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4.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4.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5.xml" ContentType="application/vnd.openxmlformats-officedocument.presentationml.comments+xml"/>
  <Override PartName="/ppt/notesSlides/notesSlide12.xml" ContentType="application/vnd.openxmlformats-officedocument.presentationml.notesSlide+xml"/>
  <Override PartName="/ppt/comments/comment6.xml" ContentType="application/vnd.openxmlformats-officedocument.presentationml.comments+xml"/>
  <Override PartName="/ppt/notesSlides/notesSlide13.xml" ContentType="application/vnd.openxmlformats-officedocument.presentationml.notesSlide+xml"/>
  <Override PartName="/ppt/comments/comment7.xml" ContentType="application/vnd.openxmlformats-officedocument.presentationml.comments+xml"/>
  <Override PartName="/ppt/notesSlides/notesSlide14.xml" ContentType="application/vnd.openxmlformats-officedocument.presentationml.notesSlide+xml"/>
  <Override PartName="/ppt/comments/comment8.xml" ContentType="application/vnd.openxmlformats-officedocument.presentationml.comments+xml"/>
  <Override PartName="/ppt/notesSlides/notesSlide15.xml" ContentType="application/vnd.openxmlformats-officedocument.presentationml.notesSlide+xml"/>
  <Override PartName="/ppt/comments/comment9.xml" ContentType="application/vnd.openxmlformats-officedocument.presentationml.comments+xml"/>
  <Override PartName="/ppt/notesSlides/notesSlide16.xml" ContentType="application/vnd.openxmlformats-officedocument.presentationml.notesSlide+xml"/>
  <Override PartName="/ppt/comments/comment10.xml" ContentType="application/vnd.openxmlformats-officedocument.presentationml.comments+xml"/>
  <Override PartName="/ppt/notesSlides/notesSlide17.xml" ContentType="application/vnd.openxmlformats-officedocument.presentationml.notesSlide+xml"/>
  <Override PartName="/ppt/comments/comment11.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omments/comment12.xml" ContentType="application/vnd.openxmlformats-officedocument.presentationml.comments+xml"/>
  <Override PartName="/ppt/notesSlides/notesSlide23.xml" ContentType="application/vnd.openxmlformats-officedocument.presentationml.notesSlide+xml"/>
  <Override PartName="/ppt/comments/comment13.xml" ContentType="application/vnd.openxmlformats-officedocument.presentationml.comment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71" r:id="rId2"/>
    <p:sldMasterId id="2147483707" r:id="rId3"/>
    <p:sldMasterId id="2147483721" r:id="rId4"/>
    <p:sldMasterId id="2147483757" r:id="rId5"/>
  </p:sldMasterIdLst>
  <p:notesMasterIdLst>
    <p:notesMasterId r:id="rId3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9144000" cy="5143500" type="screen16x9"/>
  <p:notesSz cx="6858000" cy="9144000"/>
  <p:embeddedFontLst>
    <p:embeddedFont>
      <p:font typeface="Heebo" pitchFamily="2" charset="-79"/>
      <p:regular r:id="rId34"/>
      <p:bold r:id="rId35"/>
    </p:embeddedFont>
    <p:embeddedFont>
      <p:font typeface="Open Sans Light" panose="020B0306030504020204" pitchFamily="34" charset="0"/>
      <p:regular r:id="rId36"/>
      <p:italic r:id="rId37"/>
    </p:embeddedFont>
    <p:embeddedFont>
      <p:font typeface="Poppins" pitchFamily="2" charset="77"/>
      <p:regular r:id="rId38"/>
      <p:bold r:id="rId39"/>
      <p:italic r:id="rId40"/>
      <p:boldItalic r:id="rId41"/>
    </p:embeddedFont>
    <p:embeddedFont>
      <p:font typeface="Poppins Medium" panose="00000600000000000000" pitchFamily="2" charset="77"/>
      <p:regular r:id="rId42"/>
      <p:italic r:id="rId43"/>
    </p:embeddedFont>
    <p:embeddedFont>
      <p:font typeface="Proxima Nova" panose="02000506030000020004" pitchFamily="2" charset="0"/>
      <p:regular r:id="rId44"/>
      <p:bold r:id="rId45"/>
      <p:italic r:id="rId46"/>
      <p:boldItalic r:id="rId47"/>
    </p:embeddedFont>
    <p:embeddedFont>
      <p:font typeface="Work Sans" pitchFamily="2" charset="77"/>
      <p:regular r:id="rId48"/>
      <p:bold r:id="rId49"/>
      <p:italic r:id="rId50"/>
      <p:boldItalic r:id="rId51"/>
    </p:embeddedFont>
    <p:embeddedFont>
      <p:font typeface="Work Sans Medium" pitchFamily="2" charset="77"/>
      <p:regular r:id="rId52"/>
      <p: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4" roundtripDataSignature="AMtx7mgRa7Jnr5TmXn6GDc4eX32jVTR+U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idisha Agarwalla" initials=""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78"/>
    <p:restoredTop sz="77484"/>
  </p:normalViewPr>
  <p:slideViewPr>
    <p:cSldViewPr snapToGrid="0">
      <p:cViewPr varScale="1">
        <p:scale>
          <a:sx n="109" d="100"/>
          <a:sy n="109" d="100"/>
        </p:scale>
        <p:origin x="184"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66" Type="http://schemas.openxmlformats.org/officeDocument/2006/relationships/presProps" Target="presProps.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64" Type="http://customschemas.google.com/relationships/presentationmetadata" Target="metadata"/><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font" Target="fonts/font18.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font" Target="fonts/font16.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11.fntdata"/><Relationship Id="rId52" Type="http://schemas.openxmlformats.org/officeDocument/2006/relationships/font" Target="fonts/font19.fntdata"/><Relationship Id="rId6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6-07-22T18:33:21.945" idx="1">
    <p:pos x="2278" y="91"/>
    <p:text>How to use this deck:
Click the Comments (speech bubble) icon in PowerPoint to open the comments pane. Each slide includes comments with guidance specific to that slide. Delete this slide before presenting.</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_de_orU"/>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0" dt="2026-07-21T16:52:36.961" idx="13">
    <p:pos x="100" y="617"/>
    <p:text>*[REVIEW] Notice of non-compliance name and timing*
The name and timing of the non-compliance notice will differ by state. Update the language to reflect when residents can expect to receive this notice.</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K6LzQ"/>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0" dt="2026-07-22T18:12:09.807" idx="14">
    <p:pos x="244" y="1582"/>
    <p:text>*[REVIEW] Digital interactive guide*
remove this section if not implementing the digital interactive guide or replace with other tools to support community partners</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_de_orA"/>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0" dt="2026-07-19T20:54:22.605" idx="15">
    <p:pos x="196" y="601"/>
    <p:text>*[REVIEW] What is still unknown*
Replace XXX with the specific implementation details that are still being finalized in your state at the time of this webinar.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jf173Y"/>
      </p:ext>
    </p:extLst>
  </p:cm>
</p:cmLst>
</file>

<file path=ppt/comments/comment13.xml><?xml version="1.0" encoding="utf-8"?>
<p:cmLst xmlns:a="http://schemas.openxmlformats.org/drawingml/2006/main" xmlns:r="http://schemas.openxmlformats.org/officeDocument/2006/relationships" xmlns:p="http://schemas.openxmlformats.org/presentationml/2006/main">
  <p:cm authorId="0" dt="2026-07-19T20:58:52.774" idx="16">
    <p:pos x="196" y="601"/>
    <p:text>*[REVIEW] Where to watch for updates*
Replace with the specific update channels your state will use (website, mailing list, office hours schedule, etc.).</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jf173c"/>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6-07-23T01:10:13.232" idx="2">
    <p:pos x="1924" y="935"/>
    <p:text>*[REVIEW] 1-month lookback*
The look-back period shown here is one month. Confirm your state's look-back period and update the number of months accordingly</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20N_j4"/>
      </p:ext>
    </p:extLst>
  </p:cm>
  <p:cm authorId="0" dt="2026-07-23T01:10:30.310" idx="3">
    <p:pos x="2226" y="1735"/>
    <p:text>*[REVIEW] Future dating coverage*
Confirm whether your state will future-date coverage. If not, remove "this month."</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20N_j8"/>
      </p:ext>
    </p:extLst>
  </p:cm>
  <p:cm authorId="0" dt="2026-07-23T01:11:01.578" idx="4">
    <p:pos x="1273" y="1348"/>
    <p:text>*[REVIEW] Future dating coverage*
For short-term hardship exemptions, residents need to be exempt last month — remove "this month" if your state is not future-dating coverage.
For all other exemptions, both "this month" and "last month" are acceptable. Update the language accordingly.</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20N_kA"/>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6-07-17T20:00:08.650" idx="6">
    <p:pos x="388" y="953"/>
    <p:text>*[REVIEW] Optional short-term hardship exemptions*
Michigan has chosen to adopt all optional short-term hardship exemptions. If your state is not adopting all,  remove this language.</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M"/>
      </p:ext>
    </p:extLst>
  </p:cm>
  <p:cm authorId="0" dt="2026-07-21T15:56:34.144" idx="5">
    <p:pos x="374" y="1546"/>
    <p:text>*[REVIEW] Self-attestation*
Confirm whether your state will allow self-attestation or require proof of exemption — update the language accordingly.</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I"/>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0" dt="2026-07-22T18:10:06.090" idx="7">
    <p:pos x="196" y="122"/>
    <p:text>*[REVIEW] Both FAQ answers are placeholders (XXX).*
Replace with the most common questions your state's community partners are asking. Confirm the question is relevant in your state and fill in the answer.</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B_de_oq4"/>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0" dt="2026-07-17T20:19:58.315" idx="8">
    <p:pos x="319" y="1085"/>
    <p:text>*[REVIEW] Reporting process in application*
This reflects our recommended approach. Replace with your state's confirmed reporting process for work activities and exemption status.</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U"/>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0" dt="2026-07-17T20:20:27.063" idx="9">
    <p:pos x="196" y="667"/>
    <p:text>*[REVIEW] Reporting process in application*
This reflects our recommended approach. Replace with your state's confirmed reporting process for work activities and exemption status.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Y"/>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0" dt="2026-07-19T20:49:37.414" idx="10">
    <p:pos x="196" y="696"/>
    <p:text>*[REVIEW] Reporting process online*
This reflects our recommended approach. Replace with your state's confirmed reporting process for work activities and exemption status.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jf173U"/>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0" dt="2026-07-21T16:49:07.026" idx="11">
    <p:pos x="543" y="674"/>
    <p:text>*[ADD] Reporting process in renewal*
Add your state's confirmed reporting process for work activities and exemption status.</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c"/>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0" dt="2026-07-21T16:49:07.026" idx="12">
    <p:pos x="454" y="645"/>
    <p:text>*[ADD] Reporting process in renewal*
Add your state's confirmed reporting process for work activities and exemption status.</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CDPVUlsc"/>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7" name="Google Shape;84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solidFill>
                  <a:schemeClr val="dk1"/>
                </a:solidFill>
                <a:latin typeface="Work Sans"/>
                <a:ea typeface="Work Sans"/>
                <a:cs typeface="Work Sans"/>
                <a:sym typeface="Work Sans"/>
              </a:rPr>
              <a:t>Welcome back, and thank you for joining us for Session 2.</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In our first session, we focused on what is changing, who is impacted, and how you can help residents keep their coverage.</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Today, we’re going to spend less time on the policy itself and more time on what implementation looks like in practice. We’ll walk through changes to applications and renewals, what residents will actually see, and tools you can use when supporting clients.</a:t>
            </a: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0"/>
        <p:cNvGrpSpPr/>
        <p:nvPr/>
      </p:nvGrpSpPr>
      <p:grpSpPr>
        <a:xfrm>
          <a:off x="0" y="0"/>
          <a:ext cx="0" cy="0"/>
          <a:chOff x="0" y="0"/>
          <a:chExt cx="0" cy="0"/>
        </a:xfrm>
      </p:grpSpPr>
      <p:sp>
        <p:nvSpPr>
          <p:cNvPr id="921" name="Google Shape;921;p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2" name="Google Shape;92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Now,  let’s look at what residents will actually see when they apply for coverage.        </a:t>
            </a:r>
            <a:endParaRPr>
              <a:solidFill>
                <a:schemeClr val="dk1"/>
              </a:solidFill>
              <a:latin typeface="Work Sans"/>
              <a:ea typeface="Work Sans"/>
              <a:cs typeface="Work Sans"/>
              <a:sym typeface="Work Sans"/>
            </a:endParaRPr>
          </a:p>
          <a:p>
            <a:pPr marL="457200" lvl="0" indent="-304800" algn="l" rtl="0">
              <a:lnSpc>
                <a:spcPct val="115000"/>
              </a:lnSpc>
              <a:spcBef>
                <a:spcPts val="0"/>
              </a:spcBef>
              <a:spcAft>
                <a:spcPts val="0"/>
              </a:spcAft>
              <a:buClr>
                <a:schemeClr val="dk1"/>
              </a:buClr>
              <a:buSzPts val="1200"/>
              <a:buChar char="●"/>
            </a:pPr>
            <a:r>
              <a:rPr lang="en">
                <a:solidFill>
                  <a:schemeClr val="dk1"/>
                </a:solidFill>
                <a:highlight>
                  <a:srgbClr val="D9EAD3"/>
                </a:highlight>
                <a:latin typeface="Work Sans"/>
                <a:ea typeface="Work Sans"/>
                <a:cs typeface="Work Sans"/>
                <a:sym typeface="Work Sans"/>
              </a:rPr>
              <a:t>One thing we heard from community partners is that it’s often difficult to help residents with forms you can’t see yourself. In this next section, we’ll walk through the updated application and renewals so you understand what information residents are being asked to provide and where they may need support.</a:t>
            </a:r>
            <a:endParaRPr>
              <a:solidFill>
                <a:schemeClr val="dk1"/>
              </a:solidFill>
              <a:highlight>
                <a:srgbClr val="D9EAD3"/>
              </a:highlight>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7" name="Google Shape;92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Let’s start by looking at what residents will actually see on the application.</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This is a new page that has been added to the Healthcare Coverage section. The purpose of this page is to determine whether a household member needs to report work at all. Residents will be asked a series of exemption questions and will indicate which household member each exemption applies to. One thing to notice is that this happens before any work reporting questions. If a resident qualifies for an exemption, is already meeting the requirement through income or school, they can skip the work reporting page.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8" name="Google Shape;93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The next page is where residents report work activities for the household members who are not exempt in the previous page.  Residents  report the activities they completed last month. Those activities can include work, school, volunteering, job training, or other qualifying activities.</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Hours can be combined across different activities. For example, a resident may work part-time, volunteer, and attend school. All of those hours can count together.</a:t>
            </a:r>
            <a:endParaRPr>
              <a:highlight>
                <a:srgbClr val="D9EAD3"/>
              </a:highlight>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7"/>
        <p:cNvGrpSpPr/>
        <p:nvPr/>
      </p:nvGrpSpPr>
      <p:grpSpPr>
        <a:xfrm>
          <a:off x="0" y="0"/>
          <a:ext cx="0" cy="0"/>
          <a:chOff x="0" y="0"/>
          <a:chExt cx="0" cy="0"/>
        </a:xfrm>
      </p:grpSpPr>
      <p:sp>
        <p:nvSpPr>
          <p:cNvPr id="948" name="Google Shape;94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49" name="Google Shape;94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For residents applying online, </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The work requirement questions have been built directly into the existing application flow. Residents will not be asked to complete a separate online flow or navigate to a separate section. The system will use backend logic and automatically adjust based on the information a resident provides. If a resident qualifies for an exemption, [State benefits portal name] will skip the work reporting section.</a:t>
            </a:r>
            <a:endParaRPr>
              <a:highlight>
                <a:srgbClr val="D9EAD3"/>
              </a:highlight>
              <a:latin typeface="Work Sans"/>
              <a:ea typeface="Work Sans"/>
              <a:cs typeface="Work Sans"/>
              <a:sym typeface="Work Sans"/>
            </a:endParaRPr>
          </a:p>
          <a:p>
            <a:pPr marL="914400" lvl="1"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Only household members who need to report work activities will be asked those questions. This is intended to reduce unnecessary steps and make the process simpler for residents. If a resident calls with questions, it may be helpful to know that different household members may see different questions depending on their situation.</a:t>
            </a:r>
            <a:endParaRPr>
              <a:highlight>
                <a:srgbClr val="D9EAD3"/>
              </a:highligh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0"/>
        <p:cNvGrpSpPr/>
        <p:nvPr/>
      </p:nvGrpSpPr>
      <p:grpSpPr>
        <a:xfrm>
          <a:off x="0" y="0"/>
          <a:ext cx="0" cy="0"/>
          <a:chOff x="0" y="0"/>
          <a:chExt cx="0" cy="0"/>
        </a:xfrm>
      </p:grpSpPr>
      <p:sp>
        <p:nvSpPr>
          <p:cNvPr id="961" name="Google Shape;9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2" name="Google Shape;9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i="1">
                <a:highlight>
                  <a:srgbClr val="F7B519"/>
                </a:highlight>
                <a:latin typeface="Work Sans"/>
                <a:ea typeface="Work Sans"/>
                <a:cs typeface="Work Sans"/>
                <a:sym typeface="Work Sans"/>
              </a:rPr>
              <a:t> </a:t>
            </a:r>
            <a:endParaRPr i="1">
              <a:highlight>
                <a:srgbClr val="F7B519"/>
              </a:highlight>
              <a:latin typeface="Work Sans"/>
              <a:ea typeface="Work Sans"/>
              <a:cs typeface="Work Sans"/>
              <a:sym typeface="Work Sans"/>
            </a:endParaRPr>
          </a:p>
          <a:p>
            <a:pPr marL="0" lvl="0" indent="0" algn="l" rtl="0">
              <a:lnSpc>
                <a:spcPct val="115000"/>
              </a:lnSpc>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g3f5865e16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2" name="Google Shape;972;g3f5865e162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i="1">
                <a:highlight>
                  <a:srgbClr val="F7B519"/>
                </a:highlight>
                <a:latin typeface="Work Sans"/>
                <a:ea typeface="Work Sans"/>
                <a:cs typeface="Work Sans"/>
                <a:sym typeface="Work Sans"/>
              </a:rPr>
              <a:t> </a:t>
            </a:r>
            <a:endParaRPr i="1">
              <a:highlight>
                <a:srgbClr val="F7B519"/>
              </a:highlight>
              <a:latin typeface="Work Sans"/>
              <a:ea typeface="Work Sans"/>
              <a:cs typeface="Work Sans"/>
              <a:sym typeface="Work Sans"/>
            </a:endParaRPr>
          </a:p>
          <a:p>
            <a:pPr marL="0" lvl="0" indent="0" algn="l" rtl="0">
              <a:lnSpc>
                <a:spcPct val="115000"/>
              </a:lnSpc>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2" name="Google Shape;98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Residents who are not renewed automatically will receive an additional notice related to work requirements along with their renewal materials.</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This notice is intended to let residents know that action may be needed as part of the renewal process.</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highlight>
                  <a:srgbClr val="D9EAD3"/>
                </a:highlight>
                <a:latin typeface="Work Sans"/>
                <a:ea typeface="Work Sans"/>
                <a:cs typeface="Work Sans"/>
                <a:sym typeface="Work Sans"/>
              </a:rPr>
              <a:t>The notice explains that the resident needs to complete their renewal and report any applicable work requirement or exemption information. Because this is a new communication, residents may call with questions or concerns when they receive it.</a:t>
            </a:r>
            <a:endParaRPr>
              <a:highlight>
                <a:srgbClr val="D9EAD3"/>
              </a:highlight>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A helpful message to share is that receiving this notice does not automatically mean they are losing coverage. It means [state agency] needs more information in order to complete the renewal process. Residents should carefully review the notice, complete their renewal, and follow any instructions provided. They have a 30-day grace period to complete their renewal.</a:t>
            </a:r>
            <a:endParaRPr>
              <a:latin typeface="Work Sans"/>
              <a:ea typeface="Work Sans"/>
              <a:cs typeface="Work Sans"/>
              <a:sym typeface="Work Sans"/>
            </a:endParaRPr>
          </a:p>
          <a:p>
            <a:pPr marL="0" lvl="0" indent="0" algn="l" rtl="0">
              <a:lnSpc>
                <a:spcPct val="115000"/>
              </a:lnSpc>
              <a:spcBef>
                <a:spcPts val="1200"/>
              </a:spcBef>
              <a:spcAft>
                <a:spcPts val="1200"/>
              </a:spcAft>
              <a:buClr>
                <a:schemeClr val="dk1"/>
              </a:buClr>
              <a:buSzPts val="1100"/>
              <a:buFont typeface="Arial"/>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0"/>
        <p:cNvGrpSpPr/>
        <p:nvPr/>
      </p:nvGrpSpPr>
      <p:grpSpPr>
        <a:xfrm>
          <a:off x="0" y="0"/>
          <a:ext cx="0" cy="0"/>
          <a:chOff x="0" y="0"/>
          <a:chExt cx="0" cy="0"/>
        </a:xfrm>
      </p:grpSpPr>
      <p:sp>
        <p:nvSpPr>
          <p:cNvPr id="991" name="Google Shape;99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2" name="Google Shape;99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solidFill>
                  <a:schemeClr val="dk1"/>
                </a:solidFill>
                <a:latin typeface="Work Sans"/>
                <a:ea typeface="Work Sans"/>
                <a:cs typeface="Work Sans"/>
                <a:sym typeface="Work Sans"/>
              </a:rPr>
              <a:t>Now we’d like to introduce the Digital interactive guide.</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Char char="●"/>
            </a:pPr>
            <a:r>
              <a:rPr lang="en">
                <a:solidFill>
                  <a:schemeClr val="dk1"/>
                </a:solidFill>
                <a:latin typeface="Work Sans"/>
                <a:ea typeface="Work Sans"/>
                <a:cs typeface="Work Sans"/>
                <a:sym typeface="Work Sans"/>
              </a:rPr>
              <a:t>This guide was created to help you apply that information in real situations. We know that work requirements can look different depending on a person’s circumstances, household composition, exemptions, and work activities.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The guide walks through those situations step by step and helps identify whether work requirements may apply, whether an exemption may exist, and what next steps a resident or household may need to take.</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The goal is to give you a practical resource that can support conversations with residents and help you navigate more complex situations with confidence.</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r>
              <a:rPr lang="en" sz="1000" b="1">
                <a:solidFill>
                  <a:schemeClr val="dk1"/>
                </a:solidFill>
                <a:latin typeface="Work Sans"/>
                <a:ea typeface="Work Sans"/>
                <a:cs typeface="Work Sans"/>
                <a:sym typeface="Work Sans"/>
              </a:rPr>
              <a:t> </a:t>
            </a: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g3f5711b02bb_0_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7" name="Google Shape;997;g3f5711b02bb_0_4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0"/>
              </a:spcBef>
              <a:spcAft>
                <a:spcPts val="0"/>
              </a:spcAft>
              <a:buClr>
                <a:schemeClr val="dk1"/>
              </a:buClr>
              <a:buSzPts val="1100"/>
              <a:buChar char="●"/>
            </a:pPr>
            <a:r>
              <a:rPr lang="en">
                <a:latin typeface="Work Sans"/>
                <a:ea typeface="Work Sans"/>
                <a:cs typeface="Work Sans"/>
                <a:sym typeface="Work Sans"/>
              </a:rPr>
              <a:t>This tool was built by a nonprofit design studio based that spent time directly with community partners to understand what would actually be useful. It came out of real conversations about what navigators need when a client sits down in front of them.</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latin typeface="Work Sans"/>
                <a:ea typeface="Work Sans"/>
                <a:cs typeface="Work Sans"/>
                <a:sym typeface="Work Sans"/>
              </a:rPr>
              <a:t>[State name] adapted it to reflect our specific implementation decisions, so the guidance it gives is accurate for your clients here.</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latin typeface="Work Sans"/>
                <a:ea typeface="Work Sans"/>
                <a:cs typeface="Work Sans"/>
                <a:sym typeface="Work Sans"/>
              </a:rPr>
              <a:t>You can use it in two ways — either on your own to get familiar with how the requirements work before residents start asking questions, or you can use it alongside a resident during an appointment. The goal isn’t simply to provide an answer. The goal is to help you understand the reasoning behind that answer and identify the next steps a resident may need to take.</a:t>
            </a:r>
            <a:endParaRPr>
              <a:latin typeface="Work Sans"/>
              <a:ea typeface="Work Sans"/>
              <a:cs typeface="Work Sans"/>
              <a:sym typeface="Work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g3f5711b02bb_0_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6" name="Google Shape;1006;g3f5711b02bb_0_47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latin typeface="Work Sans"/>
                <a:ea typeface="Work Sans"/>
                <a:cs typeface="Work Sans"/>
                <a:sym typeface="Work Sans"/>
              </a:rPr>
              <a:t>The reason this tool works best on desktop is that you can see everything at once, the questions, the household members, and a running summary without any of it being hidden or collapsed. That means as you're working through a client's situation, you can see exactly how each answer is shaping the outcome in real time. </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One thing worth highlighting: you can add all household members upfront and move between them in a single session. So if you're working with a family where some members may be exempt and others need to report, you don't have to start over, you can see everyone's situation side by side and understand how the requirements apply across the household.</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The language is intentionally policy-centered. It's written for people who already have some familiarity with how these systems work. That's different from what a resident would need, which is why we don't recommend sharing it directly with clients. In testing, residents found it harder to navigate on their own  particularly on mobile  and often weren't sure what to do with the results.</a:t>
            </a:r>
            <a:endParaRPr>
              <a:latin typeface="Work Sans"/>
              <a:ea typeface="Work Sans"/>
              <a:cs typeface="Work Sans"/>
              <a:sym typeface="Work Sans"/>
            </a:endParaRPr>
          </a:p>
          <a:p>
            <a:pPr marL="457200" lvl="0" indent="-298450" algn="l" rtl="0">
              <a:lnSpc>
                <a:spcPct val="115000"/>
              </a:lnSpc>
              <a:spcBef>
                <a:spcPts val="0"/>
              </a:spcBef>
              <a:spcAft>
                <a:spcPts val="0"/>
              </a:spcAft>
              <a:buSzPts val="1100"/>
              <a:buFont typeface="Work Sans"/>
              <a:buChar char="●"/>
            </a:pPr>
            <a:r>
              <a:rPr lang="en">
                <a:latin typeface="Work Sans"/>
                <a:ea typeface="Work Sans"/>
                <a:cs typeface="Work Sans"/>
                <a:sym typeface="Work Sans"/>
              </a:rPr>
              <a:t>It's a tool for you to use with your clients, not one to hand off.</a:t>
            </a:r>
            <a:endParaRPr>
              <a:latin typeface="Work Sans"/>
              <a:ea typeface="Work Sans"/>
              <a:cs typeface="Work Sans"/>
              <a:sym typeface="Work Sans"/>
            </a:endParaRPr>
          </a:p>
          <a:p>
            <a:pPr marL="0" lvl="0" indent="0" algn="l" rtl="0">
              <a:lnSpc>
                <a:spcPct val="115000"/>
              </a:lnSpc>
              <a:spcBef>
                <a:spcPts val="1200"/>
              </a:spcBef>
              <a:spcAft>
                <a:spcPts val="1200"/>
              </a:spcAft>
              <a:buNone/>
            </a:pPr>
            <a:endParaRPr>
              <a:latin typeface="Work Sans"/>
              <a:ea typeface="Work Sans"/>
              <a:cs typeface="Work Sans"/>
              <a:sym typeface="Work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g3f5711b02bb_0_7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Work Sans"/>
              <a:ea typeface="Work Sans"/>
              <a:cs typeface="Work Sans"/>
              <a:sym typeface="Work Sans"/>
            </a:endParaRPr>
          </a:p>
          <a:p>
            <a:pPr marL="0" lvl="0" indent="0" algn="l" rtl="0">
              <a:spcBef>
                <a:spcPts val="0"/>
              </a:spcBef>
              <a:spcAft>
                <a:spcPts val="0"/>
              </a:spcAft>
              <a:buNone/>
            </a:pPr>
            <a:endParaRPr/>
          </a:p>
        </p:txBody>
      </p:sp>
      <p:sp>
        <p:nvSpPr>
          <p:cNvPr id="853" name="Google Shape;853;g3f5711b02bb_0_7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5" name="Google Shape;101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b="1">
                <a:solidFill>
                  <a:schemeClr val="dk1"/>
                </a:solidFill>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Demo guide — </a:t>
            </a:r>
            <a:r>
              <a:rPr lang="en" b="1">
                <a:solidFill>
                  <a:schemeClr val="dk1"/>
                </a:solidFill>
                <a:latin typeface="Work Sans"/>
                <a:ea typeface="Work Sans"/>
                <a:cs typeface="Work Sans"/>
                <a:sym typeface="Work Sans"/>
              </a:rPr>
              <a:t>digital interactive guide</a:t>
            </a:r>
            <a:endParaRPr b="1">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None/>
            </a:pPr>
            <a:r>
              <a:rPr lang="en" b="1">
                <a:solidFill>
                  <a:schemeClr val="dk1"/>
                </a:solidFill>
                <a:latin typeface="Work Sans"/>
                <a:ea typeface="Work Sans"/>
                <a:cs typeface="Work Sans"/>
                <a:sym typeface="Work Sans"/>
              </a:rPr>
              <a:t>Orient to the tool</a:t>
            </a:r>
            <a:r>
              <a:rPr lang="en">
                <a:solidFill>
                  <a:schemeClr val="dk1"/>
                </a:solidFill>
                <a:latin typeface="Work Sans"/>
                <a:ea typeface="Work Sans"/>
                <a:cs typeface="Work Sans"/>
                <a:sym typeface="Work Sans"/>
              </a:rPr>
              <a:t> — Show the opening screen. Explain that the tool does not save any information, and nothing gets sent to the state agency (it is </a:t>
            </a:r>
            <a:r>
              <a:rPr lang="en" b="1">
                <a:solidFill>
                  <a:schemeClr val="dk1"/>
                </a:solidFill>
                <a:latin typeface="Work Sans"/>
                <a:ea typeface="Work Sans"/>
                <a:cs typeface="Work Sans"/>
                <a:sym typeface="Work Sans"/>
              </a:rPr>
              <a:t>not </a:t>
            </a:r>
            <a:r>
              <a:rPr lang="en">
                <a:solidFill>
                  <a:schemeClr val="dk1"/>
                </a:solidFill>
                <a:latin typeface="Work Sans"/>
                <a:ea typeface="Work Sans"/>
                <a:cs typeface="Work Sans"/>
                <a:sym typeface="Work Sans"/>
              </a:rPr>
              <a:t>an application nor can the information be used as verification). Walk through how the questions are structured: the first step assesses who is likely on the expansion plan, the next two steps ask about exemptions, and the fourth step checks if applicable people are meeting the requirement through income, student status, and / or work activity hours.</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None/>
            </a:pPr>
            <a:r>
              <a:rPr lang="en" b="1">
                <a:solidFill>
                  <a:schemeClr val="dk1"/>
                </a:solidFill>
                <a:latin typeface="Work Sans"/>
                <a:ea typeface="Work Sans"/>
                <a:cs typeface="Work Sans"/>
                <a:sym typeface="Work Sans"/>
              </a:rPr>
              <a:t>Demonstrate how a partner might use the tool</a:t>
            </a:r>
            <a:r>
              <a:rPr lang="en">
                <a:solidFill>
                  <a:schemeClr val="dk1"/>
                </a:solidFill>
                <a:latin typeface="Work Sans"/>
                <a:ea typeface="Work Sans"/>
                <a:cs typeface="Work Sans"/>
                <a:sym typeface="Work Sans"/>
              </a:rPr>
              <a:t> — walk through the following steps together:</a:t>
            </a:r>
            <a:endParaRPr>
              <a:solidFill>
                <a:schemeClr val="dk1"/>
              </a:solidFill>
              <a:latin typeface="Work Sans"/>
              <a:ea typeface="Work Sans"/>
              <a:cs typeface="Work Sans"/>
              <a:sym typeface="Work Sans"/>
            </a:endParaRPr>
          </a:p>
          <a:p>
            <a:pPr marL="457200" lvl="0" indent="-298450" algn="l" rtl="0">
              <a:lnSpc>
                <a:spcPct val="115000"/>
              </a:lnSpc>
              <a:spcBef>
                <a:spcPts val="1200"/>
              </a:spcBef>
              <a:spcAft>
                <a:spcPts val="0"/>
              </a:spcAft>
              <a:buClr>
                <a:schemeClr val="dk1"/>
              </a:buClr>
              <a:buSzPts val="1100"/>
              <a:buAutoNum type="arabicPeriod"/>
            </a:pPr>
            <a:r>
              <a:rPr lang="en" b="1">
                <a:solidFill>
                  <a:schemeClr val="dk1"/>
                </a:solidFill>
                <a:latin typeface="Work Sans"/>
                <a:ea typeface="Work Sans"/>
                <a:cs typeface="Work Sans"/>
                <a:sym typeface="Work Sans"/>
              </a:rPr>
              <a:t>Add a household member</a:t>
            </a:r>
            <a:r>
              <a:rPr lang="en">
                <a:solidFill>
                  <a:schemeClr val="dk1"/>
                </a:solidFill>
                <a:latin typeface="Work Sans"/>
                <a:ea typeface="Work Sans"/>
                <a:cs typeface="Work Sans"/>
                <a:sym typeface="Work Sans"/>
              </a:rPr>
              <a:t> — Show how household members are added, given names, and how the tool begins moving through the question flow.</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latin typeface="Work Sans"/>
                <a:ea typeface="Work Sans"/>
                <a:cs typeface="Work Sans"/>
                <a:sym typeface="Work Sans"/>
              </a:rPr>
              <a:t>Show an exemption</a:t>
            </a:r>
            <a:r>
              <a:rPr lang="en">
                <a:solidFill>
                  <a:schemeClr val="dk1"/>
                </a:solidFill>
                <a:latin typeface="Work Sans"/>
                <a:ea typeface="Work Sans"/>
                <a:cs typeface="Work Sans"/>
                <a:sym typeface="Work Sans"/>
              </a:rPr>
              <a:t> — Walk through a scenario where someone qualifies for an exemption and show how that gets reflected in the summary.</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latin typeface="Work Sans"/>
                <a:ea typeface="Work Sans"/>
                <a:cs typeface="Work Sans"/>
                <a:sym typeface="Work Sans"/>
              </a:rPr>
              <a:t>Show the summary updating in real time</a:t>
            </a:r>
            <a:r>
              <a:rPr lang="en">
                <a:solidFill>
                  <a:schemeClr val="dk1"/>
                </a:solidFill>
                <a:latin typeface="Work Sans"/>
                <a:ea typeface="Work Sans"/>
                <a:cs typeface="Work Sans"/>
                <a:sym typeface="Work Sans"/>
              </a:rPr>
              <a:t> — Point to the changes in the summary panel as it updates for each new selection so that partners can see how responses shape the outcome in real time.</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latin typeface="Work Sans"/>
                <a:ea typeface="Work Sans"/>
                <a:cs typeface="Work Sans"/>
                <a:sym typeface="Work Sans"/>
              </a:rPr>
              <a:t>Show an income or reporting outcome</a:t>
            </a:r>
            <a:r>
              <a:rPr lang="en">
                <a:solidFill>
                  <a:schemeClr val="dk1"/>
                </a:solidFill>
                <a:latin typeface="Work Sans"/>
                <a:ea typeface="Work Sans"/>
                <a:cs typeface="Work Sans"/>
                <a:sym typeface="Work Sans"/>
              </a:rPr>
              <a:t> — Walk through a scenario where someone in the expansion population does not have an exemption, but meets the requirement through income or needs to report 80 hours.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latin typeface="Work Sans"/>
                <a:ea typeface="Work Sans"/>
                <a:cs typeface="Work Sans"/>
                <a:sym typeface="Work Sans"/>
              </a:rPr>
              <a:t>Show the final summary</a:t>
            </a:r>
            <a:r>
              <a:rPr lang="en">
                <a:solidFill>
                  <a:schemeClr val="dk1"/>
                </a:solidFill>
                <a:latin typeface="Work Sans"/>
                <a:ea typeface="Work Sans"/>
                <a:cs typeface="Work Sans"/>
                <a:sym typeface="Work Sans"/>
              </a:rPr>
              <a:t> — Show the full summary and next steps once all members are added and how partners can use it to walk a client through their situation and next steps.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latin typeface="Work Sans"/>
                <a:ea typeface="Work Sans"/>
                <a:cs typeface="Work Sans"/>
                <a:sym typeface="Work Sans"/>
              </a:rPr>
              <a:t>Clarify what the tool does and doesn't do</a:t>
            </a:r>
            <a:r>
              <a:rPr lang="en">
                <a:solidFill>
                  <a:schemeClr val="dk1"/>
                </a:solidFill>
                <a:latin typeface="Work Sans"/>
                <a:ea typeface="Work Sans"/>
                <a:cs typeface="Work Sans"/>
                <a:sym typeface="Work Sans"/>
              </a:rPr>
              <a:t> — This tool gives guidance only. Residents still need to complete all reporting through the standard state process. It helps them understand their situation — it is not a substitute for taking action.</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None/>
            </a:pPr>
            <a:endParaRPr b="1">
              <a:solidFill>
                <a:schemeClr val="dk1"/>
              </a:solidFill>
              <a:latin typeface="Work Sans"/>
              <a:ea typeface="Work Sans"/>
              <a:cs typeface="Work Sans"/>
              <a:sym typeface="Work Sans"/>
            </a:endParaRPr>
          </a:p>
          <a:p>
            <a:pPr marL="0" lvl="0" indent="0" algn="l" rtl="0">
              <a:lnSpc>
                <a:spcPct val="115000"/>
              </a:lnSpc>
              <a:spcBef>
                <a:spcPts val="1200"/>
              </a:spcBef>
              <a:spcAft>
                <a:spcPts val="1200"/>
              </a:spcAft>
              <a:buNone/>
            </a:pPr>
            <a:endParaRPr sz="1000">
              <a:latin typeface="Work Sans"/>
              <a:ea typeface="Work Sans"/>
              <a:cs typeface="Work Sans"/>
              <a:sym typeface="Work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2"/>
        <p:cNvGrpSpPr/>
        <p:nvPr/>
      </p:nvGrpSpPr>
      <p:grpSpPr>
        <a:xfrm>
          <a:off x="0" y="0"/>
          <a:ext cx="0" cy="0"/>
          <a:chOff x="0" y="0"/>
          <a:chExt cx="0" cy="0"/>
        </a:xfrm>
      </p:grpSpPr>
      <p:sp>
        <p:nvSpPr>
          <p:cNvPr id="1023" name="Google Shape;1023;p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4" name="Google Shape;102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solidFill>
                  <a:schemeClr val="dk1"/>
                </a:solidFill>
                <a:latin typeface="Work Sans"/>
                <a:ea typeface="Work Sans"/>
                <a:cs typeface="Work Sans"/>
                <a:sym typeface="Work Sans"/>
              </a:rPr>
              <a:t>Before we wrap up, we want to be transparent about what is still being finalized.</a:t>
            </a:r>
            <a:endParaRPr>
              <a:solidFill>
                <a:schemeClr val="dk1"/>
              </a:solidFill>
              <a:latin typeface="Work Sans"/>
              <a:ea typeface="Work Sans"/>
              <a:cs typeface="Work Sans"/>
              <a:sym typeface="Work Sans"/>
            </a:endParaRPr>
          </a:p>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While we know the overall requirements and timeline, there are still some implementation details that are being finalized at the federal and state level. As those decisions are made, we’ll continue sharing updates through webinars, office hours, FAQs, and the website.</a:t>
            </a:r>
            <a:endParaRPr sz="1000" b="1">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7"/>
        <p:cNvGrpSpPr/>
        <p:nvPr/>
      </p:nvGrpSpPr>
      <p:grpSpPr>
        <a:xfrm>
          <a:off x="0" y="0"/>
          <a:ext cx="0" cy="0"/>
          <a:chOff x="0" y="0"/>
          <a:chExt cx="0" cy="0"/>
        </a:xfrm>
      </p:grpSpPr>
      <p:sp>
        <p:nvSpPr>
          <p:cNvPr id="1028" name="Google Shape;102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9" name="Google Shape;102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SzPts val="1100"/>
              <a:buFont typeface="Work Sans"/>
              <a:buChar char="●"/>
            </a:pPr>
            <a:endParaRPr i="1">
              <a:highlight>
                <a:srgbClr val="F7B519"/>
              </a:highlight>
              <a:latin typeface="Work Sans"/>
              <a:ea typeface="Work Sans"/>
              <a:cs typeface="Work Sans"/>
              <a:sym typeface="Work Sans"/>
            </a:endParaRPr>
          </a:p>
          <a:p>
            <a:pPr marL="0" lvl="0" indent="0" algn="l" rtl="0">
              <a:lnSpc>
                <a:spcPct val="100000"/>
              </a:lnSpc>
              <a:spcBef>
                <a:spcPts val="30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7" name="Google Shape;103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Font typeface="Work Sans"/>
              <a:buChar char="●"/>
            </a:pPr>
            <a:r>
              <a:rPr lang="en">
                <a:latin typeface="Work Sans"/>
                <a:ea typeface="Work Sans"/>
                <a:cs typeface="Work Sans"/>
                <a:sym typeface="Work Sans"/>
              </a:rPr>
              <a:t>We’ll continue sharing updates through office hours, FAQs, the website, and future webinar sessions.</a:t>
            </a:r>
            <a:endParaRPr>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Font typeface="Work Sans"/>
              <a:buChar char="●"/>
            </a:pPr>
            <a:r>
              <a:rPr lang="en">
                <a:latin typeface="Work Sans"/>
                <a:ea typeface="Work Sans"/>
                <a:cs typeface="Work Sans"/>
                <a:sym typeface="Work Sans"/>
              </a:rPr>
              <a:t>Session 4 will be our final webinar before implementation begins. At that session, we’ll review any remaining updates, confirm information that is still pending today, and answer outstanding questions. Our goal is to make sure you feel prepared before these changes take effect.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p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45" name="Google Shape;1045;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en">
                <a:solidFill>
                  <a:schemeClr val="dk1"/>
                </a:solidFill>
                <a:latin typeface="Work Sans"/>
                <a:ea typeface="Work Sans"/>
                <a:cs typeface="Work Sans"/>
                <a:sym typeface="Work Sans"/>
              </a:rPr>
              <a:t>Before we move into questions, we want to leave you with a few resources that you can continue using after today’s session</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p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0" name="Google Shape;105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2100" algn="l" rtl="0">
              <a:lnSpc>
                <a:spcPct val="115000"/>
              </a:lnSpc>
              <a:spcBef>
                <a:spcPts val="120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Today’s slide deck and recording will be shared after the session. You can use these materials for reference, staff training, or to revisit information as questions come up.</a:t>
            </a:r>
            <a:endParaRPr>
              <a:solidFill>
                <a:schemeClr val="dk1"/>
              </a:solidFill>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The plain language website will continue to be updated as new information becomes available.</a:t>
            </a:r>
            <a:endParaRPr>
              <a:solidFill>
                <a:schemeClr val="dk1"/>
              </a:solidFill>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solidFill>
                  <a:schemeClr val="dk1"/>
                </a:solidFill>
                <a:latin typeface="Work Sans"/>
                <a:ea typeface="Work Sans"/>
                <a:cs typeface="Work Sans"/>
                <a:sym typeface="Work Sans"/>
              </a:rPr>
              <a:t>The Digital Interactive Guide is available to help you work through different resident and household situations.</a:t>
            </a:r>
            <a:endParaRPr>
              <a:solidFill>
                <a:schemeClr val="dk1"/>
              </a:solidFill>
              <a:latin typeface="Work Sans"/>
              <a:ea typeface="Work Sans"/>
              <a:cs typeface="Work Sans"/>
              <a:sym typeface="Work Sans"/>
            </a:endParaRPr>
          </a:p>
          <a:p>
            <a:pPr marL="0" lvl="0" indent="0" algn="l" rtl="0">
              <a:lnSpc>
                <a:spcPct val="150000"/>
              </a:lnSpc>
              <a:spcBef>
                <a:spcPts val="1200"/>
              </a:spcBef>
              <a:spcAft>
                <a:spcPts val="0"/>
              </a:spcAft>
              <a:buSzPts val="1100"/>
              <a:buNone/>
            </a:pPr>
            <a:r>
              <a:rPr lang="en" sz="1200">
                <a:solidFill>
                  <a:schemeClr val="dk1"/>
                </a:solidFill>
              </a:rPr>
              <a:t> </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endParaRPr/>
          </a:p>
          <a:p>
            <a:pPr marL="0" lvl="0" indent="0" algn="l" rtl="0">
              <a:lnSpc>
                <a:spcPct val="100000"/>
              </a:lnSpc>
              <a:spcBef>
                <a:spcPts val="120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5"/>
        <p:cNvGrpSpPr/>
        <p:nvPr/>
      </p:nvGrpSpPr>
      <p:grpSpPr>
        <a:xfrm>
          <a:off x="0" y="0"/>
          <a:ext cx="0" cy="0"/>
          <a:chOff x="0" y="0"/>
          <a:chExt cx="0" cy="0"/>
        </a:xfrm>
      </p:grpSpPr>
      <p:sp>
        <p:nvSpPr>
          <p:cNvPr id="1056" name="Google Shape;1056;p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7" name="Google Shape;105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p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2" name="Google Shape;1062;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7" name="Google Shape;8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Welcome back + recap · 5 min</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sz="1000">
                <a:solidFill>
                  <a:schemeClr val="dk1"/>
                </a:solidFill>
                <a:latin typeface="Work Sans"/>
                <a:ea typeface="Work Sans"/>
                <a:cs typeface="Work Sans"/>
                <a:sym typeface="Work Sans"/>
              </a:rPr>
              <a:t>FAQ . 5 min</a:t>
            </a:r>
            <a:endParaRPr sz="1000">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Changes to app + renewal + MiBridges  10 min</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Interactive navigator guide · 15 min</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What is still unknown and where to watch for updates . 5 mins</a:t>
            </a:r>
            <a:endParaRPr>
              <a:solidFill>
                <a:schemeClr val="dk1"/>
              </a:solidFill>
              <a:latin typeface="Work Sans"/>
              <a:ea typeface="Work Sans"/>
              <a:cs typeface="Work Sans"/>
              <a:sym typeface="Work Sans"/>
            </a:endParaRPr>
          </a:p>
          <a:p>
            <a:pPr marL="457200" lvl="0" indent="-298450" algn="l" rtl="0">
              <a:lnSpc>
                <a:spcPct val="100000"/>
              </a:lnSpc>
              <a:spcBef>
                <a:spcPts val="1000"/>
              </a:spcBef>
              <a:spcAft>
                <a:spcPts val="0"/>
              </a:spcAft>
              <a:buClr>
                <a:schemeClr val="dk1"/>
              </a:buClr>
              <a:buSzPts val="1100"/>
              <a:buFont typeface="Work Sans"/>
              <a:buChar char="●"/>
            </a:pPr>
            <a:r>
              <a:rPr lang="en">
                <a:solidFill>
                  <a:schemeClr val="dk1"/>
                </a:solidFill>
                <a:latin typeface="Work Sans"/>
                <a:ea typeface="Work Sans"/>
                <a:cs typeface="Work Sans"/>
                <a:sym typeface="Work Sans"/>
              </a:rPr>
              <a:t>Live Q&amp;A · 20 min</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SzPts val="1100"/>
              <a:buNone/>
            </a:pPr>
            <a:endParaRPr>
              <a:solidFill>
                <a:schemeClr val="dk1"/>
              </a:solidFill>
            </a:endParaRPr>
          </a:p>
          <a:p>
            <a:pPr marL="0" lvl="0" indent="0" algn="l" rtl="0">
              <a:lnSpc>
                <a:spcPct val="115000"/>
              </a:lnSpc>
              <a:spcBef>
                <a:spcPts val="1200"/>
              </a:spcBef>
              <a:spcAft>
                <a:spcPts val="0"/>
              </a:spcAft>
              <a:buSzPts val="1100"/>
              <a:buNone/>
            </a:pPr>
            <a:endParaRPr/>
          </a:p>
          <a:p>
            <a:pPr marL="0" lvl="0" indent="0" algn="l" rtl="0">
              <a:lnSpc>
                <a:spcPct val="115000"/>
              </a:lnSpc>
              <a:spcBef>
                <a:spcPts val="120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4" name="Google Shape;87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solidFill>
                  <a:schemeClr val="dk1"/>
                </a:solidFill>
                <a:latin typeface="Work Sans"/>
                <a:ea typeface="Work Sans"/>
                <a:cs typeface="Work Sans"/>
                <a:sym typeface="Work Sans"/>
              </a:rPr>
              <a:t>Before we jump into new content, we want to spend a few minutes revisiting the key points from Session 2.</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If you attended Session 2, this should feel familiar. If you missed it, the full recording and slide deck will be shared and available as a resource.</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SzPts val="1100"/>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g3f5711b02bb_0_16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9" name="Google Shape;879;g3f5711b02bb_0_16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15000"/>
              </a:lnSpc>
              <a:spcBef>
                <a:spcPts val="1200"/>
              </a:spcBef>
              <a:spcAft>
                <a:spcPts val="0"/>
              </a:spcAft>
              <a:buClr>
                <a:schemeClr val="dk1"/>
              </a:buClr>
              <a:buSzPts val="1100"/>
              <a:buChar char="●"/>
            </a:pPr>
            <a:r>
              <a:rPr lang="en">
                <a:solidFill>
                  <a:schemeClr val="dk1"/>
                </a:solidFill>
                <a:latin typeface="Work Sans"/>
                <a:ea typeface="Work Sans"/>
                <a:cs typeface="Work Sans"/>
                <a:sym typeface="Work Sans"/>
              </a:rPr>
              <a:t>In Session 1, we spent time walking through [State name]’s approach to implementing work requirements.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We highlighted several decisions that help reduce burden on residents, including the one-month lookback period, the use of self-attestation, and [State name]’s decision to adopt all available optional hardship exemptions..</a:t>
            </a:r>
            <a:endParaRPr>
              <a:solidFill>
                <a:schemeClr val="dk1"/>
              </a:solidFill>
              <a:latin typeface="Work Sans"/>
              <a:ea typeface="Work Sans"/>
              <a:cs typeface="Work Sans"/>
              <a:sym typeface="Work Sans"/>
            </a:endParaRPr>
          </a:p>
          <a:p>
            <a:pPr marL="457200" lvl="0" indent="-298450" algn="l" rtl="0">
              <a:lnSpc>
                <a:spcPct val="115000"/>
              </a:lnSpc>
              <a:spcBef>
                <a:spcPts val="0"/>
              </a:spcBef>
              <a:spcAft>
                <a:spcPts val="0"/>
              </a:spcAft>
              <a:buClr>
                <a:schemeClr val="dk1"/>
              </a:buClr>
              <a:buSzPts val="1100"/>
              <a:buChar char="●"/>
            </a:pPr>
            <a:r>
              <a:rPr lang="en">
                <a:solidFill>
                  <a:schemeClr val="dk1"/>
                </a:solidFill>
                <a:latin typeface="Work Sans"/>
                <a:ea typeface="Work Sans"/>
                <a:cs typeface="Work Sans"/>
                <a:sym typeface="Work Sans"/>
              </a:rPr>
              <a:t>These implementation choices shape how residents will experience the policy and how community partners can support them.</a:t>
            </a:r>
            <a:endParaRPr>
              <a:solidFill>
                <a:schemeClr val="dk1"/>
              </a:solidFill>
              <a:latin typeface="Work Sans"/>
              <a:ea typeface="Work Sans"/>
              <a:cs typeface="Work Sans"/>
              <a:sym typeface="Work San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g3f5711b02bb_0_16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6" name="Google Shape;886;g3f5711b02bb_0_16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Work Sans"/>
              <a:ea typeface="Work Sans"/>
              <a:cs typeface="Work Sans"/>
              <a:sym typeface="Work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3" name="Google Shape;89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2100" algn="l" rtl="0">
              <a:lnSpc>
                <a:spcPct val="115000"/>
              </a:lnSpc>
              <a:spcBef>
                <a:spcPts val="1200"/>
              </a:spcBef>
              <a:spcAft>
                <a:spcPts val="0"/>
              </a:spcAft>
              <a:buClr>
                <a:schemeClr val="dk1"/>
              </a:buClr>
              <a:buSzPts val="1000"/>
              <a:buFont typeface="Work Sans"/>
              <a:buChar char="●"/>
            </a:pPr>
            <a:r>
              <a:rPr lang="en">
                <a:latin typeface="Work Sans"/>
                <a:ea typeface="Work Sans"/>
                <a:cs typeface="Work Sans"/>
                <a:sym typeface="Work Sans"/>
              </a:rPr>
              <a:t>We also introduced a simple five-step process for determining whether work requirements apply to a resident.</a:t>
            </a:r>
            <a:endParaRPr>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latin typeface="Work Sans"/>
                <a:ea typeface="Work Sans"/>
                <a:cs typeface="Work Sans"/>
                <a:sym typeface="Work Sans"/>
              </a:rPr>
              <a:t>The process starts by confirming whether someone is enrolled in the [Name of state Medicaid expansion program], then looking at exemptions and other ways they may already be meeting the requirement.</a:t>
            </a:r>
            <a:endParaRPr>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latin typeface="Work Sans"/>
                <a:ea typeface="Work Sans"/>
                <a:cs typeface="Work Sans"/>
                <a:sym typeface="Work Sans"/>
              </a:rPr>
              <a:t>Only after those steps do we get to reporting work activities and providing verification.</a:t>
            </a:r>
            <a:endParaRPr>
              <a:latin typeface="Work Sans"/>
              <a:ea typeface="Work Sans"/>
              <a:cs typeface="Work Sans"/>
              <a:sym typeface="Work Sans"/>
            </a:endParaRPr>
          </a:p>
          <a:p>
            <a:pPr marL="457200" lvl="0" indent="-292100" algn="l" rtl="0">
              <a:lnSpc>
                <a:spcPct val="115000"/>
              </a:lnSpc>
              <a:spcBef>
                <a:spcPts val="0"/>
              </a:spcBef>
              <a:spcAft>
                <a:spcPts val="0"/>
              </a:spcAft>
              <a:buClr>
                <a:schemeClr val="dk1"/>
              </a:buClr>
              <a:buSzPts val="1000"/>
              <a:buFont typeface="Work Sans"/>
              <a:buChar char="●"/>
            </a:pPr>
            <a:r>
              <a:rPr lang="en">
                <a:latin typeface="Work Sans"/>
                <a:ea typeface="Work Sans"/>
                <a:cs typeface="Work Sans"/>
                <a:sym typeface="Work Sans"/>
              </a:rPr>
              <a:t>Today, we’ll build on this framework as we look at application changes, renewal changes, and tools you can use to guide residents through the process.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9" name="Google Shape;9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04800" algn="l" rtl="0">
              <a:lnSpc>
                <a:spcPct val="115000"/>
              </a:lnSpc>
              <a:spcBef>
                <a:spcPts val="1200"/>
              </a:spcBef>
              <a:spcAft>
                <a:spcPts val="0"/>
              </a:spcAft>
              <a:buClr>
                <a:schemeClr val="dk1"/>
              </a:buClr>
              <a:buSzPts val="1200"/>
              <a:buChar char="●"/>
            </a:pPr>
            <a:r>
              <a:rPr lang="en">
                <a:solidFill>
                  <a:schemeClr val="dk1"/>
                </a:solidFill>
                <a:latin typeface="Work Sans"/>
                <a:ea typeface="Work Sans"/>
                <a:cs typeface="Work Sans"/>
                <a:sym typeface="Work Sans"/>
              </a:rPr>
              <a:t>Since Session 1, we’ve been collecting questions from you and other organizations. </a:t>
            </a:r>
            <a:endParaRPr>
              <a:solidFill>
                <a:schemeClr val="dk1"/>
              </a:solidFill>
              <a:latin typeface="Work Sans"/>
              <a:ea typeface="Work Sans"/>
              <a:cs typeface="Work Sans"/>
              <a:sym typeface="Work Sans"/>
            </a:endParaRPr>
          </a:p>
          <a:p>
            <a:pPr marL="457200" lvl="0" indent="-304800" algn="l" rtl="0">
              <a:lnSpc>
                <a:spcPct val="115000"/>
              </a:lnSpc>
              <a:spcBef>
                <a:spcPts val="0"/>
              </a:spcBef>
              <a:spcAft>
                <a:spcPts val="0"/>
              </a:spcAft>
              <a:buClr>
                <a:schemeClr val="dk1"/>
              </a:buClr>
              <a:buSzPts val="1200"/>
              <a:buChar char="●"/>
            </a:pPr>
            <a:r>
              <a:rPr lang="en">
                <a:solidFill>
                  <a:schemeClr val="dk1"/>
                </a:solidFill>
                <a:latin typeface="Work Sans"/>
                <a:ea typeface="Work Sans"/>
                <a:cs typeface="Work Sans"/>
                <a:sym typeface="Work Sans"/>
              </a:rPr>
              <a:t>Before we move into new content, we want to take a few minutes to address some of the most common questions we’ve heard so far.</a:t>
            </a:r>
            <a:endParaRPr>
              <a:solidFill>
                <a:schemeClr val="dk1"/>
              </a:solidFill>
              <a:latin typeface="Work Sans"/>
              <a:ea typeface="Work Sans"/>
              <a:cs typeface="Work Sans"/>
              <a:sym typeface="Work Sans"/>
            </a:endParaRPr>
          </a:p>
          <a:p>
            <a:pPr marL="0" lvl="0" indent="0" algn="l" rtl="0">
              <a:lnSpc>
                <a:spcPct val="115000"/>
              </a:lnSpc>
              <a:spcBef>
                <a:spcPts val="1200"/>
              </a:spcBef>
              <a:spcAft>
                <a:spcPts val="0"/>
              </a:spcAft>
              <a:buClr>
                <a:schemeClr val="dk1"/>
              </a:buClr>
              <a:buSzPts val="1100"/>
              <a:buFont typeface="Arial"/>
              <a:buNone/>
            </a:pPr>
            <a:endParaRPr sz="1000">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a:p>
            <a:pPr marL="0" lvl="0" indent="0" algn="l" rtl="0">
              <a:lnSpc>
                <a:spcPct val="115000"/>
              </a:lnSpc>
              <a:spcBef>
                <a:spcPts val="0"/>
              </a:spcBef>
              <a:spcAft>
                <a:spcPts val="0"/>
              </a:spcAft>
              <a:buClr>
                <a:schemeClr val="dk1"/>
              </a:buClr>
              <a:buSzPts val="1100"/>
              <a:buFont typeface="Arial"/>
              <a:buNone/>
            </a:pPr>
            <a:endParaRPr sz="1000" b="1">
              <a:solidFill>
                <a:schemeClr val="dk1"/>
              </a:solidFill>
              <a:latin typeface="Work Sans"/>
              <a:ea typeface="Work Sans"/>
              <a:cs typeface="Work Sans"/>
              <a:sym typeface="Work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14" name="Google Shape;91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30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bg>
      <p:bgPr>
        <a:solidFill>
          <a:schemeClr val="accent1"/>
        </a:solidFill>
        <a:effectLst/>
      </p:bgPr>
    </p:bg>
    <p:spTree>
      <p:nvGrpSpPr>
        <p:cNvPr id="1" name="Shape 10"/>
        <p:cNvGrpSpPr/>
        <p:nvPr/>
      </p:nvGrpSpPr>
      <p:grpSpPr>
        <a:xfrm>
          <a:off x="0" y="0"/>
          <a:ext cx="0" cy="0"/>
          <a:chOff x="0" y="0"/>
          <a:chExt cx="0" cy="0"/>
        </a:xfrm>
      </p:grpSpPr>
      <p:sp>
        <p:nvSpPr>
          <p:cNvPr id="11" name="Google Shape;11;p28"/>
          <p:cNvSpPr txBox="1">
            <a:spLocks noGrp="1"/>
          </p:cNvSpPr>
          <p:nvPr>
            <p:ph type="title"/>
          </p:nvPr>
        </p:nvSpPr>
        <p:spPr>
          <a:xfrm>
            <a:off x="311700" y="292000"/>
            <a:ext cx="6317700" cy="4394100"/>
          </a:xfrm>
          <a:prstGeom prst="rect">
            <a:avLst/>
          </a:prstGeom>
          <a:noFill/>
          <a:ln>
            <a:noFill/>
          </a:ln>
        </p:spPr>
        <p:txBody>
          <a:bodyPr spcFirstLastPara="1" wrap="square" lIns="68575" tIns="34275" rIns="68575" bIns="34275" anchor="ctr" anchorCtr="0">
            <a:norm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 name="Google Shape;12;p2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and table">
  <p:cSld name="Title, content, and table">
    <p:spTree>
      <p:nvGrpSpPr>
        <p:cNvPr id="1" name="Shape 75"/>
        <p:cNvGrpSpPr/>
        <p:nvPr/>
      </p:nvGrpSpPr>
      <p:grpSpPr>
        <a:xfrm>
          <a:off x="0" y="0"/>
          <a:ext cx="0" cy="0"/>
          <a:chOff x="0" y="0"/>
          <a:chExt cx="0" cy="0"/>
        </a:xfrm>
      </p:grpSpPr>
      <p:cxnSp>
        <p:nvCxnSpPr>
          <p:cNvPr id="76" name="Google Shape;76;p57"/>
          <p:cNvCxnSpPr/>
          <p:nvPr/>
        </p:nvCxnSpPr>
        <p:spPr>
          <a:xfrm flipH="1">
            <a:off x="-28" y="0"/>
            <a:ext cx="755100" cy="2588700"/>
          </a:xfrm>
          <a:prstGeom prst="straightConnector1">
            <a:avLst/>
          </a:prstGeom>
          <a:noFill/>
          <a:ln w="9525" cap="flat" cmpd="sng">
            <a:solidFill>
              <a:srgbClr val="3371E7"/>
            </a:solidFill>
            <a:prstDash val="solid"/>
            <a:miter lim="8000"/>
            <a:headEnd type="none" w="sm" len="sm"/>
            <a:tailEnd type="none" w="sm" len="sm"/>
          </a:ln>
        </p:spPr>
      </p:cxnSp>
      <p:sp>
        <p:nvSpPr>
          <p:cNvPr id="77" name="Google Shape;77;p57"/>
          <p:cNvSpPr txBox="1">
            <a:spLocks noGrp="1"/>
          </p:cNvSpPr>
          <p:nvPr>
            <p:ph type="ctrTitle"/>
          </p:nvPr>
        </p:nvSpPr>
        <p:spPr>
          <a:xfrm>
            <a:off x="4958" y="618515"/>
            <a:ext cx="5365500" cy="1224000"/>
          </a:xfrm>
          <a:prstGeom prst="rect">
            <a:avLst/>
          </a:prstGeom>
          <a:solidFill>
            <a:srgbClr val="3371E7"/>
          </a:solidFill>
          <a:ln>
            <a:noFill/>
          </a:ln>
        </p:spPr>
        <p:txBody>
          <a:bodyPr spcFirstLastPara="1" wrap="square" lIns="685800" tIns="34275" rIns="0" bIns="34275" anchor="ctr" anchorCtr="0">
            <a:noAutofit/>
          </a:bodyPr>
          <a:lstStyle>
            <a:lvl1pPr lvl="0" algn="l">
              <a:lnSpc>
                <a:spcPct val="10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8" name="Google Shape;78;p57"/>
          <p:cNvSpPr txBox="1">
            <a:spLocks noGrp="1"/>
          </p:cNvSpPr>
          <p:nvPr>
            <p:ph type="body" idx="1"/>
          </p:nvPr>
        </p:nvSpPr>
        <p:spPr>
          <a:xfrm>
            <a:off x="5966460" y="617220"/>
            <a:ext cx="2585400" cy="12276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228600" algn="l">
              <a:lnSpc>
                <a:spcPct val="9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2pPr>
            <a:lvl3pPr marL="1371600" lvl="2" indent="-317500" algn="l">
              <a:lnSpc>
                <a:spcPct val="9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a:solidFill>
                  <a:schemeClr val="dk1"/>
                </a:solidFill>
              </a:defRPr>
            </a:lvl4pPr>
            <a:lvl5pPr marL="2286000" lvl="4" indent="-304800" algn="l">
              <a:lnSpc>
                <a:spcPct val="100000"/>
              </a:lnSpc>
              <a:spcBef>
                <a:spcPts val="400"/>
              </a:spcBef>
              <a:spcAft>
                <a:spcPts val="0"/>
              </a:spcAft>
              <a:buClr>
                <a:schemeClr val="dk1"/>
              </a:buClr>
              <a:buSzPts val="1200"/>
              <a:buChar char="•"/>
              <a:defRPr sz="1200">
                <a:solidFill>
                  <a:schemeClr val="dk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9" name="Google Shape;79;p57"/>
          <p:cNvSpPr txBox="1">
            <a:spLocks noGrp="1"/>
          </p:cNvSpPr>
          <p:nvPr>
            <p:ph type="body" idx="2"/>
          </p:nvPr>
        </p:nvSpPr>
        <p:spPr>
          <a:xfrm>
            <a:off x="480060" y="2125980"/>
            <a:ext cx="8222700" cy="25239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cxnSp>
        <p:nvCxnSpPr>
          <p:cNvPr id="80" name="Google Shape;80;p57"/>
          <p:cNvCxnSpPr/>
          <p:nvPr/>
        </p:nvCxnSpPr>
        <p:spPr>
          <a:xfrm flipH="1">
            <a:off x="7801943" y="559076"/>
            <a:ext cx="1337100" cy="4584300"/>
          </a:xfrm>
          <a:prstGeom prst="straightConnector1">
            <a:avLst/>
          </a:prstGeom>
          <a:noFill/>
          <a:ln w="9525" cap="flat" cmpd="sng">
            <a:solidFill>
              <a:srgbClr val="3371E7"/>
            </a:solidFill>
            <a:prstDash val="solid"/>
            <a:miter lim="8000"/>
            <a:headEnd type="none" w="sm" len="sm"/>
            <a:tailEnd type="none" w="sm" len="sm"/>
          </a:ln>
        </p:spPr>
      </p:cxnSp>
      <p:sp>
        <p:nvSpPr>
          <p:cNvPr id="81" name="Google Shape;81;p57"/>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2" name="Google Shape;82;p57"/>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579"/>
        <p:cNvGrpSpPr/>
        <p:nvPr/>
      </p:nvGrpSpPr>
      <p:grpSpPr>
        <a:xfrm>
          <a:off x="0" y="0"/>
          <a:ext cx="0" cy="0"/>
          <a:chOff x="0" y="0"/>
          <a:chExt cx="0" cy="0"/>
        </a:xfrm>
      </p:grpSpPr>
      <p:sp>
        <p:nvSpPr>
          <p:cNvPr id="580" name="Google Shape;580;p1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81" name="Google Shape;581;p130"/>
          <p:cNvSpPr txBox="1">
            <a:spLocks noGrp="1"/>
          </p:cNvSpPr>
          <p:nvPr>
            <p:ph type="title"/>
          </p:nvPr>
        </p:nvSpPr>
        <p:spPr>
          <a:xfrm>
            <a:off x="311700" y="249875"/>
            <a:ext cx="8520600" cy="920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582"/>
        <p:cNvGrpSpPr/>
        <p:nvPr/>
      </p:nvGrpSpPr>
      <p:grpSpPr>
        <a:xfrm>
          <a:off x="0" y="0"/>
          <a:ext cx="0" cy="0"/>
          <a:chOff x="0" y="0"/>
          <a:chExt cx="0" cy="0"/>
        </a:xfrm>
      </p:grpSpPr>
      <p:sp>
        <p:nvSpPr>
          <p:cNvPr id="583" name="Google Shape;583;p131"/>
          <p:cNvSpPr txBox="1">
            <a:spLocks noGrp="1"/>
          </p:cNvSpPr>
          <p:nvPr>
            <p:ph type="sldNum" idx="12"/>
          </p:nvPr>
        </p:nvSpPr>
        <p:spPr>
          <a:xfrm>
            <a:off x="8460302" y="4709160"/>
            <a:ext cx="372000" cy="320100"/>
          </a:xfrm>
          <a:prstGeom prst="rect">
            <a:avLst/>
          </a:prstGeom>
          <a:noFill/>
          <a:ln>
            <a:noFill/>
          </a:ln>
        </p:spPr>
        <p:txBody>
          <a:bodyPr spcFirstLastPara="1" wrap="square" lIns="91425" tIns="91425" rIns="0"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1pPr>
            <a:lvl2pPr marL="0" marR="0" lvl="1"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2pPr>
            <a:lvl3pPr marL="0" marR="0" lvl="2"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3pPr>
            <a:lvl4pPr marL="0" marR="0" lvl="3"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4pPr>
            <a:lvl5pPr marL="0" marR="0" lvl="4"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5pPr>
            <a:lvl6pPr marL="0" marR="0" lvl="5"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6pPr>
            <a:lvl7pPr marL="0" marR="0" lvl="6"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7pPr>
            <a:lvl8pPr marL="0" marR="0" lvl="7"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8pPr>
            <a:lvl9pPr marL="0" marR="0" lvl="8"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584" name="Google Shape;584;p131"/>
          <p:cNvSpPr txBox="1">
            <a:spLocks noGrp="1"/>
          </p:cNvSpPr>
          <p:nvPr>
            <p:ph type="title"/>
          </p:nvPr>
        </p:nvSpPr>
        <p:spPr>
          <a:xfrm>
            <a:off x="311700" y="342900"/>
            <a:ext cx="5590500" cy="449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100"/>
              <a:buFont typeface="Heebo"/>
              <a:buNone/>
              <a:defRPr sz="1000" b="1">
                <a:solidFill>
                  <a:schemeClr val="accent1"/>
                </a:solidFill>
                <a:latin typeface="Heebo"/>
                <a:ea typeface="Heebo"/>
                <a:cs typeface="Heebo"/>
                <a:sym typeface="Heebo"/>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85" name="Google Shape;585;p131"/>
          <p:cNvSpPr txBox="1">
            <a:spLocks noGrp="1"/>
          </p:cNvSpPr>
          <p:nvPr>
            <p:ph type="subTitle" idx="1"/>
          </p:nvPr>
        </p:nvSpPr>
        <p:spPr>
          <a:xfrm>
            <a:off x="311700" y="601650"/>
            <a:ext cx="6853200" cy="42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3200" b="1">
                <a:latin typeface="Heebo"/>
                <a:ea typeface="Heebo"/>
                <a:cs typeface="Heebo"/>
                <a:sym typeface="Heebo"/>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86" name="Google Shape;586;p131"/>
          <p:cNvSpPr txBox="1">
            <a:spLocks noGrp="1"/>
          </p:cNvSpPr>
          <p:nvPr>
            <p:ph type="body" idx="2"/>
          </p:nvPr>
        </p:nvSpPr>
        <p:spPr>
          <a:xfrm>
            <a:off x="3117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587" name="Google Shape;587;p131"/>
          <p:cNvSpPr txBox="1">
            <a:spLocks noGrp="1"/>
          </p:cNvSpPr>
          <p:nvPr>
            <p:ph type="body" idx="3"/>
          </p:nvPr>
        </p:nvSpPr>
        <p:spPr>
          <a:xfrm>
            <a:off x="47070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588"/>
        <p:cNvGrpSpPr/>
        <p:nvPr/>
      </p:nvGrpSpPr>
      <p:grpSpPr>
        <a:xfrm>
          <a:off x="0" y="0"/>
          <a:ext cx="0" cy="0"/>
          <a:chOff x="0" y="0"/>
          <a:chExt cx="0" cy="0"/>
        </a:xfrm>
      </p:grpSpPr>
      <p:sp>
        <p:nvSpPr>
          <p:cNvPr id="589" name="Google Shape;589;p132"/>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90" name="Google Shape;590;p13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91" name="Google Shape;591;p132"/>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592"/>
        <p:cNvGrpSpPr/>
        <p:nvPr/>
      </p:nvGrpSpPr>
      <p:grpSpPr>
        <a:xfrm>
          <a:off x="0" y="0"/>
          <a:ext cx="0" cy="0"/>
          <a:chOff x="0" y="0"/>
          <a:chExt cx="0" cy="0"/>
        </a:xfrm>
      </p:grpSpPr>
      <p:sp>
        <p:nvSpPr>
          <p:cNvPr id="593" name="Google Shape;593;p13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94" name="Google Shape;594;p13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95" name="Google Shape;595;p133"/>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96" name="Google Shape;596;p133"/>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97" name="Google Shape;597;p133"/>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598" name="Google Shape;598;p133"/>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599" name="Google Shape;599;p133"/>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0" name="Google Shape;600;p133"/>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1" name="Google Shape;601;p133"/>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2" name="Google Shape;602;p133"/>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3" name="Google Shape;603;p133"/>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04" name="Google Shape;604;p133"/>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5" name="Google Shape;605;p133"/>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06" name="Google Shape;606;p133"/>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607"/>
        <p:cNvGrpSpPr/>
        <p:nvPr/>
      </p:nvGrpSpPr>
      <p:grpSpPr>
        <a:xfrm>
          <a:off x="0" y="0"/>
          <a:ext cx="0" cy="0"/>
          <a:chOff x="0" y="0"/>
          <a:chExt cx="0" cy="0"/>
        </a:xfrm>
      </p:grpSpPr>
      <p:sp>
        <p:nvSpPr>
          <p:cNvPr id="608" name="Google Shape;608;p134"/>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34"/>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610" name="Google Shape;610;p13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11" name="Google Shape;611;p134"/>
          <p:cNvSpPr txBox="1">
            <a:spLocks noGrp="1"/>
          </p:cNvSpPr>
          <p:nvPr>
            <p:ph type="body" idx="2"/>
          </p:nvPr>
        </p:nvSpPr>
        <p:spPr>
          <a:xfrm>
            <a:off x="440442" y="1163400"/>
            <a:ext cx="3834900" cy="32946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SzPts val="1600"/>
              <a:buChar char="●"/>
              <a:defRPr sz="1600"/>
            </a:lvl1pPr>
            <a:lvl2pPr marL="914400" lvl="1" indent="-330200" algn="l">
              <a:lnSpc>
                <a:spcPct val="115000"/>
              </a:lnSpc>
              <a:spcBef>
                <a:spcPts val="1000"/>
              </a:spcBef>
              <a:spcAft>
                <a:spcPts val="0"/>
              </a:spcAft>
              <a:buClr>
                <a:srgbClr val="000000"/>
              </a:buClr>
              <a:buSzPts val="1600"/>
              <a:buChar char="○"/>
              <a:defRPr sz="1600">
                <a:solidFill>
                  <a:srgbClr val="000000"/>
                </a:solidFill>
              </a:defRPr>
            </a:lvl2pPr>
            <a:lvl3pPr marL="1371600" lvl="2" indent="-330200" algn="l">
              <a:lnSpc>
                <a:spcPct val="115000"/>
              </a:lnSpc>
              <a:spcBef>
                <a:spcPts val="1000"/>
              </a:spcBef>
              <a:spcAft>
                <a:spcPts val="0"/>
              </a:spcAft>
              <a:buClr>
                <a:srgbClr val="000000"/>
              </a:buClr>
              <a:buSzPts val="1600"/>
              <a:buChar char="■"/>
              <a:defRPr sz="1600">
                <a:solidFill>
                  <a:srgbClr val="000000"/>
                </a:solidFill>
              </a:defRPr>
            </a:lvl3pPr>
            <a:lvl4pPr marL="1828800" lvl="3" indent="-330200" algn="l">
              <a:lnSpc>
                <a:spcPct val="115000"/>
              </a:lnSpc>
              <a:spcBef>
                <a:spcPts val="1000"/>
              </a:spcBef>
              <a:spcAft>
                <a:spcPts val="0"/>
              </a:spcAft>
              <a:buSzPts val="1600"/>
              <a:buChar char="●"/>
              <a:defRPr sz="1600"/>
            </a:lvl4pPr>
            <a:lvl5pPr marL="2286000" lvl="4" indent="-330200" algn="l">
              <a:lnSpc>
                <a:spcPct val="115000"/>
              </a:lnSpc>
              <a:spcBef>
                <a:spcPts val="1000"/>
              </a:spcBef>
              <a:spcAft>
                <a:spcPts val="0"/>
              </a:spcAft>
              <a:buClr>
                <a:srgbClr val="000000"/>
              </a:buClr>
              <a:buSzPts val="1600"/>
              <a:buChar char="○"/>
              <a:defRPr sz="1600">
                <a:solidFill>
                  <a:srgbClr val="000000"/>
                </a:solidFill>
              </a:defRPr>
            </a:lvl5pPr>
            <a:lvl6pPr marL="2743200" lvl="5" indent="-330200" algn="l">
              <a:lnSpc>
                <a:spcPct val="115000"/>
              </a:lnSpc>
              <a:spcBef>
                <a:spcPts val="1000"/>
              </a:spcBef>
              <a:spcAft>
                <a:spcPts val="0"/>
              </a:spcAft>
              <a:buClr>
                <a:srgbClr val="000000"/>
              </a:buClr>
              <a:buSzPts val="1600"/>
              <a:buChar char="■"/>
              <a:defRPr sz="1600">
                <a:solidFill>
                  <a:srgbClr val="000000"/>
                </a:solidFill>
              </a:defRPr>
            </a:lvl6pPr>
            <a:lvl7pPr marL="3200400" lvl="6" indent="-330200" algn="l">
              <a:lnSpc>
                <a:spcPct val="115000"/>
              </a:lnSpc>
              <a:spcBef>
                <a:spcPts val="1000"/>
              </a:spcBef>
              <a:spcAft>
                <a:spcPts val="0"/>
              </a:spcAft>
              <a:buSzPts val="1600"/>
              <a:buChar char="●"/>
              <a:defRPr sz="1600"/>
            </a:lvl7pPr>
            <a:lvl8pPr marL="3657600" lvl="7" indent="-330200" algn="l">
              <a:lnSpc>
                <a:spcPct val="115000"/>
              </a:lnSpc>
              <a:spcBef>
                <a:spcPts val="1000"/>
              </a:spcBef>
              <a:spcAft>
                <a:spcPts val="0"/>
              </a:spcAft>
              <a:buClr>
                <a:srgbClr val="000000"/>
              </a:buClr>
              <a:buSzPts val="1600"/>
              <a:buChar char="○"/>
              <a:defRPr sz="1600">
                <a:solidFill>
                  <a:srgbClr val="000000"/>
                </a:solidFill>
              </a:defRPr>
            </a:lvl8pPr>
            <a:lvl9pPr marL="4114800" lvl="8" indent="-330200" algn="l">
              <a:lnSpc>
                <a:spcPct val="115000"/>
              </a:lnSpc>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hree Phases 1 1 1 1 1">
  <p:cSld name="ONE_COLUMN_TEXT_1_1_1_1_1_1_1">
    <p:spTree>
      <p:nvGrpSpPr>
        <p:cNvPr id="1" name="Shape 612"/>
        <p:cNvGrpSpPr/>
        <p:nvPr/>
      </p:nvGrpSpPr>
      <p:grpSpPr>
        <a:xfrm>
          <a:off x="0" y="0"/>
          <a:ext cx="0" cy="0"/>
          <a:chOff x="0" y="0"/>
          <a:chExt cx="0" cy="0"/>
        </a:xfrm>
      </p:grpSpPr>
      <p:sp>
        <p:nvSpPr>
          <p:cNvPr id="613" name="Google Shape;613;p13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14" name="Google Shape;614;p13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15" name="Google Shape;615;p135"/>
          <p:cNvSpPr txBox="1"/>
          <p:nvPr/>
        </p:nvSpPr>
        <p:spPr>
          <a:xfrm>
            <a:off x="471275" y="1377900"/>
            <a:ext cx="2606100" cy="2596500"/>
          </a:xfrm>
          <a:prstGeom prst="rect">
            <a:avLst/>
          </a:pr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16" name="Google Shape;616;p135"/>
          <p:cNvSpPr txBox="1"/>
          <p:nvPr/>
        </p:nvSpPr>
        <p:spPr>
          <a:xfrm>
            <a:off x="3270738" y="1371600"/>
            <a:ext cx="2606100" cy="2596500"/>
          </a:xfrm>
          <a:prstGeom prst="rect">
            <a:avLst/>
          </a:prstGeom>
          <a:solidFill>
            <a:srgbClr val="FFA0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17" name="Google Shape;617;p135"/>
          <p:cNvSpPr txBox="1"/>
          <p:nvPr/>
        </p:nvSpPr>
        <p:spPr>
          <a:xfrm>
            <a:off x="6080700" y="1371600"/>
            <a:ext cx="2606100" cy="2596500"/>
          </a:xfrm>
          <a:prstGeom prst="rect">
            <a:avLst/>
          </a:prstGeom>
          <a:solidFill>
            <a:srgbClr val="FE7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618" name="Google Shape;618;p135"/>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19" name="Google Shape;619;p135"/>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20" name="Google Shape;620;p135"/>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21" name="Google Shape;621;p135"/>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22" name="Google Shape;622;p135"/>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23" name="Google Shape;623;p135"/>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24" name="Google Shape;624;p135"/>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625" name="Google Shape;625;p135"/>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26" name="Google Shape;626;p135"/>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631"/>
        <p:cNvGrpSpPr/>
        <p:nvPr/>
      </p:nvGrpSpPr>
      <p:grpSpPr>
        <a:xfrm>
          <a:off x="0" y="0"/>
          <a:ext cx="0" cy="0"/>
          <a:chOff x="0" y="0"/>
          <a:chExt cx="0" cy="0"/>
        </a:xfrm>
      </p:grpSpPr>
      <p:sp>
        <p:nvSpPr>
          <p:cNvPr id="632" name="Google Shape;632;g3f5711b02bb_0_165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33" name="Google Shape;633;g3f5711b02bb_0_1658"/>
          <p:cNvSpPr txBox="1">
            <a:spLocks noGrp="1"/>
          </p:cNvSpPr>
          <p:nvPr>
            <p:ph type="body" idx="1"/>
          </p:nvPr>
        </p:nvSpPr>
        <p:spPr>
          <a:xfrm>
            <a:off x="326300" y="1193450"/>
            <a:ext cx="4711500" cy="3264600"/>
          </a:xfrm>
          <a:prstGeom prst="rect">
            <a:avLst/>
          </a:prstGeom>
          <a:noFill/>
          <a:ln>
            <a:noFill/>
          </a:ln>
        </p:spPr>
        <p:txBody>
          <a:bodyPr spcFirstLastPara="1" wrap="square" lIns="91425" tIns="91425" rIns="91425" bIns="91425" anchor="t" anchorCtr="0">
            <a:noAutofit/>
          </a:bodyPr>
          <a:lstStyle>
            <a:lvl1pPr marL="457200" lvl="0" indent="-381000" algn="l">
              <a:lnSpc>
                <a:spcPct val="100000"/>
              </a:lnSpc>
              <a:spcBef>
                <a:spcPts val="0"/>
              </a:spcBef>
              <a:spcAft>
                <a:spcPts val="0"/>
              </a:spcAft>
              <a:buSzPts val="2400"/>
              <a:buChar char="●"/>
              <a:defRPr sz="2400"/>
            </a:lvl1pPr>
            <a:lvl2pPr marL="914400" lvl="1" indent="-381000" algn="l">
              <a:lnSpc>
                <a:spcPct val="115000"/>
              </a:lnSpc>
              <a:spcBef>
                <a:spcPts val="0"/>
              </a:spcBef>
              <a:spcAft>
                <a:spcPts val="0"/>
              </a:spcAft>
              <a:buClr>
                <a:srgbClr val="000000"/>
              </a:buClr>
              <a:buSzPts val="2400"/>
              <a:buChar char="○"/>
              <a:defRPr sz="2400">
                <a:solidFill>
                  <a:srgbClr val="000000"/>
                </a:solidFill>
              </a:defRPr>
            </a:lvl2pPr>
            <a:lvl3pPr marL="1371600" lvl="2" indent="-381000" algn="l">
              <a:lnSpc>
                <a:spcPct val="115000"/>
              </a:lnSpc>
              <a:spcBef>
                <a:spcPts val="0"/>
              </a:spcBef>
              <a:spcAft>
                <a:spcPts val="0"/>
              </a:spcAft>
              <a:buClr>
                <a:srgbClr val="000000"/>
              </a:buClr>
              <a:buSzPts val="2400"/>
              <a:buChar char="■"/>
              <a:defRPr sz="2400">
                <a:solidFill>
                  <a:srgbClr val="000000"/>
                </a:solidFill>
              </a:defRPr>
            </a:lvl3pPr>
            <a:lvl4pPr marL="1828800" lvl="3" indent="-381000" algn="l">
              <a:lnSpc>
                <a:spcPct val="115000"/>
              </a:lnSpc>
              <a:spcBef>
                <a:spcPts val="0"/>
              </a:spcBef>
              <a:spcAft>
                <a:spcPts val="0"/>
              </a:spcAft>
              <a:buSzPts val="2400"/>
              <a:buChar char="●"/>
              <a:defRPr sz="2400"/>
            </a:lvl4pPr>
            <a:lvl5pPr marL="2286000" lvl="4" indent="-381000" algn="l">
              <a:lnSpc>
                <a:spcPct val="115000"/>
              </a:lnSpc>
              <a:spcBef>
                <a:spcPts val="0"/>
              </a:spcBef>
              <a:spcAft>
                <a:spcPts val="0"/>
              </a:spcAft>
              <a:buClr>
                <a:srgbClr val="000000"/>
              </a:buClr>
              <a:buSzPts val="2400"/>
              <a:buChar char="○"/>
              <a:defRPr sz="2400">
                <a:solidFill>
                  <a:srgbClr val="000000"/>
                </a:solidFill>
              </a:defRPr>
            </a:lvl5pPr>
            <a:lvl6pPr marL="2743200" lvl="5" indent="-381000" algn="l">
              <a:lnSpc>
                <a:spcPct val="115000"/>
              </a:lnSpc>
              <a:spcBef>
                <a:spcPts val="0"/>
              </a:spcBef>
              <a:spcAft>
                <a:spcPts val="0"/>
              </a:spcAft>
              <a:buClr>
                <a:srgbClr val="000000"/>
              </a:buClr>
              <a:buSzPts val="2400"/>
              <a:buChar char="■"/>
              <a:defRPr sz="2400">
                <a:solidFill>
                  <a:srgbClr val="000000"/>
                </a:solidFill>
              </a:defRPr>
            </a:lvl6pPr>
            <a:lvl7pPr marL="3200400" lvl="6" indent="-381000" algn="l">
              <a:lnSpc>
                <a:spcPct val="115000"/>
              </a:lnSpc>
              <a:spcBef>
                <a:spcPts val="0"/>
              </a:spcBef>
              <a:spcAft>
                <a:spcPts val="0"/>
              </a:spcAft>
              <a:buSzPts val="2400"/>
              <a:buChar char="●"/>
              <a:defRPr sz="2400"/>
            </a:lvl7pPr>
            <a:lvl8pPr marL="3657600" lvl="7" indent="-381000" algn="l">
              <a:lnSpc>
                <a:spcPct val="115000"/>
              </a:lnSpc>
              <a:spcBef>
                <a:spcPts val="0"/>
              </a:spcBef>
              <a:spcAft>
                <a:spcPts val="0"/>
              </a:spcAft>
              <a:buClr>
                <a:srgbClr val="000000"/>
              </a:buClr>
              <a:buSzPts val="2400"/>
              <a:buChar char="○"/>
              <a:defRPr sz="2400">
                <a:solidFill>
                  <a:srgbClr val="000000"/>
                </a:solidFill>
              </a:defRPr>
            </a:lvl8pPr>
            <a:lvl9pPr marL="4114800" lvl="8" indent="-381000" algn="l">
              <a:lnSpc>
                <a:spcPct val="115000"/>
              </a:lnSpc>
              <a:spcBef>
                <a:spcPts val="0"/>
              </a:spcBef>
              <a:spcAft>
                <a:spcPts val="0"/>
              </a:spcAft>
              <a:buClr>
                <a:srgbClr val="000000"/>
              </a:buClr>
              <a:buSzPts val="2400"/>
              <a:buChar char="■"/>
              <a:defRPr sz="2400">
                <a:solidFill>
                  <a:srgbClr val="000000"/>
                </a:solidFill>
              </a:defRPr>
            </a:lvl9pPr>
          </a:lstStyle>
          <a:p>
            <a:endParaRPr/>
          </a:p>
        </p:txBody>
      </p:sp>
      <p:sp>
        <p:nvSpPr>
          <p:cNvPr id="634" name="Google Shape;634;g3f5711b02bb_0_1658"/>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 sz="2700" b="1" i="0" u="none" strike="noStrike" cap="none">
                <a:solidFill>
                  <a:srgbClr val="000000"/>
                </a:solidFill>
                <a:latin typeface="Work Sans"/>
                <a:ea typeface="Work Sans"/>
                <a:cs typeface="Work Sans"/>
                <a:sym typeface="Work Sans"/>
              </a:rPr>
              <a:t>Agenda</a:t>
            </a:r>
            <a:endParaRPr sz="2700" b="1" i="0" u="none" strike="noStrike" cap="none">
              <a:solidFill>
                <a:srgbClr val="000000"/>
              </a:solidFill>
              <a:latin typeface="Work Sans"/>
              <a:ea typeface="Work Sans"/>
              <a:cs typeface="Work Sans"/>
              <a:sym typeface="Work Sans"/>
            </a:endParaRPr>
          </a:p>
        </p:txBody>
      </p:sp>
      <p:sp>
        <p:nvSpPr>
          <p:cNvPr id="635" name="Google Shape;635;g3f5711b02bb_0_1658"/>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pen Sans Light"/>
              <a:ea typeface="Open Sans Light"/>
              <a:cs typeface="Open Sans Light"/>
              <a:sym typeface="Open Sans Light"/>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636"/>
        <p:cNvGrpSpPr/>
        <p:nvPr/>
      </p:nvGrpSpPr>
      <p:grpSpPr>
        <a:xfrm>
          <a:off x="0" y="0"/>
          <a:ext cx="0" cy="0"/>
          <a:chOff x="0" y="0"/>
          <a:chExt cx="0" cy="0"/>
        </a:xfrm>
      </p:grpSpPr>
      <p:sp>
        <p:nvSpPr>
          <p:cNvPr id="637" name="Google Shape;637;g3f5711b02bb_0_1663"/>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638" name="Google Shape;638;g3f5711b02bb_0_166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39" name="Google Shape;639;g3f5711b02bb_0_1663"/>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0" name="Google Shape;640;g3f5711b02bb_0_1663"/>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1" name="Google Shape;641;g3f5711b02bb_0_1663"/>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2" name="Google Shape;642;g3f5711b02bb_0_1663"/>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643"/>
        <p:cNvGrpSpPr/>
        <p:nvPr/>
      </p:nvGrpSpPr>
      <p:grpSpPr>
        <a:xfrm>
          <a:off x="0" y="0"/>
          <a:ext cx="0" cy="0"/>
          <a:chOff x="0" y="0"/>
          <a:chExt cx="0" cy="0"/>
        </a:xfrm>
      </p:grpSpPr>
      <p:sp>
        <p:nvSpPr>
          <p:cNvPr id="644" name="Google Shape;644;g3f5711b02bb_0_1670"/>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645" name="Google Shape;645;g3f5711b02bb_0_167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46" name="Google Shape;646;g3f5711b02bb_0_167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647"/>
        <p:cNvGrpSpPr/>
        <p:nvPr/>
      </p:nvGrpSpPr>
      <p:grpSpPr>
        <a:xfrm>
          <a:off x="0" y="0"/>
          <a:ext cx="0" cy="0"/>
          <a:chOff x="0" y="0"/>
          <a:chExt cx="0" cy="0"/>
        </a:xfrm>
      </p:grpSpPr>
      <p:pic>
        <p:nvPicPr>
          <p:cNvPr id="648" name="Google Shape;648;g3f5711b02bb_0_1674"/>
          <p:cNvPicPr preferRelativeResize="0"/>
          <p:nvPr/>
        </p:nvPicPr>
        <p:blipFill rotWithShape="1">
          <a:blip r:embed="rId2">
            <a:alphaModFix/>
          </a:blip>
          <a:srcRect/>
          <a:stretch/>
        </p:blipFill>
        <p:spPr>
          <a:xfrm>
            <a:off x="457200" y="-3112"/>
            <a:ext cx="599799" cy="1022817"/>
          </a:xfrm>
          <a:prstGeom prst="rect">
            <a:avLst/>
          </a:prstGeom>
          <a:noFill/>
          <a:ln>
            <a:noFill/>
          </a:ln>
        </p:spPr>
      </p:pic>
      <p:sp>
        <p:nvSpPr>
          <p:cNvPr id="649" name="Google Shape;649;g3f5711b02bb_0_1674"/>
          <p:cNvSpPr txBox="1">
            <a:spLocks noGrp="1"/>
          </p:cNvSpPr>
          <p:nvPr>
            <p:ph type="ctrTitle"/>
          </p:nvPr>
        </p:nvSpPr>
        <p:spPr>
          <a:xfrm>
            <a:off x="409575" y="1371600"/>
            <a:ext cx="6639900" cy="1307700"/>
          </a:xfrm>
          <a:prstGeom prst="rect">
            <a:avLst/>
          </a:prstGeom>
          <a:noFill/>
          <a:ln>
            <a:noFill/>
          </a:ln>
        </p:spPr>
        <p:txBody>
          <a:bodyPr spcFirstLastPara="1" wrap="square" lIns="0" tIns="0" rIns="0" bIns="0" anchor="t" anchorCtr="0">
            <a:noAutofit/>
          </a:bodyPr>
          <a:lstStyle>
            <a:lvl1pPr lvl="0" algn="l">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650" name="Google Shape;650;g3f5711b02bb_0_1674"/>
          <p:cNvSpPr txBox="1">
            <a:spLocks noGrp="1"/>
          </p:cNvSpPr>
          <p:nvPr>
            <p:ph type="subTitle" idx="1"/>
          </p:nvPr>
        </p:nvSpPr>
        <p:spPr>
          <a:xfrm>
            <a:off x="457200" y="3200400"/>
            <a:ext cx="6172200" cy="6858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rgbClr val="000000"/>
              </a:buClr>
              <a:buSzPts val="2700"/>
              <a:buNone/>
              <a:defRPr sz="2700" b="1">
                <a:solidFill>
                  <a:srgbClr val="000000"/>
                </a:solidFill>
              </a:defRPr>
            </a:lvl1pPr>
            <a:lvl2pPr lvl="1" algn="l">
              <a:lnSpc>
                <a:spcPct val="85000"/>
              </a:lnSpc>
              <a:spcBef>
                <a:spcPts val="0"/>
              </a:spcBef>
              <a:spcAft>
                <a:spcPts val="0"/>
              </a:spcAft>
              <a:buSzPts val="2400"/>
              <a:buNone/>
              <a:defRPr sz="2400"/>
            </a:lvl2pPr>
            <a:lvl3pPr lvl="2" algn="l">
              <a:lnSpc>
                <a:spcPct val="85000"/>
              </a:lnSpc>
              <a:spcBef>
                <a:spcPts val="0"/>
              </a:spcBef>
              <a:spcAft>
                <a:spcPts val="0"/>
              </a:spcAft>
              <a:buSzPts val="2400"/>
              <a:buNone/>
              <a:defRPr sz="2400"/>
            </a:lvl3pPr>
            <a:lvl4pPr lvl="3" algn="l">
              <a:lnSpc>
                <a:spcPct val="85000"/>
              </a:lnSpc>
              <a:spcBef>
                <a:spcPts val="0"/>
              </a:spcBef>
              <a:spcAft>
                <a:spcPts val="0"/>
              </a:spcAft>
              <a:buSzPts val="2400"/>
              <a:buNone/>
              <a:defRPr sz="2400"/>
            </a:lvl4pPr>
            <a:lvl5pPr lvl="4" algn="l">
              <a:lnSpc>
                <a:spcPct val="85000"/>
              </a:lnSpc>
              <a:spcBef>
                <a:spcPts val="0"/>
              </a:spcBef>
              <a:spcAft>
                <a:spcPts val="0"/>
              </a:spcAft>
              <a:buSzPts val="2400"/>
              <a:buNone/>
              <a:defRPr sz="2400"/>
            </a:lvl5pPr>
            <a:lvl6pPr lvl="5" algn="l">
              <a:lnSpc>
                <a:spcPct val="85000"/>
              </a:lnSpc>
              <a:spcBef>
                <a:spcPts val="0"/>
              </a:spcBef>
              <a:spcAft>
                <a:spcPts val="0"/>
              </a:spcAft>
              <a:buSzPts val="2400"/>
              <a:buNone/>
              <a:defRPr sz="2400"/>
            </a:lvl6pPr>
            <a:lvl7pPr lvl="6" algn="l">
              <a:lnSpc>
                <a:spcPct val="85000"/>
              </a:lnSpc>
              <a:spcBef>
                <a:spcPts val="0"/>
              </a:spcBef>
              <a:spcAft>
                <a:spcPts val="0"/>
              </a:spcAft>
              <a:buSzPts val="2400"/>
              <a:buNone/>
              <a:defRPr sz="2400"/>
            </a:lvl7pPr>
            <a:lvl8pPr lvl="7" algn="l">
              <a:lnSpc>
                <a:spcPct val="85000"/>
              </a:lnSpc>
              <a:spcBef>
                <a:spcPts val="0"/>
              </a:spcBef>
              <a:spcAft>
                <a:spcPts val="0"/>
              </a:spcAft>
              <a:buSzPts val="2400"/>
              <a:buNone/>
              <a:defRPr sz="2400"/>
            </a:lvl8pPr>
            <a:lvl9pPr lvl="8" algn="l">
              <a:lnSpc>
                <a:spcPct val="85000"/>
              </a:lnSpc>
              <a:spcBef>
                <a:spcPts val="0"/>
              </a:spcBef>
              <a:spcAft>
                <a:spcPts val="0"/>
              </a:spcAft>
              <a:buSzPts val="2400"/>
              <a:buNone/>
              <a:defRPr sz="2400"/>
            </a:lvl9pPr>
          </a:lstStyle>
          <a:p>
            <a:endParaRPr/>
          </a:p>
        </p:txBody>
      </p:sp>
      <p:sp>
        <p:nvSpPr>
          <p:cNvPr id="651" name="Google Shape;651;g3f5711b02bb_0_1674"/>
          <p:cNvSpPr txBox="1">
            <a:spLocks noGrp="1"/>
          </p:cNvSpPr>
          <p:nvPr>
            <p:ph type="subTitle" idx="2"/>
          </p:nvPr>
        </p:nvSpPr>
        <p:spPr>
          <a:xfrm>
            <a:off x="465900" y="3885950"/>
            <a:ext cx="6163500" cy="10443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400" b="0">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900"/>
              <a:buNone/>
              <a:defRPr/>
            </a:lvl5pPr>
            <a:lvl6pPr lvl="5" algn="l">
              <a:lnSpc>
                <a:spcPct val="100000"/>
              </a:lnSpc>
              <a:spcBef>
                <a:spcPts val="0"/>
              </a:spcBef>
              <a:spcAft>
                <a:spcPts val="0"/>
              </a:spcAft>
              <a:buSzPts val="9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900"/>
              <a:buNone/>
              <a:defRPr/>
            </a:lvl8pPr>
            <a:lvl9pPr lvl="8" algn="l">
              <a:lnSpc>
                <a:spcPct val="100000"/>
              </a:lnSpc>
              <a:spcBef>
                <a:spcPts val="0"/>
              </a:spcBef>
              <a:spcAft>
                <a:spcPts val="0"/>
              </a:spcAft>
              <a:buSzPts val="900"/>
              <a:buNone/>
              <a:defRPr/>
            </a:lvl9pPr>
          </a:lstStyle>
          <a:p>
            <a:endParaRPr/>
          </a:p>
        </p:txBody>
      </p:sp>
      <p:sp>
        <p:nvSpPr>
          <p:cNvPr id="652" name="Google Shape;652;g3f5711b02bb_0_167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2">
  <p:cSld name="TItle and content 2">
    <p:spTree>
      <p:nvGrpSpPr>
        <p:cNvPr id="1" name="Shape 83"/>
        <p:cNvGrpSpPr/>
        <p:nvPr/>
      </p:nvGrpSpPr>
      <p:grpSpPr>
        <a:xfrm>
          <a:off x="0" y="0"/>
          <a:ext cx="0" cy="0"/>
          <a:chOff x="0" y="0"/>
          <a:chExt cx="0" cy="0"/>
        </a:xfrm>
      </p:grpSpPr>
      <p:cxnSp>
        <p:nvCxnSpPr>
          <p:cNvPr id="84" name="Google Shape;84;p58"/>
          <p:cNvCxnSpPr/>
          <p:nvPr/>
        </p:nvCxnSpPr>
        <p:spPr>
          <a:xfrm>
            <a:off x="8518982" y="-1"/>
            <a:ext cx="612000" cy="1993800"/>
          </a:xfrm>
          <a:prstGeom prst="straightConnector1">
            <a:avLst/>
          </a:prstGeom>
          <a:noFill/>
          <a:ln w="12700" cap="flat" cmpd="sng">
            <a:solidFill>
              <a:srgbClr val="3371E7"/>
            </a:solidFill>
            <a:prstDash val="solid"/>
            <a:miter lim="8000"/>
            <a:headEnd type="none" w="sm" len="sm"/>
            <a:tailEnd type="none" w="sm" len="sm"/>
          </a:ln>
        </p:spPr>
      </p:cxnSp>
      <p:sp>
        <p:nvSpPr>
          <p:cNvPr id="85" name="Google Shape;85;p58"/>
          <p:cNvSpPr txBox="1">
            <a:spLocks noGrp="1"/>
          </p:cNvSpPr>
          <p:nvPr>
            <p:ph type="title"/>
          </p:nvPr>
        </p:nvSpPr>
        <p:spPr>
          <a:xfrm>
            <a:off x="0" y="618513"/>
            <a:ext cx="8704200" cy="1230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6" name="Google Shape;86;p58"/>
          <p:cNvSpPr txBox="1">
            <a:spLocks noGrp="1"/>
          </p:cNvSpPr>
          <p:nvPr>
            <p:ph type="body" idx="1"/>
          </p:nvPr>
        </p:nvSpPr>
        <p:spPr>
          <a:xfrm>
            <a:off x="480060" y="2125980"/>
            <a:ext cx="8222700" cy="25239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87" name="Google Shape;87;p58"/>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8" name="Google Shape;88;p58"/>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653"/>
        <p:cNvGrpSpPr/>
        <p:nvPr/>
      </p:nvGrpSpPr>
      <p:grpSpPr>
        <a:xfrm>
          <a:off x="0" y="0"/>
          <a:ext cx="0" cy="0"/>
          <a:chOff x="0" y="0"/>
          <a:chExt cx="0" cy="0"/>
        </a:xfrm>
      </p:grpSpPr>
      <p:sp>
        <p:nvSpPr>
          <p:cNvPr id="654" name="Google Shape;654;g3f5711b02bb_0_1680"/>
          <p:cNvSpPr txBox="1">
            <a:spLocks noGrp="1"/>
          </p:cNvSpPr>
          <p:nvPr>
            <p:ph type="title"/>
          </p:nvPr>
        </p:nvSpPr>
        <p:spPr>
          <a:xfrm>
            <a:off x="311700" y="292000"/>
            <a:ext cx="6317700" cy="4394100"/>
          </a:xfrm>
          <a:prstGeom prst="rect">
            <a:avLst/>
          </a:prstGeom>
          <a:noFill/>
          <a:ln>
            <a:noFill/>
          </a:ln>
        </p:spPr>
        <p:txBody>
          <a:bodyPr spcFirstLastPara="1" wrap="square" lIns="91425" tIns="91425" rIns="91425" bIns="91425" anchor="t" anchorCtr="0">
            <a:no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5" name="Google Shape;655;g3f5711b02bb_0_168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656"/>
        <p:cNvGrpSpPr/>
        <p:nvPr/>
      </p:nvGrpSpPr>
      <p:grpSpPr>
        <a:xfrm>
          <a:off x="0" y="0"/>
          <a:ext cx="0" cy="0"/>
          <a:chOff x="0" y="0"/>
          <a:chExt cx="0" cy="0"/>
        </a:xfrm>
      </p:grpSpPr>
      <p:sp>
        <p:nvSpPr>
          <p:cNvPr id="657" name="Google Shape;657;g3f5711b02bb_0_168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58" name="Google Shape;658;g3f5711b02bb_0_168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59" name="Google Shape;659;g3f5711b02bb_0_1683"/>
          <p:cNvSpPr txBox="1">
            <a:spLocks noGrp="1"/>
          </p:cNvSpPr>
          <p:nvPr>
            <p:ph type="body" idx="1"/>
          </p:nvPr>
        </p:nvSpPr>
        <p:spPr>
          <a:xfrm>
            <a:off x="311700" y="1088000"/>
            <a:ext cx="6259800" cy="32493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SzPts val="1900"/>
              <a:buChar char="●"/>
              <a:defRPr/>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660"/>
        <p:cNvGrpSpPr/>
        <p:nvPr/>
      </p:nvGrpSpPr>
      <p:grpSpPr>
        <a:xfrm>
          <a:off x="0" y="0"/>
          <a:ext cx="0" cy="0"/>
          <a:chOff x="0" y="0"/>
          <a:chExt cx="0" cy="0"/>
        </a:xfrm>
      </p:grpSpPr>
      <p:sp>
        <p:nvSpPr>
          <p:cNvPr id="661" name="Google Shape;661;g3f5711b02bb_0_1687"/>
          <p:cNvSpPr txBox="1">
            <a:spLocks noGrp="1"/>
          </p:cNvSpPr>
          <p:nvPr>
            <p:ph type="title"/>
          </p:nvPr>
        </p:nvSpPr>
        <p:spPr>
          <a:xfrm>
            <a:off x="311700" y="268650"/>
            <a:ext cx="6317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662" name="Google Shape;662;g3f5711b02bb_0_168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63"/>
        <p:cNvGrpSpPr/>
        <p:nvPr/>
      </p:nvGrpSpPr>
      <p:grpSpPr>
        <a:xfrm>
          <a:off x="0" y="0"/>
          <a:ext cx="0" cy="0"/>
          <a:chOff x="0" y="0"/>
          <a:chExt cx="0" cy="0"/>
        </a:xfrm>
      </p:grpSpPr>
      <p:sp>
        <p:nvSpPr>
          <p:cNvPr id="664" name="Google Shape;664;g3f5711b02bb_0_169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65" name="Google Shape;665;g3f5711b02bb_0_1690"/>
          <p:cNvSpPr txBox="1">
            <a:spLocks noGrp="1"/>
          </p:cNvSpPr>
          <p:nvPr>
            <p:ph type="body" idx="1"/>
          </p:nvPr>
        </p:nvSpPr>
        <p:spPr>
          <a:xfrm>
            <a:off x="326300" y="929425"/>
            <a:ext cx="2874000" cy="3528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292100" algn="l">
              <a:lnSpc>
                <a:spcPct val="115000"/>
              </a:lnSpc>
              <a:spcBef>
                <a:spcPts val="1600"/>
              </a:spcBef>
              <a:spcAft>
                <a:spcPts val="0"/>
              </a:spcAft>
              <a:buClr>
                <a:srgbClr val="000000"/>
              </a:buClr>
              <a:buSzPts val="1000"/>
              <a:buChar char="■"/>
              <a:defRPr sz="1000">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66" name="Google Shape;666;g3f5711b02bb_0_1690"/>
          <p:cNvSpPr txBox="1">
            <a:spLocks noGrp="1"/>
          </p:cNvSpPr>
          <p:nvPr>
            <p:ph type="title"/>
          </p:nvPr>
        </p:nvSpPr>
        <p:spPr>
          <a:xfrm>
            <a:off x="311700" y="268650"/>
            <a:ext cx="2888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667"/>
        <p:cNvGrpSpPr/>
        <p:nvPr/>
      </p:nvGrpSpPr>
      <p:grpSpPr>
        <a:xfrm>
          <a:off x="0" y="0"/>
          <a:ext cx="0" cy="0"/>
          <a:chOff x="0" y="0"/>
          <a:chExt cx="0" cy="0"/>
        </a:xfrm>
      </p:grpSpPr>
      <p:sp>
        <p:nvSpPr>
          <p:cNvPr id="668" name="Google Shape;668;g3f5711b02bb_0_169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69" name="Google Shape;669;g3f5711b02bb_0_169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70" name="Google Shape;670;g3f5711b02bb_0_1694"/>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71" name="Google Shape;671;g3f5711b02bb_0_1694"/>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72" name="Google Shape;672;g3f5711b02bb_0_1694"/>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73" name="Google Shape;673;g3f5711b02bb_0_1694"/>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74" name="Google Shape;674;g3f5711b02bb_0_1694"/>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75" name="Google Shape;675;g3f5711b02bb_0_1694"/>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676"/>
        <p:cNvGrpSpPr/>
        <p:nvPr/>
      </p:nvGrpSpPr>
      <p:grpSpPr>
        <a:xfrm>
          <a:off x="0" y="0"/>
          <a:ext cx="0" cy="0"/>
          <a:chOff x="0" y="0"/>
          <a:chExt cx="0" cy="0"/>
        </a:xfrm>
      </p:grpSpPr>
      <p:sp>
        <p:nvSpPr>
          <p:cNvPr id="677" name="Google Shape;677;g3f5711b02bb_0_1703"/>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78" name="Google Shape;678;g3f5711b02bb_0_170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679" name="Google Shape;679;g3f5711b02bb_0_1703"/>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680" name="Google Shape;680;g3f5711b02bb_0_1703"/>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681" name="Google Shape;681;g3f5711b02bb_0_1703"/>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682" name="Google Shape;682;g3f5711b02bb_0_1703"/>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83" name="Google Shape;683;g3f5711b02bb_0_1703"/>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84" name="Google Shape;684;g3f5711b02bb_0_1703"/>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85" name="Google Shape;685;g3f5711b02bb_0_1703"/>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86" name="Google Shape;686;g3f5711b02bb_0_1703"/>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87" name="Google Shape;687;g3f5711b02bb_0_1703"/>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88" name="Google Shape;688;g3f5711b02bb_0_1703"/>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89" name="Google Shape;689;g3f5711b02bb_0_1703"/>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690" name="Google Shape;690;g3f5711b02bb_0_1703"/>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691"/>
        <p:cNvGrpSpPr/>
        <p:nvPr/>
      </p:nvGrpSpPr>
      <p:grpSpPr>
        <a:xfrm>
          <a:off x="0" y="0"/>
          <a:ext cx="0" cy="0"/>
          <a:chOff x="0" y="0"/>
          <a:chExt cx="0" cy="0"/>
        </a:xfrm>
      </p:grpSpPr>
      <p:sp>
        <p:nvSpPr>
          <p:cNvPr id="692" name="Google Shape;692;g3f5711b02bb_0_1718"/>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693" name="Google Shape;693;g3f5711b02bb_0_1718"/>
          <p:cNvSpPr txBox="1">
            <a:spLocks noGrp="1"/>
          </p:cNvSpPr>
          <p:nvPr>
            <p:ph type="title" idx="2"/>
          </p:nvPr>
        </p:nvSpPr>
        <p:spPr>
          <a:xfrm>
            <a:off x="311700" y="273550"/>
            <a:ext cx="5861100" cy="7443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694" name="Google Shape;694;g3f5711b02bb_0_171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695"/>
        <p:cNvGrpSpPr/>
        <p:nvPr/>
      </p:nvGrpSpPr>
      <p:grpSpPr>
        <a:xfrm>
          <a:off x="0" y="0"/>
          <a:ext cx="0" cy="0"/>
          <a:chOff x="0" y="0"/>
          <a:chExt cx="0" cy="0"/>
        </a:xfrm>
      </p:grpSpPr>
      <p:sp>
        <p:nvSpPr>
          <p:cNvPr id="696" name="Google Shape;696;g3f5711b02bb_0_1722"/>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697" name="Google Shape;697;g3f5711b02bb_0_1722"/>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98" name="Google Shape;698;g3f5711b02bb_0_1722"/>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1</a:t>
            </a:r>
            <a:endParaRPr sz="12400" b="1" i="0" u="none" strike="noStrike" cap="none">
              <a:solidFill>
                <a:srgbClr val="000000"/>
              </a:solidFill>
              <a:latin typeface="Work Sans"/>
              <a:ea typeface="Work Sans"/>
              <a:cs typeface="Work Sans"/>
              <a:sym typeface="Work Sans"/>
            </a:endParaRPr>
          </a:p>
        </p:txBody>
      </p:sp>
      <p:sp>
        <p:nvSpPr>
          <p:cNvPr id="699" name="Google Shape;699;g3f5711b02bb_0_172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00" name="Google Shape;700;g3f5711b02bb_0_1722"/>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701"/>
        <p:cNvGrpSpPr/>
        <p:nvPr/>
      </p:nvGrpSpPr>
      <p:grpSpPr>
        <a:xfrm>
          <a:off x="0" y="0"/>
          <a:ext cx="0" cy="0"/>
          <a:chOff x="0" y="0"/>
          <a:chExt cx="0" cy="0"/>
        </a:xfrm>
      </p:grpSpPr>
      <p:sp>
        <p:nvSpPr>
          <p:cNvPr id="702" name="Google Shape;702;g3f5711b02bb_0_1728"/>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03" name="Google Shape;703;g3f5711b02bb_0_1728"/>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04" name="Google Shape;704;g3f5711b02bb_0_1728"/>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2</a:t>
            </a:r>
            <a:endParaRPr sz="12400" b="1" i="0" u="none" strike="noStrike" cap="none">
              <a:solidFill>
                <a:srgbClr val="000000"/>
              </a:solidFill>
              <a:latin typeface="Work Sans"/>
              <a:ea typeface="Work Sans"/>
              <a:cs typeface="Work Sans"/>
              <a:sym typeface="Work Sans"/>
            </a:endParaRPr>
          </a:p>
        </p:txBody>
      </p:sp>
      <p:sp>
        <p:nvSpPr>
          <p:cNvPr id="705" name="Google Shape;705;g3f5711b02bb_0_172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06" name="Google Shape;706;g3f5711b02bb_0_1728"/>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707"/>
        <p:cNvGrpSpPr/>
        <p:nvPr/>
      </p:nvGrpSpPr>
      <p:grpSpPr>
        <a:xfrm>
          <a:off x="0" y="0"/>
          <a:ext cx="0" cy="0"/>
          <a:chOff x="0" y="0"/>
          <a:chExt cx="0" cy="0"/>
        </a:xfrm>
      </p:grpSpPr>
      <p:sp>
        <p:nvSpPr>
          <p:cNvPr id="708" name="Google Shape;708;g3f5711b02bb_0_1734"/>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09" name="Google Shape;709;g3f5711b02bb_0_1734"/>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10" name="Google Shape;710;g3f5711b02bb_0_1734"/>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3</a:t>
            </a:r>
            <a:endParaRPr sz="12400" b="1" i="0" u="none" strike="noStrike" cap="none">
              <a:solidFill>
                <a:srgbClr val="000000"/>
              </a:solidFill>
              <a:latin typeface="Work Sans"/>
              <a:ea typeface="Work Sans"/>
              <a:cs typeface="Work Sans"/>
              <a:sym typeface="Work Sans"/>
            </a:endParaRPr>
          </a:p>
        </p:txBody>
      </p:sp>
      <p:sp>
        <p:nvSpPr>
          <p:cNvPr id="711" name="Google Shape;711;g3f5711b02bb_0_173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12" name="Google Shape;712;g3f5711b02bb_0_1734"/>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89"/>
        <p:cNvGrpSpPr/>
        <p:nvPr/>
      </p:nvGrpSpPr>
      <p:grpSpPr>
        <a:xfrm>
          <a:off x="0" y="0"/>
          <a:ext cx="0" cy="0"/>
          <a:chOff x="0" y="0"/>
          <a:chExt cx="0" cy="0"/>
        </a:xfrm>
      </p:grpSpPr>
      <p:sp>
        <p:nvSpPr>
          <p:cNvPr id="90" name="Google Shape;90;p59"/>
          <p:cNvSpPr>
            <a:spLocks noGrp="1"/>
          </p:cNvSpPr>
          <p:nvPr>
            <p:ph type="pic" idx="2"/>
          </p:nvPr>
        </p:nvSpPr>
        <p:spPr>
          <a:xfrm>
            <a:off x="2764631" y="0"/>
            <a:ext cx="6379500" cy="5143500"/>
          </a:xfrm>
          <a:prstGeom prst="rect">
            <a:avLst/>
          </a:prstGeom>
          <a:noFill/>
          <a:ln>
            <a:noFill/>
          </a:ln>
        </p:spPr>
      </p:sp>
      <p:sp>
        <p:nvSpPr>
          <p:cNvPr id="91" name="Google Shape;91;p59"/>
          <p:cNvSpPr txBox="1">
            <a:spLocks noGrp="1"/>
          </p:cNvSpPr>
          <p:nvPr>
            <p:ph type="title"/>
          </p:nvPr>
        </p:nvSpPr>
        <p:spPr>
          <a:xfrm>
            <a:off x="0" y="659726"/>
            <a:ext cx="6196200" cy="1230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700"/>
              <a:buFont typeface="Poppins Medium"/>
              <a:buNone/>
              <a:defRPr sz="27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2" name="Google Shape;92;p59"/>
          <p:cNvSpPr txBox="1">
            <a:spLocks noGrp="1"/>
          </p:cNvSpPr>
          <p:nvPr>
            <p:ph type="subTitle" idx="1"/>
          </p:nvPr>
        </p:nvSpPr>
        <p:spPr>
          <a:xfrm>
            <a:off x="610362" y="2180844"/>
            <a:ext cx="2214600" cy="1336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cxnSp>
        <p:nvCxnSpPr>
          <p:cNvPr id="93" name="Google Shape;93;p59"/>
          <p:cNvCxnSpPr/>
          <p:nvPr/>
        </p:nvCxnSpPr>
        <p:spPr>
          <a:xfrm flipH="1">
            <a:off x="2901631" y="0"/>
            <a:ext cx="750000" cy="3027300"/>
          </a:xfrm>
          <a:prstGeom prst="straightConnector1">
            <a:avLst/>
          </a:prstGeom>
          <a:noFill/>
          <a:ln w="9525" cap="flat" cmpd="sng">
            <a:solidFill>
              <a:srgbClr val="3371E7"/>
            </a:solidFill>
            <a:prstDash val="solid"/>
            <a:miter lim="8000"/>
            <a:headEnd type="none" w="sm" len="sm"/>
            <a:tailEnd type="none" w="sm" len="sm"/>
          </a:ln>
        </p:spPr>
      </p:cxn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713"/>
        <p:cNvGrpSpPr/>
        <p:nvPr/>
      </p:nvGrpSpPr>
      <p:grpSpPr>
        <a:xfrm>
          <a:off x="0" y="0"/>
          <a:ext cx="0" cy="0"/>
          <a:chOff x="0" y="0"/>
          <a:chExt cx="0" cy="0"/>
        </a:xfrm>
      </p:grpSpPr>
      <p:sp>
        <p:nvSpPr>
          <p:cNvPr id="714" name="Google Shape;714;g3f5711b02bb_0_1740"/>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15" name="Google Shape;715;g3f5711b02bb_0_1740"/>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16" name="Google Shape;716;g3f5711b02bb_0_1740"/>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4</a:t>
            </a:r>
            <a:endParaRPr sz="12400" b="1" i="0" u="none" strike="noStrike" cap="none">
              <a:solidFill>
                <a:srgbClr val="000000"/>
              </a:solidFill>
              <a:latin typeface="Work Sans"/>
              <a:ea typeface="Work Sans"/>
              <a:cs typeface="Work Sans"/>
              <a:sym typeface="Work Sans"/>
            </a:endParaRPr>
          </a:p>
        </p:txBody>
      </p:sp>
      <p:sp>
        <p:nvSpPr>
          <p:cNvPr id="717" name="Google Shape;717;g3f5711b02bb_0_174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18" name="Google Shape;718;g3f5711b02bb_0_1740"/>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719"/>
        <p:cNvGrpSpPr/>
        <p:nvPr/>
      </p:nvGrpSpPr>
      <p:grpSpPr>
        <a:xfrm>
          <a:off x="0" y="0"/>
          <a:ext cx="0" cy="0"/>
          <a:chOff x="0" y="0"/>
          <a:chExt cx="0" cy="0"/>
        </a:xfrm>
      </p:grpSpPr>
      <p:sp>
        <p:nvSpPr>
          <p:cNvPr id="720" name="Google Shape;720;g3f5711b02bb_0_1746"/>
          <p:cNvSpPr txBox="1">
            <a:spLocks noGrp="1"/>
          </p:cNvSpPr>
          <p:nvPr>
            <p:ph type="title"/>
          </p:nvPr>
        </p:nvSpPr>
        <p:spPr>
          <a:xfrm>
            <a:off x="311700" y="258875"/>
            <a:ext cx="7460700" cy="33987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21" name="Google Shape;721;g3f5711b02bb_0_1746"/>
          <p:cNvSpPr txBox="1">
            <a:spLocks noGrp="1"/>
          </p:cNvSpPr>
          <p:nvPr>
            <p:ph type="subTitle" idx="1"/>
          </p:nvPr>
        </p:nvSpPr>
        <p:spPr>
          <a:xfrm>
            <a:off x="707625" y="3885950"/>
            <a:ext cx="5921700" cy="10329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350">
                <a:solidFill>
                  <a:srgbClr val="000000"/>
                </a:solidFill>
              </a:defRPr>
            </a:lvl1pPr>
            <a:lvl2pPr lvl="1" algn="l">
              <a:lnSpc>
                <a:spcPct val="100000"/>
              </a:lnSpc>
              <a:spcBef>
                <a:spcPts val="1600"/>
              </a:spcBef>
              <a:spcAft>
                <a:spcPts val="0"/>
              </a:spcAft>
              <a:buSzPts val="1400"/>
              <a:buNone/>
              <a:defRPr/>
            </a:lvl2pPr>
            <a:lvl3pPr lvl="2" algn="l">
              <a:lnSpc>
                <a:spcPct val="100000"/>
              </a:lnSpc>
              <a:spcBef>
                <a:spcPts val="1600"/>
              </a:spcBef>
              <a:spcAft>
                <a:spcPts val="0"/>
              </a:spcAft>
              <a:buSzPts val="1400"/>
              <a:buNone/>
              <a:defRPr/>
            </a:lvl3pPr>
            <a:lvl4pPr lvl="3" algn="l">
              <a:lnSpc>
                <a:spcPct val="100000"/>
              </a:lnSpc>
              <a:spcBef>
                <a:spcPts val="1600"/>
              </a:spcBef>
              <a:spcAft>
                <a:spcPts val="0"/>
              </a:spcAft>
              <a:buSzPts val="1400"/>
              <a:buNone/>
              <a:defRPr/>
            </a:lvl4pPr>
            <a:lvl5pPr lvl="4" algn="l">
              <a:lnSpc>
                <a:spcPct val="100000"/>
              </a:lnSpc>
              <a:spcBef>
                <a:spcPts val="1600"/>
              </a:spcBef>
              <a:spcAft>
                <a:spcPts val="0"/>
              </a:spcAft>
              <a:buSzPts val="900"/>
              <a:buNone/>
              <a:defRPr/>
            </a:lvl5pPr>
            <a:lvl6pPr lvl="5" algn="l">
              <a:lnSpc>
                <a:spcPct val="100000"/>
              </a:lnSpc>
              <a:spcBef>
                <a:spcPts val="1600"/>
              </a:spcBef>
              <a:spcAft>
                <a:spcPts val="0"/>
              </a:spcAft>
              <a:buSzPts val="900"/>
              <a:buNone/>
              <a:defRPr/>
            </a:lvl6pPr>
            <a:lvl7pPr lvl="6" algn="l">
              <a:lnSpc>
                <a:spcPct val="100000"/>
              </a:lnSpc>
              <a:spcBef>
                <a:spcPts val="1600"/>
              </a:spcBef>
              <a:spcAft>
                <a:spcPts val="0"/>
              </a:spcAft>
              <a:buSzPts val="1400"/>
              <a:buNone/>
              <a:defRPr/>
            </a:lvl7pPr>
            <a:lvl8pPr lvl="7" algn="l">
              <a:lnSpc>
                <a:spcPct val="100000"/>
              </a:lnSpc>
              <a:spcBef>
                <a:spcPts val="1600"/>
              </a:spcBef>
              <a:spcAft>
                <a:spcPts val="0"/>
              </a:spcAft>
              <a:buSzPts val="900"/>
              <a:buNone/>
              <a:defRPr/>
            </a:lvl8pPr>
            <a:lvl9pPr lvl="8" algn="l">
              <a:lnSpc>
                <a:spcPct val="100000"/>
              </a:lnSpc>
              <a:spcBef>
                <a:spcPts val="1600"/>
              </a:spcBef>
              <a:spcAft>
                <a:spcPts val="1600"/>
              </a:spcAft>
              <a:buSzPts val="900"/>
              <a:buNone/>
              <a:defRPr/>
            </a:lvl9pPr>
          </a:lstStyle>
          <a:p>
            <a:endParaRPr/>
          </a:p>
        </p:txBody>
      </p:sp>
      <p:sp>
        <p:nvSpPr>
          <p:cNvPr id="722" name="Google Shape;722;g3f5711b02bb_0_174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723" name="Google Shape;723;g3f5711b02bb_0_1746"/>
          <p:cNvCxnSpPr/>
          <p:nvPr/>
        </p:nvCxnSpPr>
        <p:spPr>
          <a:xfrm>
            <a:off x="454150" y="4625975"/>
            <a:ext cx="211200" cy="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724"/>
        <p:cNvGrpSpPr/>
        <p:nvPr/>
      </p:nvGrpSpPr>
      <p:grpSpPr>
        <a:xfrm>
          <a:off x="0" y="0"/>
          <a:ext cx="0" cy="0"/>
          <a:chOff x="0" y="0"/>
          <a:chExt cx="0" cy="0"/>
        </a:xfrm>
      </p:grpSpPr>
      <p:sp>
        <p:nvSpPr>
          <p:cNvPr id="725" name="Google Shape;725;g3f5711b02bb_0_175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6" name="Google Shape;726;g3f5711b02bb_0_1751"/>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27" name="Google Shape;727;g3f5711b02bb_0_1751"/>
          <p:cNvSpPr txBox="1">
            <a:spLocks noGrp="1"/>
          </p:cNvSpPr>
          <p:nvPr>
            <p:ph type="ctrTitle"/>
          </p:nvPr>
        </p:nvSpPr>
        <p:spPr>
          <a:xfrm>
            <a:off x="457200" y="1143000"/>
            <a:ext cx="41112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28" name="Google Shape;728;g3f5711b02bb_0_175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729"/>
        <p:cNvGrpSpPr/>
        <p:nvPr/>
      </p:nvGrpSpPr>
      <p:grpSpPr>
        <a:xfrm>
          <a:off x="0" y="0"/>
          <a:ext cx="0" cy="0"/>
          <a:chOff x="0" y="0"/>
          <a:chExt cx="0" cy="0"/>
        </a:xfrm>
      </p:grpSpPr>
      <p:sp>
        <p:nvSpPr>
          <p:cNvPr id="730" name="Google Shape;730;g3f5711b02bb_0_1756"/>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1" name="Google Shape;731;g3f5711b02bb_0_1756"/>
          <p:cNvSpPr txBox="1">
            <a:spLocks noGrp="1"/>
          </p:cNvSpPr>
          <p:nvPr>
            <p:ph type="subTitle" idx="1"/>
          </p:nvPr>
        </p:nvSpPr>
        <p:spPr>
          <a:xfrm>
            <a:off x="460775" y="363500"/>
            <a:ext cx="37041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32" name="Google Shape;732;g3f5711b02bb_0_1756"/>
          <p:cNvSpPr txBox="1">
            <a:spLocks noGrp="1"/>
          </p:cNvSpPr>
          <p:nvPr>
            <p:ph type="ctrTitle"/>
          </p:nvPr>
        </p:nvSpPr>
        <p:spPr>
          <a:xfrm>
            <a:off x="457200" y="1143000"/>
            <a:ext cx="37041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733" name="Google Shape;733;g3f5711b02bb_0_175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734" name="Google Shape;734;g3f5711b02bb_0_1756"/>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5" name="Google Shape;735;g3f5711b02bb_0_1756"/>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6" name="Google Shape;736;g3f5711b02bb_0_1756"/>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7" name="Google Shape;737;g3f5711b02bb_0_1756"/>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38"/>
        <p:cNvGrpSpPr/>
        <p:nvPr/>
      </p:nvGrpSpPr>
      <p:grpSpPr>
        <a:xfrm>
          <a:off x="0" y="0"/>
          <a:ext cx="0" cy="0"/>
          <a:chOff x="0" y="0"/>
          <a:chExt cx="0" cy="0"/>
        </a:xfrm>
      </p:grpSpPr>
      <p:sp>
        <p:nvSpPr>
          <p:cNvPr id="739" name="Google Shape;739;g3f5711b02bb_0_176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740"/>
        <p:cNvGrpSpPr/>
        <p:nvPr/>
      </p:nvGrpSpPr>
      <p:grpSpPr>
        <a:xfrm>
          <a:off x="0" y="0"/>
          <a:ext cx="0" cy="0"/>
          <a:chOff x="0" y="0"/>
          <a:chExt cx="0" cy="0"/>
        </a:xfrm>
      </p:grpSpPr>
      <p:sp>
        <p:nvSpPr>
          <p:cNvPr id="741" name="Google Shape;741;g3f5711b02bb_0_1767"/>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742" name="Google Shape;742;g3f5711b02bb_0_176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743" name="Google Shape;743;g3f5711b02bb_0_1767"/>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4" name="Google Shape;744;g3f5711b02bb_0_1767"/>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5" name="Google Shape;745;g3f5711b02bb_0_1767"/>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6" name="Google Shape;746;g3f5711b02bb_0_1767"/>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747"/>
        <p:cNvGrpSpPr/>
        <p:nvPr/>
      </p:nvGrpSpPr>
      <p:grpSpPr>
        <a:xfrm>
          <a:off x="0" y="0"/>
          <a:ext cx="0" cy="0"/>
          <a:chOff x="0" y="0"/>
          <a:chExt cx="0" cy="0"/>
        </a:xfrm>
      </p:grpSpPr>
      <p:sp>
        <p:nvSpPr>
          <p:cNvPr id="748" name="Google Shape;748;g3f5711b02bb_0_177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9" name="Google Shape;749;g3f5711b02bb_0_1774"/>
          <p:cNvSpPr txBox="1">
            <a:spLocks noGrp="1"/>
          </p:cNvSpPr>
          <p:nvPr>
            <p:ph type="subTitle" idx="1"/>
          </p:nvPr>
        </p:nvSpPr>
        <p:spPr>
          <a:xfrm>
            <a:off x="460800" y="1367000"/>
            <a:ext cx="1025100" cy="245700"/>
          </a:xfrm>
          <a:prstGeom prst="rect">
            <a:avLst/>
          </a:prstGeom>
          <a:noFill/>
          <a:ln>
            <a:noFill/>
          </a:ln>
        </p:spPr>
        <p:txBody>
          <a:bodyPr spcFirstLastPara="1" wrap="square" lIns="0"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0" name="Google Shape;750;g3f5711b02bb_0_1774"/>
          <p:cNvSpPr txBox="1">
            <a:spLocks noGrp="1"/>
          </p:cNvSpPr>
          <p:nvPr>
            <p:ph type="subTitle" idx="2"/>
          </p:nvPr>
        </p:nvSpPr>
        <p:spPr>
          <a:xfrm>
            <a:off x="14859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1" name="Google Shape;751;g3f5711b02bb_0_1774"/>
          <p:cNvSpPr txBox="1">
            <a:spLocks noGrp="1"/>
          </p:cNvSpPr>
          <p:nvPr>
            <p:ph type="subTitle" idx="3"/>
          </p:nvPr>
        </p:nvSpPr>
        <p:spPr>
          <a:xfrm>
            <a:off x="25146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2" name="Google Shape;752;g3f5711b02bb_0_1774"/>
          <p:cNvSpPr txBox="1">
            <a:spLocks noGrp="1"/>
          </p:cNvSpPr>
          <p:nvPr>
            <p:ph type="subTitle" idx="4"/>
          </p:nvPr>
        </p:nvSpPr>
        <p:spPr>
          <a:xfrm>
            <a:off x="35433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3" name="Google Shape;753;g3f5711b02bb_0_1774"/>
          <p:cNvSpPr txBox="1">
            <a:spLocks noGrp="1"/>
          </p:cNvSpPr>
          <p:nvPr>
            <p:ph type="subTitle" idx="5"/>
          </p:nvPr>
        </p:nvSpPr>
        <p:spPr>
          <a:xfrm>
            <a:off x="45684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4" name="Google Shape;754;g3f5711b02bb_0_1774"/>
          <p:cNvSpPr txBox="1">
            <a:spLocks noGrp="1"/>
          </p:cNvSpPr>
          <p:nvPr>
            <p:ph type="subTitle" idx="6"/>
          </p:nvPr>
        </p:nvSpPr>
        <p:spPr>
          <a:xfrm>
            <a:off x="56007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5" name="Google Shape;755;g3f5711b02bb_0_1774"/>
          <p:cNvSpPr txBox="1">
            <a:spLocks noGrp="1"/>
          </p:cNvSpPr>
          <p:nvPr>
            <p:ph type="subTitle" idx="7"/>
          </p:nvPr>
        </p:nvSpPr>
        <p:spPr>
          <a:xfrm>
            <a:off x="66222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756" name="Google Shape;756;g3f5711b02bb_0_1774"/>
          <p:cNvSpPr txBox="1">
            <a:spLocks noGrp="1"/>
          </p:cNvSpPr>
          <p:nvPr>
            <p:ph type="subTitle" idx="8"/>
          </p:nvPr>
        </p:nvSpPr>
        <p:spPr>
          <a:xfrm>
            <a:off x="76581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cxnSp>
        <p:nvCxnSpPr>
          <p:cNvPr id="757" name="Google Shape;757;g3f5711b02bb_0_1774"/>
          <p:cNvCxnSpPr/>
          <p:nvPr/>
        </p:nvCxnSpPr>
        <p:spPr>
          <a:xfrm>
            <a:off x="1482300" y="1367000"/>
            <a:ext cx="0" cy="2942400"/>
          </a:xfrm>
          <a:prstGeom prst="straightConnector1">
            <a:avLst/>
          </a:prstGeom>
          <a:noFill/>
          <a:ln w="9525" cap="flat" cmpd="sng">
            <a:solidFill>
              <a:schemeClr val="dk2"/>
            </a:solidFill>
            <a:prstDash val="lgDash"/>
            <a:round/>
            <a:headEnd type="none" w="sm" len="sm"/>
            <a:tailEnd type="none" w="sm" len="sm"/>
          </a:ln>
        </p:spPr>
      </p:cxnSp>
      <p:cxnSp>
        <p:nvCxnSpPr>
          <p:cNvPr id="758" name="Google Shape;758;g3f5711b02bb_0_1774"/>
          <p:cNvCxnSpPr/>
          <p:nvPr/>
        </p:nvCxnSpPr>
        <p:spPr>
          <a:xfrm>
            <a:off x="2511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759" name="Google Shape;759;g3f5711b02bb_0_1774"/>
          <p:cNvCxnSpPr/>
          <p:nvPr/>
        </p:nvCxnSpPr>
        <p:spPr>
          <a:xfrm>
            <a:off x="35397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760" name="Google Shape;760;g3f5711b02bb_0_1774"/>
          <p:cNvCxnSpPr/>
          <p:nvPr/>
        </p:nvCxnSpPr>
        <p:spPr>
          <a:xfrm>
            <a:off x="4572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761" name="Google Shape;761;g3f5711b02bb_0_1774"/>
          <p:cNvCxnSpPr/>
          <p:nvPr/>
        </p:nvCxnSpPr>
        <p:spPr>
          <a:xfrm>
            <a:off x="6625161"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762" name="Google Shape;762;g3f5711b02bb_0_1774"/>
          <p:cNvCxnSpPr/>
          <p:nvPr/>
        </p:nvCxnSpPr>
        <p:spPr>
          <a:xfrm>
            <a:off x="7658100"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763" name="Google Shape;763;g3f5711b02bb_0_1774"/>
          <p:cNvCxnSpPr/>
          <p:nvPr/>
        </p:nvCxnSpPr>
        <p:spPr>
          <a:xfrm>
            <a:off x="5596086" y="1371544"/>
            <a:ext cx="0" cy="2961300"/>
          </a:xfrm>
          <a:prstGeom prst="straightConnector1">
            <a:avLst/>
          </a:prstGeom>
          <a:noFill/>
          <a:ln w="9525" cap="flat" cmpd="sng">
            <a:solidFill>
              <a:schemeClr val="dk2"/>
            </a:solidFill>
            <a:prstDash val="lgDash"/>
            <a:round/>
            <a:headEnd type="none" w="sm" len="sm"/>
            <a:tailEnd type="none" w="sm" len="sm"/>
          </a:ln>
        </p:spPr>
      </p:cxnSp>
      <p:sp>
        <p:nvSpPr>
          <p:cNvPr id="764" name="Google Shape;764;g3f5711b02bb_0_177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765"/>
        <p:cNvGrpSpPr/>
        <p:nvPr/>
      </p:nvGrpSpPr>
      <p:grpSpPr>
        <a:xfrm>
          <a:off x="0" y="0"/>
          <a:ext cx="0" cy="0"/>
          <a:chOff x="0" y="0"/>
          <a:chExt cx="0" cy="0"/>
        </a:xfrm>
      </p:grpSpPr>
      <p:sp>
        <p:nvSpPr>
          <p:cNvPr id="766" name="Google Shape;766;g3f5711b02bb_0_1792"/>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g3f5711b02bb_0_1792"/>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8" name="Google Shape;768;g3f5711b02bb_0_1792"/>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9" name="Google Shape;769;g3f5711b02bb_0_1792"/>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70" name="Google Shape;770;g3f5711b02bb_0_1792"/>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771"/>
        <p:cNvGrpSpPr/>
        <p:nvPr/>
      </p:nvGrpSpPr>
      <p:grpSpPr>
        <a:xfrm>
          <a:off x="0" y="0"/>
          <a:ext cx="0" cy="0"/>
          <a:chOff x="0" y="0"/>
          <a:chExt cx="0" cy="0"/>
        </a:xfrm>
      </p:grpSpPr>
      <p:sp>
        <p:nvSpPr>
          <p:cNvPr id="772" name="Google Shape;772;g3f5711b02bb_0_1798"/>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3" name="Google Shape;773;g3f5711b02bb_0_1798"/>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4" name="Google Shape;774;g3f5711b02bb_0_1798"/>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5" name="Google Shape;775;g3f5711b02bb_0_1798"/>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6" name="Google Shape;776;g3f5711b02bb_0_1798"/>
          <p:cNvSpPr txBox="1">
            <a:spLocks noGrp="1"/>
          </p:cNvSpPr>
          <p:nvPr>
            <p:ph type="title"/>
          </p:nvPr>
        </p:nvSpPr>
        <p:spPr>
          <a:xfrm>
            <a:off x="591450" y="2722775"/>
            <a:ext cx="3900300" cy="232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77" name="Google Shape;777;g3f5711b02bb_0_1798"/>
          <p:cNvSpPr txBox="1">
            <a:spLocks noGrp="1"/>
          </p:cNvSpPr>
          <p:nvPr>
            <p:ph type="title" idx="2"/>
          </p:nvPr>
        </p:nvSpPr>
        <p:spPr>
          <a:xfrm>
            <a:off x="591450" y="29247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78" name="Google Shape;778;g3f5711b02bb_0_1798"/>
          <p:cNvSpPr txBox="1">
            <a:spLocks noGrp="1"/>
          </p:cNvSpPr>
          <p:nvPr>
            <p:ph type="title" idx="3"/>
          </p:nvPr>
        </p:nvSpPr>
        <p:spPr>
          <a:xfrm>
            <a:off x="591450" y="36976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779"/>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94"/>
        <p:cNvGrpSpPr/>
        <p:nvPr/>
      </p:nvGrpSpPr>
      <p:grpSpPr>
        <a:xfrm>
          <a:off x="0" y="0"/>
          <a:ext cx="0" cy="0"/>
          <a:chOff x="0" y="0"/>
          <a:chExt cx="0" cy="0"/>
        </a:xfrm>
      </p:grpSpPr>
      <p:sp>
        <p:nvSpPr>
          <p:cNvPr id="95" name="Google Shape;95;p60"/>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780"/>
        <p:cNvGrpSpPr/>
        <p:nvPr/>
      </p:nvGrpSpPr>
      <p:grpSpPr>
        <a:xfrm>
          <a:off x="0" y="0"/>
          <a:ext cx="0" cy="0"/>
          <a:chOff x="0" y="0"/>
          <a:chExt cx="0" cy="0"/>
        </a:xfrm>
      </p:grpSpPr>
      <p:sp>
        <p:nvSpPr>
          <p:cNvPr id="781" name="Google Shape;781;g3f5711b02bb_0_1807"/>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782" name="Google Shape;782;g3f5711b02bb_0_180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783"/>
        <p:cNvGrpSpPr/>
        <p:nvPr/>
      </p:nvGrpSpPr>
      <p:grpSpPr>
        <a:xfrm>
          <a:off x="0" y="0"/>
          <a:ext cx="0" cy="0"/>
          <a:chOff x="0" y="0"/>
          <a:chExt cx="0" cy="0"/>
        </a:xfrm>
      </p:grpSpPr>
      <p:sp>
        <p:nvSpPr>
          <p:cNvPr id="784" name="Google Shape;784;g3f5711b02bb_0_1810"/>
          <p:cNvSpPr txBox="1">
            <a:spLocks noGrp="1"/>
          </p:cNvSpPr>
          <p:nvPr>
            <p:ph type="sldNum" idx="12"/>
          </p:nvPr>
        </p:nvSpPr>
        <p:spPr>
          <a:xfrm>
            <a:off x="8556791"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785" name="Google Shape;785;g3f5711b02bb_0_1810"/>
          <p:cNvSpPr txBox="1">
            <a:spLocks noGrp="1"/>
          </p:cNvSpPr>
          <p:nvPr>
            <p:ph type="ctrTitle"/>
          </p:nvPr>
        </p:nvSpPr>
        <p:spPr>
          <a:xfrm>
            <a:off x="685800" y="940449"/>
            <a:ext cx="7772400" cy="2139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D4CEC"/>
              </a:buClr>
              <a:buSzPts val="3600"/>
              <a:buNone/>
              <a:defRPr sz="3600">
                <a:solidFill>
                  <a:srgbClr val="3D4CEC"/>
                </a:solidFill>
              </a:defRPr>
            </a:lvl1pPr>
            <a:lvl2pPr lvl="1" algn="ctr">
              <a:lnSpc>
                <a:spcPct val="100000"/>
              </a:lnSpc>
              <a:spcBef>
                <a:spcPts val="0"/>
              </a:spcBef>
              <a:spcAft>
                <a:spcPts val="0"/>
              </a:spcAft>
              <a:buClr>
                <a:srgbClr val="085073"/>
              </a:buClr>
              <a:buSzPts val="2800"/>
              <a:buNone/>
              <a:defRPr>
                <a:solidFill>
                  <a:srgbClr val="085073"/>
                </a:solidFill>
              </a:defRPr>
            </a:lvl2pPr>
            <a:lvl3pPr lvl="2" algn="ctr">
              <a:lnSpc>
                <a:spcPct val="100000"/>
              </a:lnSpc>
              <a:spcBef>
                <a:spcPts val="0"/>
              </a:spcBef>
              <a:spcAft>
                <a:spcPts val="0"/>
              </a:spcAft>
              <a:buClr>
                <a:srgbClr val="085073"/>
              </a:buClr>
              <a:buSzPts val="2800"/>
              <a:buNone/>
              <a:defRPr>
                <a:solidFill>
                  <a:srgbClr val="085073"/>
                </a:solidFill>
              </a:defRPr>
            </a:lvl3pPr>
            <a:lvl4pPr lvl="3" algn="ctr">
              <a:lnSpc>
                <a:spcPct val="100000"/>
              </a:lnSpc>
              <a:spcBef>
                <a:spcPts val="0"/>
              </a:spcBef>
              <a:spcAft>
                <a:spcPts val="0"/>
              </a:spcAft>
              <a:buClr>
                <a:srgbClr val="085073"/>
              </a:buClr>
              <a:buSzPts val="2800"/>
              <a:buNone/>
              <a:defRPr>
                <a:solidFill>
                  <a:srgbClr val="085073"/>
                </a:solidFill>
              </a:defRPr>
            </a:lvl4pPr>
            <a:lvl5pPr lvl="4" algn="ctr">
              <a:lnSpc>
                <a:spcPct val="100000"/>
              </a:lnSpc>
              <a:spcBef>
                <a:spcPts val="0"/>
              </a:spcBef>
              <a:spcAft>
                <a:spcPts val="0"/>
              </a:spcAft>
              <a:buClr>
                <a:srgbClr val="085073"/>
              </a:buClr>
              <a:buSzPts val="2800"/>
              <a:buNone/>
              <a:defRPr>
                <a:solidFill>
                  <a:srgbClr val="085073"/>
                </a:solidFill>
              </a:defRPr>
            </a:lvl5pPr>
            <a:lvl6pPr lvl="5" algn="ctr">
              <a:lnSpc>
                <a:spcPct val="100000"/>
              </a:lnSpc>
              <a:spcBef>
                <a:spcPts val="0"/>
              </a:spcBef>
              <a:spcAft>
                <a:spcPts val="0"/>
              </a:spcAft>
              <a:buClr>
                <a:srgbClr val="085073"/>
              </a:buClr>
              <a:buSzPts val="2800"/>
              <a:buNone/>
              <a:defRPr>
                <a:solidFill>
                  <a:srgbClr val="085073"/>
                </a:solidFill>
              </a:defRPr>
            </a:lvl6pPr>
            <a:lvl7pPr lvl="6" algn="ctr">
              <a:lnSpc>
                <a:spcPct val="100000"/>
              </a:lnSpc>
              <a:spcBef>
                <a:spcPts val="0"/>
              </a:spcBef>
              <a:spcAft>
                <a:spcPts val="0"/>
              </a:spcAft>
              <a:buClr>
                <a:srgbClr val="085073"/>
              </a:buClr>
              <a:buSzPts val="2800"/>
              <a:buNone/>
              <a:defRPr>
                <a:solidFill>
                  <a:srgbClr val="085073"/>
                </a:solidFill>
              </a:defRPr>
            </a:lvl7pPr>
            <a:lvl8pPr lvl="7" algn="ctr">
              <a:lnSpc>
                <a:spcPct val="100000"/>
              </a:lnSpc>
              <a:spcBef>
                <a:spcPts val="0"/>
              </a:spcBef>
              <a:spcAft>
                <a:spcPts val="0"/>
              </a:spcAft>
              <a:buClr>
                <a:srgbClr val="085073"/>
              </a:buClr>
              <a:buSzPts val="2800"/>
              <a:buNone/>
              <a:defRPr>
                <a:solidFill>
                  <a:srgbClr val="085073"/>
                </a:solidFill>
              </a:defRPr>
            </a:lvl8pPr>
            <a:lvl9pPr lvl="8" algn="ctr">
              <a:lnSpc>
                <a:spcPct val="100000"/>
              </a:lnSpc>
              <a:spcBef>
                <a:spcPts val="0"/>
              </a:spcBef>
              <a:spcAft>
                <a:spcPts val="0"/>
              </a:spcAft>
              <a:buClr>
                <a:srgbClr val="085073"/>
              </a:buClr>
              <a:buSzPts val="2800"/>
              <a:buNone/>
              <a:defRPr>
                <a:solidFill>
                  <a:srgbClr val="085073"/>
                </a:solidFill>
              </a:defRPr>
            </a:lvl9pPr>
          </a:lstStyle>
          <a:p>
            <a:endParaRPr/>
          </a:p>
        </p:txBody>
      </p:sp>
      <p:sp>
        <p:nvSpPr>
          <p:cNvPr id="786" name="Google Shape;786;g3f5711b02bb_0_1810"/>
          <p:cNvSpPr txBox="1">
            <a:spLocks noGrp="1"/>
          </p:cNvSpPr>
          <p:nvPr>
            <p:ph type="subTitle" idx="1"/>
          </p:nvPr>
        </p:nvSpPr>
        <p:spPr>
          <a:xfrm>
            <a:off x="685800" y="3080350"/>
            <a:ext cx="4616100" cy="4413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2000"/>
            </a:lvl1pPr>
            <a:lvl2pPr lvl="1" algn="l">
              <a:lnSpc>
                <a:spcPct val="115000"/>
              </a:lnSpc>
              <a:spcBef>
                <a:spcPts val="1600"/>
              </a:spcBef>
              <a:spcAft>
                <a:spcPts val="0"/>
              </a:spcAft>
              <a:buSzPts val="1400"/>
              <a:buNone/>
              <a:defRPr sz="2000"/>
            </a:lvl2pPr>
            <a:lvl3pPr lvl="2" algn="l">
              <a:lnSpc>
                <a:spcPct val="115000"/>
              </a:lnSpc>
              <a:spcBef>
                <a:spcPts val="1600"/>
              </a:spcBef>
              <a:spcAft>
                <a:spcPts val="0"/>
              </a:spcAft>
              <a:buSzPts val="1400"/>
              <a:buNone/>
              <a:defRPr sz="2000"/>
            </a:lvl3pPr>
            <a:lvl4pPr lvl="3" algn="l">
              <a:lnSpc>
                <a:spcPct val="115000"/>
              </a:lnSpc>
              <a:spcBef>
                <a:spcPts val="1600"/>
              </a:spcBef>
              <a:spcAft>
                <a:spcPts val="0"/>
              </a:spcAft>
              <a:buSzPts val="1400"/>
              <a:buNone/>
              <a:defRPr sz="2000"/>
            </a:lvl4pPr>
            <a:lvl5pPr lvl="4" algn="l">
              <a:lnSpc>
                <a:spcPct val="115000"/>
              </a:lnSpc>
              <a:spcBef>
                <a:spcPts val="1600"/>
              </a:spcBef>
              <a:spcAft>
                <a:spcPts val="0"/>
              </a:spcAft>
              <a:buSzPts val="900"/>
              <a:buNone/>
              <a:defRPr sz="2000"/>
            </a:lvl5pPr>
            <a:lvl6pPr lvl="5" algn="l">
              <a:lnSpc>
                <a:spcPct val="115000"/>
              </a:lnSpc>
              <a:spcBef>
                <a:spcPts val="1600"/>
              </a:spcBef>
              <a:spcAft>
                <a:spcPts val="0"/>
              </a:spcAft>
              <a:buSzPts val="900"/>
              <a:buNone/>
              <a:defRPr sz="2000"/>
            </a:lvl6pPr>
            <a:lvl7pPr lvl="6" algn="l">
              <a:lnSpc>
                <a:spcPct val="115000"/>
              </a:lnSpc>
              <a:spcBef>
                <a:spcPts val="1600"/>
              </a:spcBef>
              <a:spcAft>
                <a:spcPts val="0"/>
              </a:spcAft>
              <a:buSzPts val="1400"/>
              <a:buNone/>
              <a:defRPr sz="2000"/>
            </a:lvl7pPr>
            <a:lvl8pPr lvl="7" algn="l">
              <a:lnSpc>
                <a:spcPct val="115000"/>
              </a:lnSpc>
              <a:spcBef>
                <a:spcPts val="1600"/>
              </a:spcBef>
              <a:spcAft>
                <a:spcPts val="0"/>
              </a:spcAft>
              <a:buSzPts val="900"/>
              <a:buNone/>
              <a:defRPr sz="2000"/>
            </a:lvl8pPr>
            <a:lvl9pPr lvl="8" algn="l">
              <a:lnSpc>
                <a:spcPct val="115000"/>
              </a:lnSpc>
              <a:spcBef>
                <a:spcPts val="1600"/>
              </a:spcBef>
              <a:spcAft>
                <a:spcPts val="1600"/>
              </a:spcAft>
              <a:buSzPts val="900"/>
              <a:buNone/>
              <a:defRPr sz="2000"/>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787"/>
        <p:cNvGrpSpPr/>
        <p:nvPr/>
      </p:nvGrpSpPr>
      <p:grpSpPr>
        <a:xfrm>
          <a:off x="0" y="0"/>
          <a:ext cx="0" cy="0"/>
          <a:chOff x="0" y="0"/>
          <a:chExt cx="0" cy="0"/>
        </a:xfrm>
      </p:grpSpPr>
      <p:sp>
        <p:nvSpPr>
          <p:cNvPr id="788" name="Google Shape;788;g3f5711b02bb_0_1814"/>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789" name="Google Shape;789;g3f5711b02bb_0_18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90" name="Google Shape;790;g3f5711b02bb_0_1814"/>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791"/>
        <p:cNvGrpSpPr/>
        <p:nvPr/>
      </p:nvGrpSpPr>
      <p:grpSpPr>
        <a:xfrm>
          <a:off x="0" y="0"/>
          <a:ext cx="0" cy="0"/>
          <a:chOff x="0" y="0"/>
          <a:chExt cx="0" cy="0"/>
        </a:xfrm>
      </p:grpSpPr>
      <p:sp>
        <p:nvSpPr>
          <p:cNvPr id="792" name="Google Shape;792;g3f5711b02bb_0_1818"/>
          <p:cNvSpPr txBox="1">
            <a:spLocks noGrp="1"/>
          </p:cNvSpPr>
          <p:nvPr>
            <p:ph type="title"/>
          </p:nvPr>
        </p:nvSpPr>
        <p:spPr>
          <a:xfrm>
            <a:off x="311700" y="1815450"/>
            <a:ext cx="8520600" cy="151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400"/>
              <a:buNone/>
              <a:defRPr sz="3000" b="1">
                <a:solidFill>
                  <a:schemeClr val="dk1"/>
                </a:solidFill>
                <a:latin typeface="Heebo"/>
                <a:ea typeface="Heebo"/>
                <a:cs typeface="Heebo"/>
                <a:sym typeface="Heebo"/>
              </a:defRPr>
            </a:lvl1pPr>
            <a:lvl2pPr lvl="1" algn="ctr">
              <a:lnSpc>
                <a:spcPct val="100000"/>
              </a:lnSpc>
              <a:spcBef>
                <a:spcPts val="0"/>
              </a:spcBef>
              <a:spcAft>
                <a:spcPts val="0"/>
              </a:spcAft>
              <a:buSzPts val="2800"/>
              <a:buNone/>
              <a:defRPr sz="3000" b="1">
                <a:latin typeface="Heebo"/>
                <a:ea typeface="Heebo"/>
                <a:cs typeface="Heebo"/>
                <a:sym typeface="Heebo"/>
              </a:defRPr>
            </a:lvl2pPr>
            <a:lvl3pPr lvl="2" algn="ctr">
              <a:lnSpc>
                <a:spcPct val="100000"/>
              </a:lnSpc>
              <a:spcBef>
                <a:spcPts val="0"/>
              </a:spcBef>
              <a:spcAft>
                <a:spcPts val="0"/>
              </a:spcAft>
              <a:buSzPts val="2800"/>
              <a:buNone/>
              <a:defRPr sz="3000" b="1">
                <a:latin typeface="Heebo"/>
                <a:ea typeface="Heebo"/>
                <a:cs typeface="Heebo"/>
                <a:sym typeface="Heebo"/>
              </a:defRPr>
            </a:lvl3pPr>
            <a:lvl4pPr lvl="3" algn="ctr">
              <a:lnSpc>
                <a:spcPct val="100000"/>
              </a:lnSpc>
              <a:spcBef>
                <a:spcPts val="0"/>
              </a:spcBef>
              <a:spcAft>
                <a:spcPts val="0"/>
              </a:spcAft>
              <a:buSzPts val="2800"/>
              <a:buNone/>
              <a:defRPr sz="3000" b="1">
                <a:latin typeface="Heebo"/>
                <a:ea typeface="Heebo"/>
                <a:cs typeface="Heebo"/>
                <a:sym typeface="Heebo"/>
              </a:defRPr>
            </a:lvl4pPr>
            <a:lvl5pPr lvl="4" algn="ctr">
              <a:lnSpc>
                <a:spcPct val="100000"/>
              </a:lnSpc>
              <a:spcBef>
                <a:spcPts val="0"/>
              </a:spcBef>
              <a:spcAft>
                <a:spcPts val="0"/>
              </a:spcAft>
              <a:buSzPts val="2800"/>
              <a:buNone/>
              <a:defRPr sz="3000" b="1">
                <a:latin typeface="Heebo"/>
                <a:ea typeface="Heebo"/>
                <a:cs typeface="Heebo"/>
                <a:sym typeface="Heebo"/>
              </a:defRPr>
            </a:lvl5pPr>
            <a:lvl6pPr lvl="5" algn="ctr">
              <a:lnSpc>
                <a:spcPct val="100000"/>
              </a:lnSpc>
              <a:spcBef>
                <a:spcPts val="0"/>
              </a:spcBef>
              <a:spcAft>
                <a:spcPts val="0"/>
              </a:spcAft>
              <a:buSzPts val="2800"/>
              <a:buNone/>
              <a:defRPr sz="3000" b="1">
                <a:latin typeface="Heebo"/>
                <a:ea typeface="Heebo"/>
                <a:cs typeface="Heebo"/>
                <a:sym typeface="Heebo"/>
              </a:defRPr>
            </a:lvl6pPr>
            <a:lvl7pPr lvl="6" algn="ctr">
              <a:lnSpc>
                <a:spcPct val="100000"/>
              </a:lnSpc>
              <a:spcBef>
                <a:spcPts val="0"/>
              </a:spcBef>
              <a:spcAft>
                <a:spcPts val="0"/>
              </a:spcAft>
              <a:buSzPts val="2800"/>
              <a:buNone/>
              <a:defRPr sz="3000" b="1">
                <a:latin typeface="Heebo"/>
                <a:ea typeface="Heebo"/>
                <a:cs typeface="Heebo"/>
                <a:sym typeface="Heebo"/>
              </a:defRPr>
            </a:lvl7pPr>
            <a:lvl8pPr lvl="7" algn="ctr">
              <a:lnSpc>
                <a:spcPct val="100000"/>
              </a:lnSpc>
              <a:spcBef>
                <a:spcPts val="0"/>
              </a:spcBef>
              <a:spcAft>
                <a:spcPts val="0"/>
              </a:spcAft>
              <a:buSzPts val="2800"/>
              <a:buNone/>
              <a:defRPr sz="3000" b="1">
                <a:latin typeface="Heebo"/>
                <a:ea typeface="Heebo"/>
                <a:cs typeface="Heebo"/>
                <a:sym typeface="Heebo"/>
              </a:defRPr>
            </a:lvl8pPr>
            <a:lvl9pPr lvl="8" algn="ctr">
              <a:lnSpc>
                <a:spcPct val="100000"/>
              </a:lnSpc>
              <a:spcBef>
                <a:spcPts val="0"/>
              </a:spcBef>
              <a:spcAft>
                <a:spcPts val="0"/>
              </a:spcAft>
              <a:buSzPts val="2800"/>
              <a:buNone/>
              <a:defRPr sz="3000" b="1">
                <a:latin typeface="Heebo"/>
                <a:ea typeface="Heebo"/>
                <a:cs typeface="Heebo"/>
                <a:sym typeface="Heebo"/>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793"/>
        <p:cNvGrpSpPr/>
        <p:nvPr/>
      </p:nvGrpSpPr>
      <p:grpSpPr>
        <a:xfrm>
          <a:off x="0" y="0"/>
          <a:ext cx="0" cy="0"/>
          <a:chOff x="0" y="0"/>
          <a:chExt cx="0" cy="0"/>
        </a:xfrm>
      </p:grpSpPr>
      <p:sp>
        <p:nvSpPr>
          <p:cNvPr id="794" name="Google Shape;794;g3f5711b02bb_0_1820"/>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795" name="Google Shape;795;g3f5711b02bb_0_182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96" name="Google Shape;796;g3f5711b02bb_0_1820"/>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797"/>
        <p:cNvGrpSpPr/>
        <p:nvPr/>
      </p:nvGrpSpPr>
      <p:grpSpPr>
        <a:xfrm>
          <a:off x="0" y="0"/>
          <a:ext cx="0" cy="0"/>
          <a:chOff x="0" y="0"/>
          <a:chExt cx="0" cy="0"/>
        </a:xfrm>
      </p:grpSpPr>
      <p:sp>
        <p:nvSpPr>
          <p:cNvPr id="798" name="Google Shape;798;g3f5711b02bb_0_182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799" name="Google Shape;799;g3f5711b02bb_0_1824"/>
          <p:cNvSpPr txBox="1">
            <a:spLocks noGrp="1"/>
          </p:cNvSpPr>
          <p:nvPr>
            <p:ph type="title"/>
          </p:nvPr>
        </p:nvSpPr>
        <p:spPr>
          <a:xfrm>
            <a:off x="311700" y="249875"/>
            <a:ext cx="8520600" cy="920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800"/>
        <p:cNvGrpSpPr/>
        <p:nvPr/>
      </p:nvGrpSpPr>
      <p:grpSpPr>
        <a:xfrm>
          <a:off x="0" y="0"/>
          <a:ext cx="0" cy="0"/>
          <a:chOff x="0" y="0"/>
          <a:chExt cx="0" cy="0"/>
        </a:xfrm>
      </p:grpSpPr>
      <p:sp>
        <p:nvSpPr>
          <p:cNvPr id="801" name="Google Shape;801;g3f5711b02bb_0_1827"/>
          <p:cNvSpPr txBox="1">
            <a:spLocks noGrp="1"/>
          </p:cNvSpPr>
          <p:nvPr>
            <p:ph type="sldNum" idx="12"/>
          </p:nvPr>
        </p:nvSpPr>
        <p:spPr>
          <a:xfrm>
            <a:off x="8460302" y="4709160"/>
            <a:ext cx="372000" cy="320100"/>
          </a:xfrm>
          <a:prstGeom prst="rect">
            <a:avLst/>
          </a:prstGeom>
          <a:noFill/>
          <a:ln>
            <a:noFill/>
          </a:ln>
        </p:spPr>
        <p:txBody>
          <a:bodyPr spcFirstLastPara="1" wrap="square" lIns="91425" tIns="91425" rIns="0"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1pPr>
            <a:lvl2pPr marL="0" marR="0" lvl="1"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2pPr>
            <a:lvl3pPr marL="0" marR="0" lvl="2"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3pPr>
            <a:lvl4pPr marL="0" marR="0" lvl="3"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4pPr>
            <a:lvl5pPr marL="0" marR="0" lvl="4"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5pPr>
            <a:lvl6pPr marL="0" marR="0" lvl="5"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6pPr>
            <a:lvl7pPr marL="0" marR="0" lvl="6"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7pPr>
            <a:lvl8pPr marL="0" marR="0" lvl="7"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8pPr>
            <a:lvl9pPr marL="0" marR="0" lvl="8"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802" name="Google Shape;802;g3f5711b02bb_0_1827"/>
          <p:cNvSpPr txBox="1">
            <a:spLocks noGrp="1"/>
          </p:cNvSpPr>
          <p:nvPr>
            <p:ph type="title"/>
          </p:nvPr>
        </p:nvSpPr>
        <p:spPr>
          <a:xfrm>
            <a:off x="311700" y="342900"/>
            <a:ext cx="5590500" cy="449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100"/>
              <a:buFont typeface="Heebo"/>
              <a:buNone/>
              <a:defRPr sz="1000" b="1">
                <a:solidFill>
                  <a:schemeClr val="accent1"/>
                </a:solidFill>
                <a:latin typeface="Heebo"/>
                <a:ea typeface="Heebo"/>
                <a:cs typeface="Heebo"/>
                <a:sym typeface="Heebo"/>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03" name="Google Shape;803;g3f5711b02bb_0_1827"/>
          <p:cNvSpPr txBox="1">
            <a:spLocks noGrp="1"/>
          </p:cNvSpPr>
          <p:nvPr>
            <p:ph type="subTitle" idx="1"/>
          </p:nvPr>
        </p:nvSpPr>
        <p:spPr>
          <a:xfrm>
            <a:off x="311700" y="601650"/>
            <a:ext cx="6853200" cy="42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3200" b="1">
                <a:latin typeface="Heebo"/>
                <a:ea typeface="Heebo"/>
                <a:cs typeface="Heebo"/>
                <a:sym typeface="Heebo"/>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804" name="Google Shape;804;g3f5711b02bb_0_1827"/>
          <p:cNvSpPr txBox="1">
            <a:spLocks noGrp="1"/>
          </p:cNvSpPr>
          <p:nvPr>
            <p:ph type="body" idx="2"/>
          </p:nvPr>
        </p:nvSpPr>
        <p:spPr>
          <a:xfrm>
            <a:off x="3117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805" name="Google Shape;805;g3f5711b02bb_0_1827"/>
          <p:cNvSpPr txBox="1">
            <a:spLocks noGrp="1"/>
          </p:cNvSpPr>
          <p:nvPr>
            <p:ph type="body" idx="3"/>
          </p:nvPr>
        </p:nvSpPr>
        <p:spPr>
          <a:xfrm>
            <a:off x="47070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806"/>
        <p:cNvGrpSpPr/>
        <p:nvPr/>
      </p:nvGrpSpPr>
      <p:grpSpPr>
        <a:xfrm>
          <a:off x="0" y="0"/>
          <a:ext cx="0" cy="0"/>
          <a:chOff x="0" y="0"/>
          <a:chExt cx="0" cy="0"/>
        </a:xfrm>
      </p:grpSpPr>
      <p:sp>
        <p:nvSpPr>
          <p:cNvPr id="807" name="Google Shape;807;g3f5711b02bb_0_1833"/>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808" name="Google Shape;808;g3f5711b02bb_0_18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809" name="Google Shape;809;g3f5711b02bb_0_1833"/>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810"/>
        <p:cNvGrpSpPr/>
        <p:nvPr/>
      </p:nvGrpSpPr>
      <p:grpSpPr>
        <a:xfrm>
          <a:off x="0" y="0"/>
          <a:ext cx="0" cy="0"/>
          <a:chOff x="0" y="0"/>
          <a:chExt cx="0" cy="0"/>
        </a:xfrm>
      </p:grpSpPr>
      <p:sp>
        <p:nvSpPr>
          <p:cNvPr id="811" name="Google Shape;811;g3f5711b02bb_0_183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12" name="Google Shape;812;g3f5711b02bb_0_183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13" name="Google Shape;813;g3f5711b02bb_0_1837"/>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814" name="Google Shape;814;g3f5711b02bb_0_1837"/>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815" name="Google Shape;815;g3f5711b02bb_0_1837"/>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816" name="Google Shape;816;g3f5711b02bb_0_1837"/>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17" name="Google Shape;817;g3f5711b02bb_0_1837"/>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18" name="Google Shape;818;g3f5711b02bb_0_1837"/>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19" name="Google Shape;819;g3f5711b02bb_0_1837"/>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20" name="Google Shape;820;g3f5711b02bb_0_1837"/>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21" name="Google Shape;821;g3f5711b02bb_0_1837"/>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22" name="Google Shape;822;g3f5711b02bb_0_1837"/>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23" name="Google Shape;823;g3f5711b02bb_0_1837"/>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24" name="Google Shape;824;g3f5711b02bb_0_1837"/>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825"/>
        <p:cNvGrpSpPr/>
        <p:nvPr/>
      </p:nvGrpSpPr>
      <p:grpSpPr>
        <a:xfrm>
          <a:off x="0" y="0"/>
          <a:ext cx="0" cy="0"/>
          <a:chOff x="0" y="0"/>
          <a:chExt cx="0" cy="0"/>
        </a:xfrm>
      </p:grpSpPr>
      <p:sp>
        <p:nvSpPr>
          <p:cNvPr id="826" name="Google Shape;826;g3f5711b02bb_0_1852"/>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7" name="Google Shape;827;g3f5711b02bb_0_1852"/>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828" name="Google Shape;828;g3f5711b02bb_0_185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29" name="Google Shape;829;g3f5711b02bb_0_1852"/>
          <p:cNvSpPr txBox="1">
            <a:spLocks noGrp="1"/>
          </p:cNvSpPr>
          <p:nvPr>
            <p:ph type="body" idx="2"/>
          </p:nvPr>
        </p:nvSpPr>
        <p:spPr>
          <a:xfrm>
            <a:off x="440442" y="1163400"/>
            <a:ext cx="3834900" cy="32946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SzPts val="1600"/>
              <a:buChar char="●"/>
              <a:defRPr sz="1600"/>
            </a:lvl1pPr>
            <a:lvl2pPr marL="914400" lvl="1" indent="-330200" algn="l">
              <a:lnSpc>
                <a:spcPct val="115000"/>
              </a:lnSpc>
              <a:spcBef>
                <a:spcPts val="1000"/>
              </a:spcBef>
              <a:spcAft>
                <a:spcPts val="0"/>
              </a:spcAft>
              <a:buClr>
                <a:srgbClr val="000000"/>
              </a:buClr>
              <a:buSzPts val="1600"/>
              <a:buChar char="○"/>
              <a:defRPr sz="1600">
                <a:solidFill>
                  <a:srgbClr val="000000"/>
                </a:solidFill>
              </a:defRPr>
            </a:lvl2pPr>
            <a:lvl3pPr marL="1371600" lvl="2" indent="-330200" algn="l">
              <a:lnSpc>
                <a:spcPct val="115000"/>
              </a:lnSpc>
              <a:spcBef>
                <a:spcPts val="1000"/>
              </a:spcBef>
              <a:spcAft>
                <a:spcPts val="0"/>
              </a:spcAft>
              <a:buClr>
                <a:srgbClr val="000000"/>
              </a:buClr>
              <a:buSzPts val="1600"/>
              <a:buChar char="■"/>
              <a:defRPr sz="1600">
                <a:solidFill>
                  <a:srgbClr val="000000"/>
                </a:solidFill>
              </a:defRPr>
            </a:lvl3pPr>
            <a:lvl4pPr marL="1828800" lvl="3" indent="-330200" algn="l">
              <a:lnSpc>
                <a:spcPct val="115000"/>
              </a:lnSpc>
              <a:spcBef>
                <a:spcPts val="1000"/>
              </a:spcBef>
              <a:spcAft>
                <a:spcPts val="0"/>
              </a:spcAft>
              <a:buSzPts val="1600"/>
              <a:buChar char="●"/>
              <a:defRPr sz="1600"/>
            </a:lvl4pPr>
            <a:lvl5pPr marL="2286000" lvl="4" indent="-330200" algn="l">
              <a:lnSpc>
                <a:spcPct val="115000"/>
              </a:lnSpc>
              <a:spcBef>
                <a:spcPts val="1000"/>
              </a:spcBef>
              <a:spcAft>
                <a:spcPts val="0"/>
              </a:spcAft>
              <a:buClr>
                <a:srgbClr val="000000"/>
              </a:buClr>
              <a:buSzPts val="1600"/>
              <a:buChar char="○"/>
              <a:defRPr sz="1600">
                <a:solidFill>
                  <a:srgbClr val="000000"/>
                </a:solidFill>
              </a:defRPr>
            </a:lvl5pPr>
            <a:lvl6pPr marL="2743200" lvl="5" indent="-330200" algn="l">
              <a:lnSpc>
                <a:spcPct val="115000"/>
              </a:lnSpc>
              <a:spcBef>
                <a:spcPts val="1000"/>
              </a:spcBef>
              <a:spcAft>
                <a:spcPts val="0"/>
              </a:spcAft>
              <a:buClr>
                <a:srgbClr val="000000"/>
              </a:buClr>
              <a:buSzPts val="1600"/>
              <a:buChar char="■"/>
              <a:defRPr sz="1600">
                <a:solidFill>
                  <a:srgbClr val="000000"/>
                </a:solidFill>
              </a:defRPr>
            </a:lvl6pPr>
            <a:lvl7pPr marL="3200400" lvl="6" indent="-330200" algn="l">
              <a:lnSpc>
                <a:spcPct val="115000"/>
              </a:lnSpc>
              <a:spcBef>
                <a:spcPts val="1000"/>
              </a:spcBef>
              <a:spcAft>
                <a:spcPts val="0"/>
              </a:spcAft>
              <a:buSzPts val="1600"/>
              <a:buChar char="●"/>
              <a:defRPr sz="1600"/>
            </a:lvl7pPr>
            <a:lvl8pPr marL="3657600" lvl="7" indent="-330200" algn="l">
              <a:lnSpc>
                <a:spcPct val="115000"/>
              </a:lnSpc>
              <a:spcBef>
                <a:spcPts val="1000"/>
              </a:spcBef>
              <a:spcAft>
                <a:spcPts val="0"/>
              </a:spcAft>
              <a:buClr>
                <a:srgbClr val="000000"/>
              </a:buClr>
              <a:buSzPts val="1600"/>
              <a:buChar char="○"/>
              <a:defRPr sz="1600">
                <a:solidFill>
                  <a:srgbClr val="000000"/>
                </a:solidFill>
              </a:defRPr>
            </a:lvl8pPr>
            <a:lvl9pPr marL="4114800" lvl="8" indent="-330200" algn="l">
              <a:lnSpc>
                <a:spcPct val="115000"/>
              </a:lnSpc>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96"/>
        <p:cNvGrpSpPr/>
        <p:nvPr/>
      </p:nvGrpSpPr>
      <p:grpSpPr>
        <a:xfrm>
          <a:off x="0" y="0"/>
          <a:ext cx="0" cy="0"/>
          <a:chOff x="0" y="0"/>
          <a:chExt cx="0" cy="0"/>
        </a:xfrm>
      </p:grpSpPr>
      <p:sp>
        <p:nvSpPr>
          <p:cNvPr id="97" name="Google Shape;97;p61"/>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8" name="Google Shape;98;p6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99" name="Google Shape;99;p61"/>
          <p:cNvSpPr txBox="1">
            <a:spLocks noGrp="1"/>
          </p:cNvSpPr>
          <p:nvPr>
            <p:ph type="body" idx="1"/>
          </p:nvPr>
        </p:nvSpPr>
        <p:spPr>
          <a:xfrm>
            <a:off x="311700" y="1088000"/>
            <a:ext cx="6259800" cy="3249300"/>
          </a:xfrm>
          <a:prstGeom prst="rect">
            <a:avLst/>
          </a:prstGeom>
          <a:noFill/>
          <a:ln>
            <a:noFill/>
          </a:ln>
        </p:spPr>
        <p:txBody>
          <a:bodyPr spcFirstLastPara="1" wrap="square" lIns="68575" tIns="34275" rIns="68575" bIns="34275" anchor="t" anchorCtr="0">
            <a:normAutofit/>
          </a:bodyPr>
          <a:lstStyle>
            <a:lvl1pPr marL="457200" lvl="0" indent="-361950" algn="l">
              <a:lnSpc>
                <a:spcPct val="90000"/>
              </a:lnSpc>
              <a:spcBef>
                <a:spcPts val="800"/>
              </a:spcBef>
              <a:spcAft>
                <a:spcPts val="0"/>
              </a:spcAft>
              <a:buSzPts val="2100"/>
              <a:buChar char="•"/>
              <a:defRPr/>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Clr>
                <a:srgbClr val="000000"/>
              </a:buClr>
              <a:buSzPts val="1400"/>
              <a:buChar char="•"/>
              <a:defRPr>
                <a:solidFill>
                  <a:srgbClr val="000000"/>
                </a:solidFill>
              </a:defRPr>
            </a:lvl5pPr>
            <a:lvl6pPr marL="2743200" lvl="5" indent="-317500" algn="l">
              <a:lnSpc>
                <a:spcPct val="90000"/>
              </a:lnSpc>
              <a:spcBef>
                <a:spcPts val="400"/>
              </a:spcBef>
              <a:spcAft>
                <a:spcPts val="0"/>
              </a:spcAft>
              <a:buClr>
                <a:srgbClr val="000000"/>
              </a:buClr>
              <a:buSzPts val="1400"/>
              <a:buChar char="•"/>
              <a:defRPr>
                <a:solidFill>
                  <a:srgbClr val="000000"/>
                </a:solidFill>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hree Phases 1 1 1 1 1">
  <p:cSld name="ONE_COLUMN_TEXT_1_1_1_1_1_1_1">
    <p:spTree>
      <p:nvGrpSpPr>
        <p:cNvPr id="1" name="Shape 830"/>
        <p:cNvGrpSpPr/>
        <p:nvPr/>
      </p:nvGrpSpPr>
      <p:grpSpPr>
        <a:xfrm>
          <a:off x="0" y="0"/>
          <a:ext cx="0" cy="0"/>
          <a:chOff x="0" y="0"/>
          <a:chExt cx="0" cy="0"/>
        </a:xfrm>
      </p:grpSpPr>
      <p:sp>
        <p:nvSpPr>
          <p:cNvPr id="831" name="Google Shape;831;g3f5711b02bb_0_185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832" name="Google Shape;832;g3f5711b02bb_0_185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833" name="Google Shape;833;g3f5711b02bb_0_1857"/>
          <p:cNvSpPr txBox="1"/>
          <p:nvPr/>
        </p:nvSpPr>
        <p:spPr>
          <a:xfrm>
            <a:off x="471275" y="1377900"/>
            <a:ext cx="2606100" cy="2596500"/>
          </a:xfrm>
          <a:prstGeom prst="rect">
            <a:avLst/>
          </a:pr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834" name="Google Shape;834;g3f5711b02bb_0_1857"/>
          <p:cNvSpPr txBox="1"/>
          <p:nvPr/>
        </p:nvSpPr>
        <p:spPr>
          <a:xfrm>
            <a:off x="3270738" y="1371600"/>
            <a:ext cx="2606100" cy="2596500"/>
          </a:xfrm>
          <a:prstGeom prst="rect">
            <a:avLst/>
          </a:prstGeom>
          <a:solidFill>
            <a:srgbClr val="FFA0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835" name="Google Shape;835;g3f5711b02bb_0_1857"/>
          <p:cNvSpPr txBox="1"/>
          <p:nvPr/>
        </p:nvSpPr>
        <p:spPr>
          <a:xfrm>
            <a:off x="6080700" y="1371600"/>
            <a:ext cx="2606100" cy="2596500"/>
          </a:xfrm>
          <a:prstGeom prst="rect">
            <a:avLst/>
          </a:prstGeom>
          <a:solidFill>
            <a:srgbClr val="FE7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836" name="Google Shape;836;g3f5711b02bb_0_1857"/>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37" name="Google Shape;837;g3f5711b02bb_0_1857"/>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838" name="Google Shape;838;g3f5711b02bb_0_1857"/>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839" name="Google Shape;839;g3f5711b02bb_0_1857"/>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840" name="Google Shape;840;g3f5711b02bb_0_1857"/>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841" name="Google Shape;841;g3f5711b02bb_0_1857"/>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42" name="Google Shape;842;g3f5711b02bb_0_1857"/>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843" name="Google Shape;843;g3f5711b02bb_0_1857"/>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844" name="Google Shape;844;g3f5711b02bb_0_1857"/>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100"/>
        <p:cNvGrpSpPr/>
        <p:nvPr/>
      </p:nvGrpSpPr>
      <p:grpSpPr>
        <a:xfrm>
          <a:off x="0" y="0"/>
          <a:ext cx="0" cy="0"/>
          <a:chOff x="0" y="0"/>
          <a:chExt cx="0" cy="0"/>
        </a:xfrm>
      </p:grpSpPr>
      <p:sp>
        <p:nvSpPr>
          <p:cNvPr id="101" name="Google Shape;101;p62"/>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2" name="Google Shape;102;p6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03" name="Google Shape;103;p62"/>
          <p:cNvSpPr txBox="1">
            <a:spLocks noGrp="1"/>
          </p:cNvSpPr>
          <p:nvPr>
            <p:ph type="title" idx="2"/>
          </p:nvPr>
        </p:nvSpPr>
        <p:spPr>
          <a:xfrm>
            <a:off x="475275" y="136245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4" name="Google Shape;104;p62"/>
          <p:cNvSpPr txBox="1">
            <a:spLocks noGrp="1"/>
          </p:cNvSpPr>
          <p:nvPr>
            <p:ph type="title" idx="3"/>
          </p:nvPr>
        </p:nvSpPr>
        <p:spPr>
          <a:xfrm>
            <a:off x="3314500" y="137790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5" name="Google Shape;105;p62"/>
          <p:cNvSpPr txBox="1">
            <a:spLocks noGrp="1"/>
          </p:cNvSpPr>
          <p:nvPr>
            <p:ph type="title" idx="4"/>
          </p:nvPr>
        </p:nvSpPr>
        <p:spPr>
          <a:xfrm>
            <a:off x="6153725" y="1377900"/>
            <a:ext cx="2606100" cy="3486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SzPts val="1400"/>
              <a:buNone/>
              <a:defRPr sz="1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6" name="Google Shape;106;p62"/>
          <p:cNvSpPr txBox="1">
            <a:spLocks noGrp="1"/>
          </p:cNvSpPr>
          <p:nvPr>
            <p:ph type="body" idx="1"/>
          </p:nvPr>
        </p:nvSpPr>
        <p:spPr>
          <a:xfrm>
            <a:off x="475125" y="1742675"/>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107" name="Google Shape;107;p62"/>
          <p:cNvSpPr txBox="1">
            <a:spLocks noGrp="1"/>
          </p:cNvSpPr>
          <p:nvPr>
            <p:ph type="body" idx="5"/>
          </p:nvPr>
        </p:nvSpPr>
        <p:spPr>
          <a:xfrm>
            <a:off x="3306450" y="1742675"/>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108" name="Google Shape;108;p62"/>
          <p:cNvSpPr txBox="1">
            <a:spLocks noGrp="1"/>
          </p:cNvSpPr>
          <p:nvPr>
            <p:ph type="body" idx="6"/>
          </p:nvPr>
        </p:nvSpPr>
        <p:spPr>
          <a:xfrm>
            <a:off x="6153725" y="1711050"/>
            <a:ext cx="2606100" cy="2225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SzPts val="1400"/>
              <a:buChar char="•"/>
              <a:defRPr sz="1400"/>
            </a:lvl1pPr>
            <a:lvl2pPr marL="914400" lvl="1" indent="-342900" algn="l">
              <a:lnSpc>
                <a:spcPct val="90000"/>
              </a:lnSpc>
              <a:spcBef>
                <a:spcPts val="400"/>
              </a:spcBef>
              <a:spcAft>
                <a:spcPts val="0"/>
              </a:spcAft>
              <a:buClr>
                <a:srgbClr val="000000"/>
              </a:buClr>
              <a:buSzPts val="1800"/>
              <a:buChar char="•"/>
              <a:defRPr>
                <a:solidFill>
                  <a:srgbClr val="000000"/>
                </a:solidFill>
              </a:defRPr>
            </a:lvl2pPr>
            <a:lvl3pPr marL="1371600" lvl="2" indent="-323850" algn="l">
              <a:lnSpc>
                <a:spcPct val="90000"/>
              </a:lnSpc>
              <a:spcBef>
                <a:spcPts val="400"/>
              </a:spcBef>
              <a:spcAft>
                <a:spcPts val="0"/>
              </a:spcAft>
              <a:buClr>
                <a:srgbClr val="000000"/>
              </a:buClr>
              <a:buSzPts val="1500"/>
              <a:buChar char="•"/>
              <a:defRPr>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SzPts val="14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2"/>
        </a:solidFill>
        <a:effectLst/>
      </p:bgPr>
    </p:bg>
    <p:spTree>
      <p:nvGrpSpPr>
        <p:cNvPr id="1" name="Shape 109"/>
        <p:cNvGrpSpPr/>
        <p:nvPr/>
      </p:nvGrpSpPr>
      <p:grpSpPr>
        <a:xfrm>
          <a:off x="0" y="0"/>
          <a:ext cx="0" cy="0"/>
          <a:chOff x="0" y="0"/>
          <a:chExt cx="0" cy="0"/>
        </a:xfrm>
      </p:grpSpPr>
      <p:sp>
        <p:nvSpPr>
          <p:cNvPr id="110" name="Google Shape;110;p63"/>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111" name="Google Shape;111;p63"/>
          <p:cNvSpPr txBox="1">
            <a:spLocks noGrp="1"/>
          </p:cNvSpPr>
          <p:nvPr>
            <p:ph type="title" idx="2"/>
          </p:nvPr>
        </p:nvSpPr>
        <p:spPr>
          <a:xfrm>
            <a:off x="311700" y="273550"/>
            <a:ext cx="5861100" cy="744300"/>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SzPts val="3300"/>
              <a:buNone/>
              <a:defRPr/>
            </a:lvl1pPr>
            <a:lvl2pPr lvl="1" algn="l">
              <a:lnSpc>
                <a:spcPct val="75000"/>
              </a:lnSpc>
              <a:spcBef>
                <a:spcPts val="0"/>
              </a:spcBef>
              <a:spcAft>
                <a:spcPts val="0"/>
              </a:spcAft>
              <a:buSzPts val="1100"/>
              <a:buNone/>
              <a:defRPr/>
            </a:lvl2pPr>
            <a:lvl3pPr lvl="2" algn="l">
              <a:lnSpc>
                <a:spcPct val="75000"/>
              </a:lnSpc>
              <a:spcBef>
                <a:spcPts val="0"/>
              </a:spcBef>
              <a:spcAft>
                <a:spcPts val="0"/>
              </a:spcAft>
              <a:buSzPts val="1100"/>
              <a:buNone/>
              <a:defRPr/>
            </a:lvl3pPr>
            <a:lvl4pPr lvl="3" algn="l">
              <a:lnSpc>
                <a:spcPct val="75000"/>
              </a:lnSpc>
              <a:spcBef>
                <a:spcPts val="0"/>
              </a:spcBef>
              <a:spcAft>
                <a:spcPts val="0"/>
              </a:spcAft>
              <a:buSzPts val="1100"/>
              <a:buNone/>
              <a:defRPr/>
            </a:lvl4pPr>
            <a:lvl5pPr lvl="4" algn="l">
              <a:lnSpc>
                <a:spcPct val="75000"/>
              </a:lnSpc>
              <a:spcBef>
                <a:spcPts val="0"/>
              </a:spcBef>
              <a:spcAft>
                <a:spcPts val="0"/>
              </a:spcAft>
              <a:buSzPts val="1100"/>
              <a:buNone/>
              <a:defRPr/>
            </a:lvl5pPr>
            <a:lvl6pPr lvl="5" algn="l">
              <a:lnSpc>
                <a:spcPct val="75000"/>
              </a:lnSpc>
              <a:spcBef>
                <a:spcPts val="0"/>
              </a:spcBef>
              <a:spcAft>
                <a:spcPts val="0"/>
              </a:spcAft>
              <a:buSzPts val="1100"/>
              <a:buNone/>
              <a:defRPr/>
            </a:lvl6pPr>
            <a:lvl7pPr lvl="6" algn="l">
              <a:lnSpc>
                <a:spcPct val="75000"/>
              </a:lnSpc>
              <a:spcBef>
                <a:spcPts val="0"/>
              </a:spcBef>
              <a:spcAft>
                <a:spcPts val="0"/>
              </a:spcAft>
              <a:buSzPts val="1100"/>
              <a:buNone/>
              <a:defRPr/>
            </a:lvl7pPr>
            <a:lvl8pPr lvl="7" algn="l">
              <a:lnSpc>
                <a:spcPct val="75000"/>
              </a:lnSpc>
              <a:spcBef>
                <a:spcPts val="0"/>
              </a:spcBef>
              <a:spcAft>
                <a:spcPts val="0"/>
              </a:spcAft>
              <a:buSzPts val="1100"/>
              <a:buNone/>
              <a:defRPr/>
            </a:lvl8pPr>
            <a:lvl9pPr lvl="8" algn="l">
              <a:lnSpc>
                <a:spcPct val="75000"/>
              </a:lnSpc>
              <a:spcBef>
                <a:spcPts val="0"/>
              </a:spcBef>
              <a:spcAft>
                <a:spcPts val="0"/>
              </a:spcAft>
              <a:buSzPts val="1100"/>
              <a:buNone/>
              <a:defRPr/>
            </a:lvl9pPr>
          </a:lstStyle>
          <a:p>
            <a:endParaRPr/>
          </a:p>
        </p:txBody>
      </p:sp>
      <p:sp>
        <p:nvSpPr>
          <p:cNvPr id="112" name="Google Shape;112;p6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_COLUMN_TEXT_2">
  <p:cSld name="ONE_COLUMN_TEXT_2">
    <p:spTree>
      <p:nvGrpSpPr>
        <p:cNvPr id="1" name="Shape 113"/>
        <p:cNvGrpSpPr/>
        <p:nvPr/>
      </p:nvGrpSpPr>
      <p:grpSpPr>
        <a:xfrm>
          <a:off x="0" y="0"/>
          <a:ext cx="0" cy="0"/>
          <a:chOff x="0" y="0"/>
          <a:chExt cx="0" cy="0"/>
        </a:xfrm>
      </p:grpSpPr>
      <p:sp>
        <p:nvSpPr>
          <p:cNvPr id="114" name="Google Shape;114;p6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15" name="Google Shape;115;p64"/>
          <p:cNvSpPr txBox="1">
            <a:spLocks noGrp="1"/>
          </p:cNvSpPr>
          <p:nvPr>
            <p:ph type="body" idx="1"/>
          </p:nvPr>
        </p:nvSpPr>
        <p:spPr>
          <a:xfrm>
            <a:off x="326300" y="929425"/>
            <a:ext cx="2874000" cy="3528600"/>
          </a:xfrm>
          <a:prstGeom prst="rect">
            <a:avLst/>
          </a:prstGeom>
          <a:noFill/>
          <a:ln>
            <a:noFill/>
          </a:ln>
        </p:spPr>
        <p:txBody>
          <a:bodyPr spcFirstLastPara="1" wrap="square" lIns="68575" tIns="34275" rIns="68575" bIns="34275" anchor="t" anchorCtr="0">
            <a:normAutofit/>
          </a:bodyPr>
          <a:lstStyle>
            <a:lvl1pPr marL="457200" lvl="0" indent="-317500" algn="l">
              <a:lnSpc>
                <a:spcPct val="100000"/>
              </a:lnSpc>
              <a:spcBef>
                <a:spcPts val="800"/>
              </a:spcBef>
              <a:spcAft>
                <a:spcPts val="0"/>
              </a:spcAft>
              <a:buSzPts val="1400"/>
              <a:buChar char="•"/>
              <a:defRPr sz="1400"/>
            </a:lvl1pPr>
            <a:lvl2pPr marL="914400" lvl="1" indent="-304800" algn="l">
              <a:lnSpc>
                <a:spcPct val="90000"/>
              </a:lnSpc>
              <a:spcBef>
                <a:spcPts val="400"/>
              </a:spcBef>
              <a:spcAft>
                <a:spcPts val="0"/>
              </a:spcAft>
              <a:buClr>
                <a:srgbClr val="000000"/>
              </a:buClr>
              <a:buSzPts val="1200"/>
              <a:buChar char="•"/>
              <a:defRPr sz="1200">
                <a:solidFill>
                  <a:srgbClr val="000000"/>
                </a:solidFill>
              </a:defRPr>
            </a:lvl2pPr>
            <a:lvl3pPr marL="1371600" lvl="2" indent="-292100" algn="l">
              <a:lnSpc>
                <a:spcPct val="90000"/>
              </a:lnSpc>
              <a:spcBef>
                <a:spcPts val="400"/>
              </a:spcBef>
              <a:spcAft>
                <a:spcPts val="0"/>
              </a:spcAft>
              <a:buClr>
                <a:srgbClr val="000000"/>
              </a:buClr>
              <a:buSzPts val="1000"/>
              <a:buChar char="•"/>
              <a:defRPr sz="1000">
                <a:solidFill>
                  <a:srgbClr val="000000"/>
                </a:solidFill>
              </a:defRPr>
            </a:lvl3pPr>
            <a:lvl4pPr marL="1828800" lvl="3" indent="-317500" algn="l">
              <a:lnSpc>
                <a:spcPct val="90000"/>
              </a:lnSpc>
              <a:spcBef>
                <a:spcPts val="400"/>
              </a:spcBef>
              <a:spcAft>
                <a:spcPts val="0"/>
              </a:spcAft>
              <a:buSzPts val="1400"/>
              <a:buChar char="•"/>
              <a:defRPr/>
            </a:lvl4pPr>
            <a:lvl5pPr marL="2286000" lvl="4" indent="-317500" algn="l">
              <a:lnSpc>
                <a:spcPct val="90000"/>
              </a:lnSpc>
              <a:spcBef>
                <a:spcPts val="400"/>
              </a:spcBef>
              <a:spcAft>
                <a:spcPts val="0"/>
              </a:spcAft>
              <a:buClr>
                <a:srgbClr val="000000"/>
              </a:buClr>
              <a:buSzPts val="1400"/>
              <a:buChar char="•"/>
              <a:defRPr>
                <a:solidFill>
                  <a:srgbClr val="000000"/>
                </a:solidFill>
              </a:defRPr>
            </a:lvl5pPr>
            <a:lvl6pPr marL="2743200" lvl="5" indent="-317500" algn="l">
              <a:lnSpc>
                <a:spcPct val="90000"/>
              </a:lnSpc>
              <a:spcBef>
                <a:spcPts val="400"/>
              </a:spcBef>
              <a:spcAft>
                <a:spcPts val="0"/>
              </a:spcAft>
              <a:buClr>
                <a:srgbClr val="000000"/>
              </a:buClr>
              <a:buSzPts val="1400"/>
              <a:buChar char="•"/>
              <a:defRPr>
                <a:solidFill>
                  <a:srgbClr val="000000"/>
                </a:solidFill>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116" name="Google Shape;116;p64"/>
          <p:cNvSpPr txBox="1">
            <a:spLocks noGrp="1"/>
          </p:cNvSpPr>
          <p:nvPr>
            <p:ph type="title"/>
          </p:nvPr>
        </p:nvSpPr>
        <p:spPr>
          <a:xfrm>
            <a:off x="311700" y="268650"/>
            <a:ext cx="2888700" cy="749400"/>
          </a:xfrm>
          <a:prstGeom prst="rect">
            <a:avLst/>
          </a:prstGeom>
          <a:noFill/>
          <a:ln>
            <a:noFill/>
          </a:ln>
        </p:spPr>
        <p:txBody>
          <a:bodyPr spcFirstLastPara="1" wrap="square" lIns="68575" tIns="34275" rIns="68575" bIns="34275" anchor="ctr" anchorCtr="0">
            <a:norm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1100"/>
              <a:buNone/>
              <a:defRPr/>
            </a:lvl2pPr>
            <a:lvl3pPr lvl="2" algn="l">
              <a:lnSpc>
                <a:spcPct val="75000"/>
              </a:lnSpc>
              <a:spcBef>
                <a:spcPts val="0"/>
              </a:spcBef>
              <a:spcAft>
                <a:spcPts val="0"/>
              </a:spcAft>
              <a:buSzPts val="1100"/>
              <a:buNone/>
              <a:defRPr/>
            </a:lvl3pPr>
            <a:lvl4pPr lvl="3" algn="l">
              <a:lnSpc>
                <a:spcPct val="75000"/>
              </a:lnSpc>
              <a:spcBef>
                <a:spcPts val="0"/>
              </a:spcBef>
              <a:spcAft>
                <a:spcPts val="0"/>
              </a:spcAft>
              <a:buSzPts val="1100"/>
              <a:buNone/>
              <a:defRPr/>
            </a:lvl4pPr>
            <a:lvl5pPr lvl="4" algn="l">
              <a:lnSpc>
                <a:spcPct val="75000"/>
              </a:lnSpc>
              <a:spcBef>
                <a:spcPts val="0"/>
              </a:spcBef>
              <a:spcAft>
                <a:spcPts val="0"/>
              </a:spcAft>
              <a:buSzPts val="1100"/>
              <a:buNone/>
              <a:defRPr/>
            </a:lvl5pPr>
            <a:lvl6pPr lvl="5" algn="l">
              <a:lnSpc>
                <a:spcPct val="75000"/>
              </a:lnSpc>
              <a:spcBef>
                <a:spcPts val="0"/>
              </a:spcBef>
              <a:spcAft>
                <a:spcPts val="0"/>
              </a:spcAft>
              <a:buSzPts val="1100"/>
              <a:buNone/>
              <a:defRPr/>
            </a:lvl6pPr>
            <a:lvl7pPr lvl="6" algn="l">
              <a:lnSpc>
                <a:spcPct val="75000"/>
              </a:lnSpc>
              <a:spcBef>
                <a:spcPts val="0"/>
              </a:spcBef>
              <a:spcAft>
                <a:spcPts val="0"/>
              </a:spcAft>
              <a:buSzPts val="1100"/>
              <a:buNone/>
              <a:defRPr/>
            </a:lvl7pPr>
            <a:lvl8pPr lvl="7" algn="l">
              <a:lnSpc>
                <a:spcPct val="75000"/>
              </a:lnSpc>
              <a:spcBef>
                <a:spcPts val="0"/>
              </a:spcBef>
              <a:spcAft>
                <a:spcPts val="0"/>
              </a:spcAft>
              <a:buSzPts val="1100"/>
              <a:buNone/>
              <a:defRPr/>
            </a:lvl8pPr>
            <a:lvl9pPr lvl="8" algn="l">
              <a:lnSpc>
                <a:spcPct val="75000"/>
              </a:lnSpc>
              <a:spcBef>
                <a:spcPts val="0"/>
              </a:spcBef>
              <a:spcAft>
                <a:spcPts val="0"/>
              </a:spcAft>
              <a:buSzPts val="11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_2">
  <p:cSld name="BLANK_2">
    <p:spTree>
      <p:nvGrpSpPr>
        <p:cNvPr id="1" name="Shape 117"/>
        <p:cNvGrpSpPr/>
        <p:nvPr/>
      </p:nvGrpSpPr>
      <p:grpSpPr>
        <a:xfrm>
          <a:off x="0" y="0"/>
          <a:ext cx="0" cy="0"/>
          <a:chOff x="0" y="0"/>
          <a:chExt cx="0" cy="0"/>
        </a:xfrm>
      </p:grpSpPr>
      <p:sp>
        <p:nvSpPr>
          <p:cNvPr id="118" name="Google Shape;118;p6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for screenshots/images)">
  <p:cSld name="TITLE_ONLY_1_1">
    <p:spTree>
      <p:nvGrpSpPr>
        <p:cNvPr id="1" name="Shape 119"/>
        <p:cNvGrpSpPr/>
        <p:nvPr/>
      </p:nvGrpSpPr>
      <p:grpSpPr>
        <a:xfrm>
          <a:off x="0" y="0"/>
          <a:ext cx="0" cy="0"/>
          <a:chOff x="0" y="0"/>
          <a:chExt cx="0" cy="0"/>
        </a:xfrm>
      </p:grpSpPr>
      <p:sp>
        <p:nvSpPr>
          <p:cNvPr id="120" name="Google Shape;120;p66"/>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rgbClr val="000000"/>
                </a:solidFill>
                <a:latin typeface="Work Sans"/>
                <a:ea typeface="Work Sans"/>
                <a:cs typeface="Work Sans"/>
                <a:sym typeface="Work Sa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3"/>
        <p:cNvGrpSpPr/>
        <p:nvPr/>
      </p:nvGrpSpPr>
      <p:grpSpPr>
        <a:xfrm>
          <a:off x="0" y="0"/>
          <a:ext cx="0" cy="0"/>
          <a:chOff x="0" y="0"/>
          <a:chExt cx="0" cy="0"/>
        </a:xfrm>
      </p:grpSpPr>
      <p:sp>
        <p:nvSpPr>
          <p:cNvPr id="14" name="Google Shape;14;p49"/>
          <p:cNvSpPr>
            <a:spLocks noGrp="1"/>
          </p:cNvSpPr>
          <p:nvPr>
            <p:ph type="pic" idx="2"/>
          </p:nvPr>
        </p:nvSpPr>
        <p:spPr>
          <a:xfrm flipH="1">
            <a:off x="71" y="0"/>
            <a:ext cx="5268300" cy="5143500"/>
          </a:xfrm>
          <a:prstGeom prst="rect">
            <a:avLst/>
          </a:prstGeom>
          <a:noFill/>
          <a:ln>
            <a:noFill/>
          </a:ln>
        </p:spPr>
      </p:sp>
      <p:sp>
        <p:nvSpPr>
          <p:cNvPr id="15" name="Google Shape;15;p49"/>
          <p:cNvSpPr txBox="1">
            <a:spLocks noGrp="1"/>
          </p:cNvSpPr>
          <p:nvPr>
            <p:ph type="title"/>
          </p:nvPr>
        </p:nvSpPr>
        <p:spPr>
          <a:xfrm>
            <a:off x="3059030" y="1842550"/>
            <a:ext cx="6093600" cy="1230000"/>
          </a:xfrm>
          <a:prstGeom prst="rect">
            <a:avLst/>
          </a:prstGeom>
          <a:solidFill>
            <a:srgbClr val="3371E7"/>
          </a:solidFill>
          <a:ln>
            <a:noFill/>
          </a:ln>
        </p:spPr>
        <p:txBody>
          <a:bodyPr spcFirstLastPara="1" wrap="square" lIns="240025" tIns="34275" rIns="685800" bIns="34275" anchor="ctr" anchorCtr="0">
            <a:noAutofit/>
          </a:bodyPr>
          <a:lstStyle>
            <a:lvl1pPr lvl="0" algn="r">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 name="Google Shape;16;p49"/>
          <p:cNvSpPr txBox="1">
            <a:spLocks noGrp="1"/>
          </p:cNvSpPr>
          <p:nvPr>
            <p:ph type="subTitle" idx="1"/>
          </p:nvPr>
        </p:nvSpPr>
        <p:spPr>
          <a:xfrm>
            <a:off x="5657850" y="3298698"/>
            <a:ext cx="2935200" cy="1281600"/>
          </a:xfrm>
          <a:prstGeom prst="rect">
            <a:avLst/>
          </a:prstGeom>
          <a:noFill/>
          <a:ln>
            <a:noFill/>
          </a:ln>
        </p:spPr>
        <p:txBody>
          <a:bodyPr spcFirstLastPara="1" wrap="square" lIns="68575" tIns="34275" rIns="68575" bIns="34275" anchor="t" anchorCtr="0">
            <a:normAutofit/>
          </a:bodyPr>
          <a:lstStyle>
            <a:lvl1pPr lvl="0" algn="r">
              <a:lnSpc>
                <a:spcPct val="90000"/>
              </a:lnSpc>
              <a:spcBef>
                <a:spcPts val="800"/>
              </a:spcBef>
              <a:spcAft>
                <a:spcPts val="0"/>
              </a:spcAft>
              <a:buClr>
                <a:schemeClr val="dk1"/>
              </a:buClr>
              <a:buSzPts val="1800"/>
              <a:buNone/>
              <a:defRPr sz="180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7" name="Google Shape;17;p49"/>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 name="Google Shape;18;p49"/>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ig bullets">
  <p:cSld name="TITLE_AND_BODY_2">
    <p:spTree>
      <p:nvGrpSpPr>
        <p:cNvPr id="1" name="Shape 121"/>
        <p:cNvGrpSpPr/>
        <p:nvPr/>
      </p:nvGrpSpPr>
      <p:grpSpPr>
        <a:xfrm>
          <a:off x="0" y="0"/>
          <a:ext cx="0" cy="0"/>
          <a:chOff x="0" y="0"/>
          <a:chExt cx="0" cy="0"/>
        </a:xfrm>
      </p:grpSpPr>
      <p:sp>
        <p:nvSpPr>
          <p:cNvPr id="122" name="Google Shape;122;p67"/>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80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23850" algn="l">
              <a:lnSpc>
                <a:spcPct val="115000"/>
              </a:lnSpc>
              <a:spcBef>
                <a:spcPts val="1600"/>
              </a:spcBef>
              <a:spcAft>
                <a:spcPts val="0"/>
              </a:spcAft>
              <a:buClr>
                <a:srgbClr val="000000"/>
              </a:buClr>
              <a:buSzPts val="15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123" name="Google Shape;123;p67"/>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4" name="Google Shape;124;p6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ig bullets 1">
  <p:cSld name="TITLE_AND_BODY_3">
    <p:spTree>
      <p:nvGrpSpPr>
        <p:cNvPr id="1" name="Shape 125"/>
        <p:cNvGrpSpPr/>
        <p:nvPr/>
      </p:nvGrpSpPr>
      <p:grpSpPr>
        <a:xfrm>
          <a:off x="0" y="0"/>
          <a:ext cx="0" cy="0"/>
          <a:chOff x="0" y="0"/>
          <a:chExt cx="0" cy="0"/>
        </a:xfrm>
      </p:grpSpPr>
      <p:sp>
        <p:nvSpPr>
          <p:cNvPr id="126" name="Google Shape;126;p68"/>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80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23850" algn="l">
              <a:lnSpc>
                <a:spcPct val="115000"/>
              </a:lnSpc>
              <a:spcBef>
                <a:spcPts val="1600"/>
              </a:spcBef>
              <a:spcAft>
                <a:spcPts val="0"/>
              </a:spcAft>
              <a:buClr>
                <a:srgbClr val="000000"/>
              </a:buClr>
              <a:buSzPts val="15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127" name="Google Shape;127;p68"/>
          <p:cNvSpPr txBox="1">
            <a:spLocks noGrp="1"/>
          </p:cNvSpPr>
          <p:nvPr>
            <p:ph type="title"/>
          </p:nvPr>
        </p:nvSpPr>
        <p:spPr>
          <a:xfrm>
            <a:off x="311700" y="194550"/>
            <a:ext cx="8520600" cy="8235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8" name="Google Shape;128;p6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Bullets">
  <p:cSld name="Title &amp; Bullets">
    <p:spTree>
      <p:nvGrpSpPr>
        <p:cNvPr id="1" name="Shape 129"/>
        <p:cNvGrpSpPr/>
        <p:nvPr/>
      </p:nvGrpSpPr>
      <p:grpSpPr>
        <a:xfrm>
          <a:off x="0" y="0"/>
          <a:ext cx="0" cy="0"/>
          <a:chOff x="0" y="0"/>
          <a:chExt cx="0" cy="0"/>
        </a:xfrm>
      </p:grpSpPr>
      <p:sp>
        <p:nvSpPr>
          <p:cNvPr id="130" name="Google Shape;130;p69"/>
          <p:cNvSpPr txBox="1">
            <a:spLocks noGrp="1"/>
          </p:cNvSpPr>
          <p:nvPr>
            <p:ph type="title"/>
          </p:nvPr>
        </p:nvSpPr>
        <p:spPr>
          <a:xfrm>
            <a:off x="669727" y="234404"/>
            <a:ext cx="7804500" cy="1138500"/>
          </a:xfrm>
          <a:prstGeom prst="rect">
            <a:avLst/>
          </a:prstGeom>
          <a:noFill/>
          <a:ln>
            <a:noFill/>
          </a:ln>
        </p:spPr>
        <p:txBody>
          <a:bodyPr spcFirstLastPara="1" wrap="square" lIns="32750" tIns="32750" rIns="32750" bIns="32750" anchor="ctr" anchorCtr="0">
            <a:normAutofit/>
          </a:bodyPr>
          <a:lstStyle>
            <a:lvl1pPr lvl="0" algn="ctr">
              <a:lnSpc>
                <a:spcPct val="100000"/>
              </a:lnSpc>
              <a:spcBef>
                <a:spcPts val="0"/>
              </a:spcBef>
              <a:spcAft>
                <a:spcPts val="0"/>
              </a:spcAft>
              <a:buClr>
                <a:srgbClr val="000000"/>
              </a:buClr>
              <a:buSzPts val="1200"/>
              <a:buNone/>
              <a:defRPr/>
            </a:lvl1pPr>
            <a:lvl2pPr lvl="1" algn="ctr">
              <a:lnSpc>
                <a:spcPct val="100000"/>
              </a:lnSpc>
              <a:spcBef>
                <a:spcPts val="0"/>
              </a:spcBef>
              <a:spcAft>
                <a:spcPts val="0"/>
              </a:spcAft>
              <a:buClr>
                <a:srgbClr val="000000"/>
              </a:buClr>
              <a:buSzPts val="1200"/>
              <a:buNone/>
              <a:defRPr/>
            </a:lvl2pPr>
            <a:lvl3pPr lvl="2" algn="ctr">
              <a:lnSpc>
                <a:spcPct val="100000"/>
              </a:lnSpc>
              <a:spcBef>
                <a:spcPts val="0"/>
              </a:spcBef>
              <a:spcAft>
                <a:spcPts val="0"/>
              </a:spcAft>
              <a:buClr>
                <a:srgbClr val="000000"/>
              </a:buClr>
              <a:buSzPts val="1200"/>
              <a:buNone/>
              <a:defRPr/>
            </a:lvl3pPr>
            <a:lvl4pPr lvl="3" algn="ctr">
              <a:lnSpc>
                <a:spcPct val="100000"/>
              </a:lnSpc>
              <a:spcBef>
                <a:spcPts val="0"/>
              </a:spcBef>
              <a:spcAft>
                <a:spcPts val="0"/>
              </a:spcAft>
              <a:buClr>
                <a:srgbClr val="000000"/>
              </a:buClr>
              <a:buSzPts val="1200"/>
              <a:buNone/>
              <a:defRPr/>
            </a:lvl4pPr>
            <a:lvl5pPr lvl="4" algn="ctr">
              <a:lnSpc>
                <a:spcPct val="100000"/>
              </a:lnSpc>
              <a:spcBef>
                <a:spcPts val="0"/>
              </a:spcBef>
              <a:spcAft>
                <a:spcPts val="0"/>
              </a:spcAft>
              <a:buClr>
                <a:srgbClr val="000000"/>
              </a:buClr>
              <a:buSzPts val="1200"/>
              <a:buNone/>
              <a:defRPr/>
            </a:lvl5pPr>
            <a:lvl6pPr lvl="5" algn="ctr">
              <a:lnSpc>
                <a:spcPct val="100000"/>
              </a:lnSpc>
              <a:spcBef>
                <a:spcPts val="0"/>
              </a:spcBef>
              <a:spcAft>
                <a:spcPts val="0"/>
              </a:spcAft>
              <a:buClr>
                <a:srgbClr val="000000"/>
              </a:buClr>
              <a:buSzPts val="1200"/>
              <a:buNone/>
              <a:defRPr/>
            </a:lvl6pPr>
            <a:lvl7pPr lvl="6" algn="ctr">
              <a:lnSpc>
                <a:spcPct val="100000"/>
              </a:lnSpc>
              <a:spcBef>
                <a:spcPts val="0"/>
              </a:spcBef>
              <a:spcAft>
                <a:spcPts val="0"/>
              </a:spcAft>
              <a:buClr>
                <a:srgbClr val="000000"/>
              </a:buClr>
              <a:buSzPts val="1200"/>
              <a:buNone/>
              <a:defRPr/>
            </a:lvl7pPr>
            <a:lvl8pPr lvl="7" algn="ctr">
              <a:lnSpc>
                <a:spcPct val="100000"/>
              </a:lnSpc>
              <a:spcBef>
                <a:spcPts val="0"/>
              </a:spcBef>
              <a:spcAft>
                <a:spcPts val="0"/>
              </a:spcAft>
              <a:buClr>
                <a:srgbClr val="000000"/>
              </a:buClr>
              <a:buSzPts val="1200"/>
              <a:buNone/>
              <a:defRPr/>
            </a:lvl8pPr>
            <a:lvl9pPr lvl="8" algn="ctr">
              <a:lnSpc>
                <a:spcPct val="100000"/>
              </a:lnSpc>
              <a:spcBef>
                <a:spcPts val="0"/>
              </a:spcBef>
              <a:spcAft>
                <a:spcPts val="0"/>
              </a:spcAft>
              <a:buClr>
                <a:srgbClr val="000000"/>
              </a:buClr>
              <a:buSzPts val="1200"/>
              <a:buNone/>
              <a:defRPr/>
            </a:lvl9pPr>
          </a:lstStyle>
          <a:p>
            <a:endParaRPr/>
          </a:p>
        </p:txBody>
      </p:sp>
      <p:sp>
        <p:nvSpPr>
          <p:cNvPr id="131" name="Google Shape;131;p69"/>
          <p:cNvSpPr txBox="1">
            <a:spLocks noGrp="1"/>
          </p:cNvSpPr>
          <p:nvPr>
            <p:ph type="body" idx="1"/>
          </p:nvPr>
        </p:nvSpPr>
        <p:spPr>
          <a:xfrm>
            <a:off x="669727" y="1372939"/>
            <a:ext cx="7804500" cy="3315000"/>
          </a:xfrm>
          <a:prstGeom prst="rect">
            <a:avLst/>
          </a:prstGeom>
          <a:noFill/>
          <a:ln>
            <a:noFill/>
          </a:ln>
        </p:spPr>
        <p:txBody>
          <a:bodyPr spcFirstLastPara="1" wrap="square" lIns="32750" tIns="32750" rIns="32750" bIns="32750" anchor="ctr" anchorCtr="0">
            <a:normAutofit/>
          </a:bodyPr>
          <a:lstStyle>
            <a:lvl1pPr marL="457200" lvl="0" indent="-285750" algn="l">
              <a:lnSpc>
                <a:spcPct val="100000"/>
              </a:lnSpc>
              <a:spcBef>
                <a:spcPts val="2700"/>
              </a:spcBef>
              <a:spcAft>
                <a:spcPts val="0"/>
              </a:spcAft>
              <a:buClr>
                <a:srgbClr val="000000"/>
              </a:buClr>
              <a:buSzPts val="900"/>
              <a:buChar char="•"/>
              <a:defRPr/>
            </a:lvl1pPr>
            <a:lvl2pPr marL="914400" lvl="1" indent="-285750" algn="l">
              <a:lnSpc>
                <a:spcPct val="100000"/>
              </a:lnSpc>
              <a:spcBef>
                <a:spcPts val="2700"/>
              </a:spcBef>
              <a:spcAft>
                <a:spcPts val="0"/>
              </a:spcAft>
              <a:buClr>
                <a:srgbClr val="000000"/>
              </a:buClr>
              <a:buSzPts val="900"/>
              <a:buChar char="•"/>
              <a:defRPr/>
            </a:lvl2pPr>
            <a:lvl3pPr marL="1371600" lvl="2" indent="-285750" algn="l">
              <a:lnSpc>
                <a:spcPct val="100000"/>
              </a:lnSpc>
              <a:spcBef>
                <a:spcPts val="2700"/>
              </a:spcBef>
              <a:spcAft>
                <a:spcPts val="0"/>
              </a:spcAft>
              <a:buClr>
                <a:srgbClr val="000000"/>
              </a:buClr>
              <a:buSzPts val="900"/>
              <a:buChar char="•"/>
              <a:defRPr/>
            </a:lvl3pPr>
            <a:lvl4pPr marL="1828800" lvl="3" indent="-285750" algn="l">
              <a:lnSpc>
                <a:spcPct val="100000"/>
              </a:lnSpc>
              <a:spcBef>
                <a:spcPts val="2700"/>
              </a:spcBef>
              <a:spcAft>
                <a:spcPts val="0"/>
              </a:spcAft>
              <a:buClr>
                <a:srgbClr val="000000"/>
              </a:buClr>
              <a:buSzPts val="900"/>
              <a:buChar char="•"/>
              <a:defRPr/>
            </a:lvl4pPr>
            <a:lvl5pPr marL="2286000" lvl="4" indent="-285750" algn="l">
              <a:lnSpc>
                <a:spcPct val="100000"/>
              </a:lnSpc>
              <a:spcBef>
                <a:spcPts val="2700"/>
              </a:spcBef>
              <a:spcAft>
                <a:spcPts val="0"/>
              </a:spcAft>
              <a:buClr>
                <a:srgbClr val="000000"/>
              </a:buClr>
              <a:buSzPts val="900"/>
              <a:buChar char="•"/>
              <a:defRPr/>
            </a:lvl5pPr>
            <a:lvl6pPr marL="2743200" lvl="5" indent="-285750" algn="l">
              <a:lnSpc>
                <a:spcPct val="100000"/>
              </a:lnSpc>
              <a:spcBef>
                <a:spcPts val="2700"/>
              </a:spcBef>
              <a:spcAft>
                <a:spcPts val="0"/>
              </a:spcAft>
              <a:buClr>
                <a:srgbClr val="000000"/>
              </a:buClr>
              <a:buSzPts val="900"/>
              <a:buChar char="•"/>
              <a:defRPr/>
            </a:lvl6pPr>
            <a:lvl7pPr marL="3200400" lvl="6" indent="-285750" algn="l">
              <a:lnSpc>
                <a:spcPct val="100000"/>
              </a:lnSpc>
              <a:spcBef>
                <a:spcPts val="2700"/>
              </a:spcBef>
              <a:spcAft>
                <a:spcPts val="0"/>
              </a:spcAft>
              <a:buClr>
                <a:srgbClr val="000000"/>
              </a:buClr>
              <a:buSzPts val="900"/>
              <a:buChar char="•"/>
              <a:defRPr/>
            </a:lvl7pPr>
            <a:lvl8pPr marL="3657600" lvl="7" indent="-285750" algn="l">
              <a:lnSpc>
                <a:spcPct val="100000"/>
              </a:lnSpc>
              <a:spcBef>
                <a:spcPts val="2700"/>
              </a:spcBef>
              <a:spcAft>
                <a:spcPts val="0"/>
              </a:spcAft>
              <a:buClr>
                <a:srgbClr val="000000"/>
              </a:buClr>
              <a:buSzPts val="900"/>
              <a:buChar char="•"/>
              <a:defRPr/>
            </a:lvl8pPr>
            <a:lvl9pPr marL="4114800" lvl="8" indent="-285750" algn="l">
              <a:lnSpc>
                <a:spcPct val="100000"/>
              </a:lnSpc>
              <a:spcBef>
                <a:spcPts val="2700"/>
              </a:spcBef>
              <a:spcAft>
                <a:spcPts val="0"/>
              </a:spcAft>
              <a:buClr>
                <a:srgbClr val="000000"/>
              </a:buClr>
              <a:buSzPts val="900"/>
              <a:buChar char="•"/>
              <a:defRPr/>
            </a:lvl9pPr>
          </a:lstStyle>
          <a:p>
            <a:endParaRPr/>
          </a:p>
        </p:txBody>
      </p:sp>
      <p:sp>
        <p:nvSpPr>
          <p:cNvPr id="132" name="Google Shape;132;p69"/>
          <p:cNvSpPr txBox="1">
            <a:spLocks noGrp="1"/>
          </p:cNvSpPr>
          <p:nvPr>
            <p:ph type="sldNum" idx="12"/>
          </p:nvPr>
        </p:nvSpPr>
        <p:spPr>
          <a:xfrm>
            <a:off x="4437983" y="4878958"/>
            <a:ext cx="259200" cy="201000"/>
          </a:xfrm>
          <a:prstGeom prst="rect">
            <a:avLst/>
          </a:prstGeom>
          <a:noFill/>
          <a:ln>
            <a:noFill/>
          </a:ln>
        </p:spPr>
        <p:txBody>
          <a:bodyPr spcFirstLastPara="1" wrap="square" lIns="32750" tIns="32750" rIns="32750" bIns="32750" anchor="t" anchorCtr="0">
            <a:noAutofit/>
          </a:bodyPr>
          <a:lstStyle>
            <a:lvl1pPr marL="0" marR="0" lvl="0"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1pPr>
            <a:lvl2pPr marL="0" marR="0" lvl="1"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2pPr>
            <a:lvl3pPr marL="0" marR="0" lvl="2"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3pPr>
            <a:lvl4pPr marL="0" marR="0" lvl="3"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4pPr>
            <a:lvl5pPr marL="0" marR="0" lvl="4"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5pPr>
            <a:lvl6pPr marL="0" marR="0" lvl="5"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6pPr>
            <a:lvl7pPr marL="0" marR="0" lvl="6"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7pPr>
            <a:lvl8pPr marL="0" marR="0" lvl="7"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8pPr>
            <a:lvl9pPr marL="0" marR="0" lvl="8" indent="0" algn="ctr">
              <a:lnSpc>
                <a:spcPct val="100000"/>
              </a:lnSpc>
              <a:spcBef>
                <a:spcPts val="0"/>
              </a:spcBef>
              <a:spcAft>
                <a:spcPts val="0"/>
              </a:spcAft>
              <a:buClr>
                <a:srgbClr val="000000"/>
              </a:buClr>
              <a:buSzPts val="1200"/>
              <a:buFont typeface="Helvetica Neue Light"/>
              <a:buNone/>
              <a:defRPr sz="1200" b="0" i="0" u="none" strike="noStrike" cap="none">
                <a:solidFill>
                  <a:srgbClr val="3371E7"/>
                </a:solidFill>
                <a:latin typeface="Poppins"/>
                <a:ea typeface="Poppins"/>
                <a:cs typeface="Poppins"/>
                <a:sym typeface="Poppins"/>
              </a:defRPr>
            </a:lvl9pPr>
          </a:lstStyle>
          <a:p>
            <a:pPr marL="0" lvl="0" indent="0" algn="ctr" rtl="0">
              <a:spcBef>
                <a:spcPts val="0"/>
              </a:spcBef>
              <a:spcAft>
                <a:spcPts val="0"/>
              </a:spcAft>
              <a:buNone/>
            </a:pPr>
            <a:fld id="{00000000-1234-1234-1234-123412341234}" type="slidenum">
              <a:rPr lang="en"/>
              <a:t>‹#›</a:t>
            </a:fld>
            <a:endParaRPr sz="80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137"/>
        <p:cNvGrpSpPr/>
        <p:nvPr/>
      </p:nvGrpSpPr>
      <p:grpSpPr>
        <a:xfrm>
          <a:off x="0" y="0"/>
          <a:ext cx="0" cy="0"/>
          <a:chOff x="0" y="0"/>
          <a:chExt cx="0" cy="0"/>
        </a:xfrm>
      </p:grpSpPr>
      <p:sp>
        <p:nvSpPr>
          <p:cNvPr id="138" name="Google Shape;138;p3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39" name="Google Shape;139;p30"/>
          <p:cNvSpPr txBox="1">
            <a:spLocks noGrp="1"/>
          </p:cNvSpPr>
          <p:nvPr>
            <p:ph type="body" idx="1"/>
          </p:nvPr>
        </p:nvSpPr>
        <p:spPr>
          <a:xfrm>
            <a:off x="326300" y="1193450"/>
            <a:ext cx="4711500" cy="3264600"/>
          </a:xfrm>
          <a:prstGeom prst="rect">
            <a:avLst/>
          </a:prstGeom>
          <a:noFill/>
          <a:ln>
            <a:noFill/>
          </a:ln>
        </p:spPr>
        <p:txBody>
          <a:bodyPr spcFirstLastPara="1" wrap="square" lIns="91425" tIns="91425" rIns="91425" bIns="91425" anchor="t" anchorCtr="0">
            <a:noAutofit/>
          </a:bodyPr>
          <a:lstStyle>
            <a:lvl1pPr marL="457200" lvl="0" indent="-381000" algn="l">
              <a:lnSpc>
                <a:spcPct val="100000"/>
              </a:lnSpc>
              <a:spcBef>
                <a:spcPts val="0"/>
              </a:spcBef>
              <a:spcAft>
                <a:spcPts val="0"/>
              </a:spcAft>
              <a:buSzPts val="2400"/>
              <a:buChar char="●"/>
              <a:defRPr sz="2400"/>
            </a:lvl1pPr>
            <a:lvl2pPr marL="914400" lvl="1" indent="-381000" algn="l">
              <a:lnSpc>
                <a:spcPct val="115000"/>
              </a:lnSpc>
              <a:spcBef>
                <a:spcPts val="0"/>
              </a:spcBef>
              <a:spcAft>
                <a:spcPts val="0"/>
              </a:spcAft>
              <a:buClr>
                <a:srgbClr val="000000"/>
              </a:buClr>
              <a:buSzPts val="2400"/>
              <a:buChar char="○"/>
              <a:defRPr sz="2400">
                <a:solidFill>
                  <a:srgbClr val="000000"/>
                </a:solidFill>
              </a:defRPr>
            </a:lvl2pPr>
            <a:lvl3pPr marL="1371600" lvl="2" indent="-381000" algn="l">
              <a:lnSpc>
                <a:spcPct val="115000"/>
              </a:lnSpc>
              <a:spcBef>
                <a:spcPts val="0"/>
              </a:spcBef>
              <a:spcAft>
                <a:spcPts val="0"/>
              </a:spcAft>
              <a:buClr>
                <a:srgbClr val="000000"/>
              </a:buClr>
              <a:buSzPts val="2400"/>
              <a:buChar char="■"/>
              <a:defRPr sz="2400">
                <a:solidFill>
                  <a:srgbClr val="000000"/>
                </a:solidFill>
              </a:defRPr>
            </a:lvl3pPr>
            <a:lvl4pPr marL="1828800" lvl="3" indent="-381000" algn="l">
              <a:lnSpc>
                <a:spcPct val="115000"/>
              </a:lnSpc>
              <a:spcBef>
                <a:spcPts val="0"/>
              </a:spcBef>
              <a:spcAft>
                <a:spcPts val="0"/>
              </a:spcAft>
              <a:buSzPts val="2400"/>
              <a:buChar char="●"/>
              <a:defRPr sz="2400"/>
            </a:lvl4pPr>
            <a:lvl5pPr marL="2286000" lvl="4" indent="-381000" algn="l">
              <a:lnSpc>
                <a:spcPct val="115000"/>
              </a:lnSpc>
              <a:spcBef>
                <a:spcPts val="0"/>
              </a:spcBef>
              <a:spcAft>
                <a:spcPts val="0"/>
              </a:spcAft>
              <a:buClr>
                <a:srgbClr val="000000"/>
              </a:buClr>
              <a:buSzPts val="2400"/>
              <a:buChar char="○"/>
              <a:defRPr sz="2400">
                <a:solidFill>
                  <a:srgbClr val="000000"/>
                </a:solidFill>
              </a:defRPr>
            </a:lvl5pPr>
            <a:lvl6pPr marL="2743200" lvl="5" indent="-381000" algn="l">
              <a:lnSpc>
                <a:spcPct val="115000"/>
              </a:lnSpc>
              <a:spcBef>
                <a:spcPts val="0"/>
              </a:spcBef>
              <a:spcAft>
                <a:spcPts val="0"/>
              </a:spcAft>
              <a:buClr>
                <a:srgbClr val="000000"/>
              </a:buClr>
              <a:buSzPts val="2400"/>
              <a:buChar char="■"/>
              <a:defRPr sz="2400">
                <a:solidFill>
                  <a:srgbClr val="000000"/>
                </a:solidFill>
              </a:defRPr>
            </a:lvl6pPr>
            <a:lvl7pPr marL="3200400" lvl="6" indent="-381000" algn="l">
              <a:lnSpc>
                <a:spcPct val="115000"/>
              </a:lnSpc>
              <a:spcBef>
                <a:spcPts val="0"/>
              </a:spcBef>
              <a:spcAft>
                <a:spcPts val="0"/>
              </a:spcAft>
              <a:buSzPts val="2400"/>
              <a:buChar char="●"/>
              <a:defRPr sz="2400"/>
            </a:lvl7pPr>
            <a:lvl8pPr marL="3657600" lvl="7" indent="-381000" algn="l">
              <a:lnSpc>
                <a:spcPct val="115000"/>
              </a:lnSpc>
              <a:spcBef>
                <a:spcPts val="0"/>
              </a:spcBef>
              <a:spcAft>
                <a:spcPts val="0"/>
              </a:spcAft>
              <a:buClr>
                <a:srgbClr val="000000"/>
              </a:buClr>
              <a:buSzPts val="2400"/>
              <a:buChar char="○"/>
              <a:defRPr sz="2400">
                <a:solidFill>
                  <a:srgbClr val="000000"/>
                </a:solidFill>
              </a:defRPr>
            </a:lvl8pPr>
            <a:lvl9pPr marL="4114800" lvl="8" indent="-381000" algn="l">
              <a:lnSpc>
                <a:spcPct val="115000"/>
              </a:lnSpc>
              <a:spcBef>
                <a:spcPts val="0"/>
              </a:spcBef>
              <a:spcAft>
                <a:spcPts val="0"/>
              </a:spcAft>
              <a:buClr>
                <a:srgbClr val="000000"/>
              </a:buClr>
              <a:buSzPts val="2400"/>
              <a:buChar char="■"/>
              <a:defRPr sz="2400">
                <a:solidFill>
                  <a:srgbClr val="000000"/>
                </a:solidFill>
              </a:defRPr>
            </a:lvl9pPr>
          </a:lstStyle>
          <a:p>
            <a:endParaRPr/>
          </a:p>
        </p:txBody>
      </p:sp>
      <p:sp>
        <p:nvSpPr>
          <p:cNvPr id="140" name="Google Shape;140;p30"/>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 sz="2700" b="1" i="0" u="none" strike="noStrike" cap="none">
                <a:solidFill>
                  <a:srgbClr val="000000"/>
                </a:solidFill>
                <a:latin typeface="Work Sans"/>
                <a:ea typeface="Work Sans"/>
                <a:cs typeface="Work Sans"/>
                <a:sym typeface="Work Sans"/>
              </a:rPr>
              <a:t>Agenda</a:t>
            </a:r>
            <a:endParaRPr sz="2700" b="1" i="0" u="none" strike="noStrike" cap="none">
              <a:solidFill>
                <a:srgbClr val="000000"/>
              </a:solidFill>
              <a:latin typeface="Work Sans"/>
              <a:ea typeface="Work Sans"/>
              <a:cs typeface="Work Sans"/>
              <a:sym typeface="Work Sans"/>
            </a:endParaRPr>
          </a:p>
        </p:txBody>
      </p:sp>
      <p:sp>
        <p:nvSpPr>
          <p:cNvPr id="141" name="Google Shape;141;p30"/>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pen Sans Light"/>
              <a:ea typeface="Open Sans Light"/>
              <a:cs typeface="Open Sans Light"/>
              <a:sym typeface="Open Sans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142"/>
        <p:cNvGrpSpPr/>
        <p:nvPr/>
      </p:nvGrpSpPr>
      <p:grpSpPr>
        <a:xfrm>
          <a:off x="0" y="0"/>
          <a:ext cx="0" cy="0"/>
          <a:chOff x="0" y="0"/>
          <a:chExt cx="0" cy="0"/>
        </a:xfrm>
      </p:grpSpPr>
      <p:sp>
        <p:nvSpPr>
          <p:cNvPr id="143" name="Google Shape;143;p33"/>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144" name="Google Shape;144;p3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45" name="Google Shape;145;p33"/>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6" name="Google Shape;146;p33"/>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33"/>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33"/>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149"/>
        <p:cNvGrpSpPr/>
        <p:nvPr/>
      </p:nvGrpSpPr>
      <p:grpSpPr>
        <a:xfrm>
          <a:off x="0" y="0"/>
          <a:ext cx="0" cy="0"/>
          <a:chOff x="0" y="0"/>
          <a:chExt cx="0" cy="0"/>
        </a:xfrm>
      </p:grpSpPr>
      <p:sp>
        <p:nvSpPr>
          <p:cNvPr id="150" name="Google Shape;150;p34"/>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151" name="Google Shape;151;p3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2" name="Google Shape;152;p3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53"/>
        <p:cNvGrpSpPr/>
        <p:nvPr/>
      </p:nvGrpSpPr>
      <p:grpSpPr>
        <a:xfrm>
          <a:off x="0" y="0"/>
          <a:ext cx="0" cy="0"/>
          <a:chOff x="0" y="0"/>
          <a:chExt cx="0" cy="0"/>
        </a:xfrm>
      </p:grpSpPr>
      <p:pic>
        <p:nvPicPr>
          <p:cNvPr id="154" name="Google Shape;154;p70"/>
          <p:cNvPicPr preferRelativeResize="0"/>
          <p:nvPr/>
        </p:nvPicPr>
        <p:blipFill rotWithShape="1">
          <a:blip r:embed="rId2">
            <a:alphaModFix/>
          </a:blip>
          <a:srcRect/>
          <a:stretch/>
        </p:blipFill>
        <p:spPr>
          <a:xfrm>
            <a:off x="457200" y="-3112"/>
            <a:ext cx="599800" cy="1022817"/>
          </a:xfrm>
          <a:prstGeom prst="rect">
            <a:avLst/>
          </a:prstGeom>
          <a:noFill/>
          <a:ln>
            <a:noFill/>
          </a:ln>
        </p:spPr>
      </p:pic>
      <p:sp>
        <p:nvSpPr>
          <p:cNvPr id="155" name="Google Shape;155;p70"/>
          <p:cNvSpPr txBox="1">
            <a:spLocks noGrp="1"/>
          </p:cNvSpPr>
          <p:nvPr>
            <p:ph type="ctrTitle"/>
          </p:nvPr>
        </p:nvSpPr>
        <p:spPr>
          <a:xfrm>
            <a:off x="409575" y="1371600"/>
            <a:ext cx="6639900" cy="1307700"/>
          </a:xfrm>
          <a:prstGeom prst="rect">
            <a:avLst/>
          </a:prstGeom>
          <a:noFill/>
          <a:ln>
            <a:noFill/>
          </a:ln>
        </p:spPr>
        <p:txBody>
          <a:bodyPr spcFirstLastPara="1" wrap="square" lIns="0" tIns="0" rIns="0" bIns="0" anchor="t" anchorCtr="0">
            <a:noAutofit/>
          </a:bodyPr>
          <a:lstStyle>
            <a:lvl1pPr lvl="0" algn="l">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156" name="Google Shape;156;p70"/>
          <p:cNvSpPr txBox="1">
            <a:spLocks noGrp="1"/>
          </p:cNvSpPr>
          <p:nvPr>
            <p:ph type="subTitle" idx="1"/>
          </p:nvPr>
        </p:nvSpPr>
        <p:spPr>
          <a:xfrm>
            <a:off x="457200" y="3200400"/>
            <a:ext cx="6172200" cy="6858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rgbClr val="000000"/>
              </a:buClr>
              <a:buSzPts val="2700"/>
              <a:buNone/>
              <a:defRPr sz="2700" b="1">
                <a:solidFill>
                  <a:srgbClr val="000000"/>
                </a:solidFill>
              </a:defRPr>
            </a:lvl1pPr>
            <a:lvl2pPr lvl="1" algn="l">
              <a:lnSpc>
                <a:spcPct val="85000"/>
              </a:lnSpc>
              <a:spcBef>
                <a:spcPts val="0"/>
              </a:spcBef>
              <a:spcAft>
                <a:spcPts val="0"/>
              </a:spcAft>
              <a:buSzPts val="2400"/>
              <a:buNone/>
              <a:defRPr sz="2400"/>
            </a:lvl2pPr>
            <a:lvl3pPr lvl="2" algn="l">
              <a:lnSpc>
                <a:spcPct val="85000"/>
              </a:lnSpc>
              <a:spcBef>
                <a:spcPts val="0"/>
              </a:spcBef>
              <a:spcAft>
                <a:spcPts val="0"/>
              </a:spcAft>
              <a:buSzPts val="2400"/>
              <a:buNone/>
              <a:defRPr sz="2400"/>
            </a:lvl3pPr>
            <a:lvl4pPr lvl="3" algn="l">
              <a:lnSpc>
                <a:spcPct val="85000"/>
              </a:lnSpc>
              <a:spcBef>
                <a:spcPts val="0"/>
              </a:spcBef>
              <a:spcAft>
                <a:spcPts val="0"/>
              </a:spcAft>
              <a:buSzPts val="2400"/>
              <a:buNone/>
              <a:defRPr sz="2400"/>
            </a:lvl4pPr>
            <a:lvl5pPr lvl="4" algn="l">
              <a:lnSpc>
                <a:spcPct val="85000"/>
              </a:lnSpc>
              <a:spcBef>
                <a:spcPts val="0"/>
              </a:spcBef>
              <a:spcAft>
                <a:spcPts val="0"/>
              </a:spcAft>
              <a:buSzPts val="2400"/>
              <a:buNone/>
              <a:defRPr sz="2400"/>
            </a:lvl5pPr>
            <a:lvl6pPr lvl="5" algn="l">
              <a:lnSpc>
                <a:spcPct val="85000"/>
              </a:lnSpc>
              <a:spcBef>
                <a:spcPts val="0"/>
              </a:spcBef>
              <a:spcAft>
                <a:spcPts val="0"/>
              </a:spcAft>
              <a:buSzPts val="2400"/>
              <a:buNone/>
              <a:defRPr sz="2400"/>
            </a:lvl6pPr>
            <a:lvl7pPr lvl="6" algn="l">
              <a:lnSpc>
                <a:spcPct val="85000"/>
              </a:lnSpc>
              <a:spcBef>
                <a:spcPts val="0"/>
              </a:spcBef>
              <a:spcAft>
                <a:spcPts val="0"/>
              </a:spcAft>
              <a:buSzPts val="2400"/>
              <a:buNone/>
              <a:defRPr sz="2400"/>
            </a:lvl7pPr>
            <a:lvl8pPr lvl="7" algn="l">
              <a:lnSpc>
                <a:spcPct val="85000"/>
              </a:lnSpc>
              <a:spcBef>
                <a:spcPts val="0"/>
              </a:spcBef>
              <a:spcAft>
                <a:spcPts val="0"/>
              </a:spcAft>
              <a:buSzPts val="2400"/>
              <a:buNone/>
              <a:defRPr sz="2400"/>
            </a:lvl8pPr>
            <a:lvl9pPr lvl="8" algn="l">
              <a:lnSpc>
                <a:spcPct val="85000"/>
              </a:lnSpc>
              <a:spcBef>
                <a:spcPts val="0"/>
              </a:spcBef>
              <a:spcAft>
                <a:spcPts val="0"/>
              </a:spcAft>
              <a:buSzPts val="2400"/>
              <a:buNone/>
              <a:defRPr sz="2400"/>
            </a:lvl9pPr>
          </a:lstStyle>
          <a:p>
            <a:endParaRPr/>
          </a:p>
        </p:txBody>
      </p:sp>
      <p:sp>
        <p:nvSpPr>
          <p:cNvPr id="157" name="Google Shape;157;p70"/>
          <p:cNvSpPr txBox="1">
            <a:spLocks noGrp="1"/>
          </p:cNvSpPr>
          <p:nvPr>
            <p:ph type="subTitle" idx="2"/>
          </p:nvPr>
        </p:nvSpPr>
        <p:spPr>
          <a:xfrm>
            <a:off x="465900" y="3885950"/>
            <a:ext cx="6163500" cy="10443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400" b="0">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900"/>
              <a:buNone/>
              <a:defRPr/>
            </a:lvl5pPr>
            <a:lvl6pPr lvl="5" algn="l">
              <a:lnSpc>
                <a:spcPct val="100000"/>
              </a:lnSpc>
              <a:spcBef>
                <a:spcPts val="0"/>
              </a:spcBef>
              <a:spcAft>
                <a:spcPts val="0"/>
              </a:spcAft>
              <a:buSzPts val="9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900"/>
              <a:buNone/>
              <a:defRPr/>
            </a:lvl8pPr>
            <a:lvl9pPr lvl="8" algn="l">
              <a:lnSpc>
                <a:spcPct val="100000"/>
              </a:lnSpc>
              <a:spcBef>
                <a:spcPts val="0"/>
              </a:spcBef>
              <a:spcAft>
                <a:spcPts val="0"/>
              </a:spcAft>
              <a:buSzPts val="900"/>
              <a:buNone/>
              <a:defRPr/>
            </a:lvl9pPr>
          </a:lstStyle>
          <a:p>
            <a:endParaRPr/>
          </a:p>
        </p:txBody>
      </p:sp>
      <p:sp>
        <p:nvSpPr>
          <p:cNvPr id="158" name="Google Shape;158;p7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159"/>
        <p:cNvGrpSpPr/>
        <p:nvPr/>
      </p:nvGrpSpPr>
      <p:grpSpPr>
        <a:xfrm>
          <a:off x="0" y="0"/>
          <a:ext cx="0" cy="0"/>
          <a:chOff x="0" y="0"/>
          <a:chExt cx="0" cy="0"/>
        </a:xfrm>
      </p:grpSpPr>
      <p:sp>
        <p:nvSpPr>
          <p:cNvPr id="160" name="Google Shape;160;p71"/>
          <p:cNvSpPr txBox="1">
            <a:spLocks noGrp="1"/>
          </p:cNvSpPr>
          <p:nvPr>
            <p:ph type="title"/>
          </p:nvPr>
        </p:nvSpPr>
        <p:spPr>
          <a:xfrm>
            <a:off x="311700" y="292000"/>
            <a:ext cx="6317700" cy="4394100"/>
          </a:xfrm>
          <a:prstGeom prst="rect">
            <a:avLst/>
          </a:prstGeom>
          <a:noFill/>
          <a:ln>
            <a:noFill/>
          </a:ln>
        </p:spPr>
        <p:txBody>
          <a:bodyPr spcFirstLastPara="1" wrap="square" lIns="91425" tIns="91425" rIns="91425" bIns="91425" anchor="t" anchorCtr="0">
            <a:no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61" name="Google Shape;161;p7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162"/>
        <p:cNvGrpSpPr/>
        <p:nvPr/>
      </p:nvGrpSpPr>
      <p:grpSpPr>
        <a:xfrm>
          <a:off x="0" y="0"/>
          <a:ext cx="0" cy="0"/>
          <a:chOff x="0" y="0"/>
          <a:chExt cx="0" cy="0"/>
        </a:xfrm>
      </p:grpSpPr>
      <p:sp>
        <p:nvSpPr>
          <p:cNvPr id="163" name="Google Shape;163;p72"/>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64" name="Google Shape;164;p7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65" name="Google Shape;165;p72"/>
          <p:cNvSpPr txBox="1">
            <a:spLocks noGrp="1"/>
          </p:cNvSpPr>
          <p:nvPr>
            <p:ph type="body" idx="1"/>
          </p:nvPr>
        </p:nvSpPr>
        <p:spPr>
          <a:xfrm>
            <a:off x="311700" y="1088000"/>
            <a:ext cx="6259800" cy="32493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SzPts val="1900"/>
              <a:buChar char="●"/>
              <a:defRPr/>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166"/>
        <p:cNvGrpSpPr/>
        <p:nvPr/>
      </p:nvGrpSpPr>
      <p:grpSpPr>
        <a:xfrm>
          <a:off x="0" y="0"/>
          <a:ext cx="0" cy="0"/>
          <a:chOff x="0" y="0"/>
          <a:chExt cx="0" cy="0"/>
        </a:xfrm>
      </p:grpSpPr>
      <p:sp>
        <p:nvSpPr>
          <p:cNvPr id="167" name="Google Shape;167;p73"/>
          <p:cNvSpPr txBox="1">
            <a:spLocks noGrp="1"/>
          </p:cNvSpPr>
          <p:nvPr>
            <p:ph type="title"/>
          </p:nvPr>
        </p:nvSpPr>
        <p:spPr>
          <a:xfrm>
            <a:off x="311700" y="268650"/>
            <a:ext cx="6317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168" name="Google Shape;168;p7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19"/>
        <p:cNvGrpSpPr/>
        <p:nvPr/>
      </p:nvGrpSpPr>
      <p:grpSpPr>
        <a:xfrm>
          <a:off x="0" y="0"/>
          <a:ext cx="0" cy="0"/>
          <a:chOff x="0" y="0"/>
          <a:chExt cx="0" cy="0"/>
        </a:xfrm>
      </p:grpSpPr>
      <p:cxnSp>
        <p:nvCxnSpPr>
          <p:cNvPr id="20" name="Google Shape;20;p50"/>
          <p:cNvCxnSpPr/>
          <p:nvPr/>
        </p:nvCxnSpPr>
        <p:spPr>
          <a:xfrm rot="10800000" flipH="1">
            <a:off x="3393920" y="-40"/>
            <a:ext cx="619800" cy="2589600"/>
          </a:xfrm>
          <a:prstGeom prst="straightConnector1">
            <a:avLst/>
          </a:prstGeom>
          <a:noFill/>
          <a:ln w="9525" cap="flat" cmpd="sng">
            <a:solidFill>
              <a:srgbClr val="3371E7"/>
            </a:solidFill>
            <a:prstDash val="solid"/>
            <a:miter lim="8000"/>
            <a:headEnd type="none" w="sm" len="sm"/>
            <a:tailEnd type="none" w="sm" len="sm"/>
          </a:ln>
        </p:spPr>
      </p:cxnSp>
      <p:sp>
        <p:nvSpPr>
          <p:cNvPr id="21" name="Google Shape;21;p50"/>
          <p:cNvSpPr txBox="1">
            <a:spLocks noGrp="1"/>
          </p:cNvSpPr>
          <p:nvPr>
            <p:ph type="ctrTitle"/>
          </p:nvPr>
        </p:nvSpPr>
        <p:spPr>
          <a:xfrm>
            <a:off x="0" y="618515"/>
            <a:ext cx="5431500" cy="1224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90000"/>
              </a:lnSpc>
              <a:spcBef>
                <a:spcPts val="0"/>
              </a:spcBef>
              <a:spcAft>
                <a:spcPts val="0"/>
              </a:spcAft>
              <a:buClr>
                <a:schemeClr val="lt1"/>
              </a:buClr>
              <a:buSzPts val="2400"/>
              <a:buFont typeface="Poppins"/>
              <a:buNone/>
              <a:defRPr sz="2400" b="0" i="0" cap="none">
                <a:solidFill>
                  <a:schemeClr val="lt1"/>
                </a:solidFill>
                <a:latin typeface="Poppins"/>
                <a:ea typeface="Poppins"/>
                <a:cs typeface="Poppins"/>
                <a:sym typeface="Poppins"/>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2" name="Google Shape;22;p50"/>
          <p:cNvSpPr txBox="1">
            <a:spLocks noGrp="1"/>
          </p:cNvSpPr>
          <p:nvPr>
            <p:ph type="subTitle" idx="1"/>
          </p:nvPr>
        </p:nvSpPr>
        <p:spPr>
          <a:xfrm>
            <a:off x="637794" y="2077974"/>
            <a:ext cx="2537700" cy="2654700"/>
          </a:xfrm>
          <a:prstGeom prst="rect">
            <a:avLst/>
          </a:prstGeom>
          <a:noFill/>
          <a:ln>
            <a:noFill/>
          </a:ln>
        </p:spPr>
        <p:txBody>
          <a:bodyPr spcFirstLastPara="1" wrap="square" lIns="68575" tIns="34275" rIns="68575" bIns="34275" anchor="t" anchorCtr="0">
            <a:normAutofit/>
          </a:bodyPr>
          <a:lstStyle>
            <a:lvl1pPr lvl="0" algn="l">
              <a:lnSpc>
                <a:spcPct val="100000"/>
              </a:lnSpc>
              <a:spcBef>
                <a:spcPts val="800"/>
              </a:spcBef>
              <a:spcAft>
                <a:spcPts val="0"/>
              </a:spcAft>
              <a:buClr>
                <a:schemeClr val="dk1"/>
              </a:buClr>
              <a:buSzPts val="1400"/>
              <a:buNone/>
              <a:defRPr sz="1400">
                <a:solidFill>
                  <a:schemeClr val="dk1"/>
                </a:solidFill>
                <a:latin typeface="Poppins"/>
                <a:ea typeface="Poppins"/>
                <a:cs typeface="Poppins"/>
                <a:sym typeface="Poppins"/>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23" name="Google Shape;23;p50"/>
          <p:cNvSpPr>
            <a:spLocks noGrp="1"/>
          </p:cNvSpPr>
          <p:nvPr>
            <p:ph type="pic" idx="2"/>
          </p:nvPr>
        </p:nvSpPr>
        <p:spPr>
          <a:xfrm>
            <a:off x="3236274" y="0"/>
            <a:ext cx="5907000" cy="5143500"/>
          </a:xfrm>
          <a:prstGeom prst="rect">
            <a:avLst/>
          </a:prstGeom>
          <a:noFill/>
          <a:ln>
            <a:noFill/>
          </a:ln>
        </p:spPr>
      </p:sp>
      <p:sp>
        <p:nvSpPr>
          <p:cNvPr id="24" name="Google Shape;24;p50"/>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5" name="Google Shape;25;p50"/>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69"/>
        <p:cNvGrpSpPr/>
        <p:nvPr/>
      </p:nvGrpSpPr>
      <p:grpSpPr>
        <a:xfrm>
          <a:off x="0" y="0"/>
          <a:ext cx="0" cy="0"/>
          <a:chOff x="0" y="0"/>
          <a:chExt cx="0" cy="0"/>
        </a:xfrm>
      </p:grpSpPr>
      <p:sp>
        <p:nvSpPr>
          <p:cNvPr id="170" name="Google Shape;170;p7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71" name="Google Shape;171;p74"/>
          <p:cNvSpPr txBox="1">
            <a:spLocks noGrp="1"/>
          </p:cNvSpPr>
          <p:nvPr>
            <p:ph type="body" idx="1"/>
          </p:nvPr>
        </p:nvSpPr>
        <p:spPr>
          <a:xfrm>
            <a:off x="326300" y="929425"/>
            <a:ext cx="2874000" cy="3528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292100" algn="l">
              <a:lnSpc>
                <a:spcPct val="115000"/>
              </a:lnSpc>
              <a:spcBef>
                <a:spcPts val="1600"/>
              </a:spcBef>
              <a:spcAft>
                <a:spcPts val="0"/>
              </a:spcAft>
              <a:buClr>
                <a:srgbClr val="000000"/>
              </a:buClr>
              <a:buSzPts val="1000"/>
              <a:buChar char="■"/>
              <a:defRPr sz="1000">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72" name="Google Shape;172;p74"/>
          <p:cNvSpPr txBox="1">
            <a:spLocks noGrp="1"/>
          </p:cNvSpPr>
          <p:nvPr>
            <p:ph type="title"/>
          </p:nvPr>
        </p:nvSpPr>
        <p:spPr>
          <a:xfrm>
            <a:off x="311700" y="268650"/>
            <a:ext cx="2888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173"/>
        <p:cNvGrpSpPr/>
        <p:nvPr/>
      </p:nvGrpSpPr>
      <p:grpSpPr>
        <a:xfrm>
          <a:off x="0" y="0"/>
          <a:ext cx="0" cy="0"/>
          <a:chOff x="0" y="0"/>
          <a:chExt cx="0" cy="0"/>
        </a:xfrm>
      </p:grpSpPr>
      <p:sp>
        <p:nvSpPr>
          <p:cNvPr id="174" name="Google Shape;174;p7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5" name="Google Shape;175;p7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76" name="Google Shape;176;p75"/>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7" name="Google Shape;177;p75"/>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8" name="Google Shape;178;p75"/>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9" name="Google Shape;179;p75"/>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80" name="Google Shape;180;p75"/>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81" name="Google Shape;181;p75"/>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182"/>
        <p:cNvGrpSpPr/>
        <p:nvPr/>
      </p:nvGrpSpPr>
      <p:grpSpPr>
        <a:xfrm>
          <a:off x="0" y="0"/>
          <a:ext cx="0" cy="0"/>
          <a:chOff x="0" y="0"/>
          <a:chExt cx="0" cy="0"/>
        </a:xfrm>
      </p:grpSpPr>
      <p:sp>
        <p:nvSpPr>
          <p:cNvPr id="183" name="Google Shape;183;p76"/>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84" name="Google Shape;184;p7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185" name="Google Shape;185;p76"/>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86" name="Google Shape;186;p76"/>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87" name="Google Shape;187;p76"/>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188" name="Google Shape;188;p76"/>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89" name="Google Shape;189;p76"/>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0" name="Google Shape;190;p76"/>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1" name="Google Shape;191;p76"/>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2" name="Google Shape;192;p76"/>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3" name="Google Shape;193;p76"/>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94" name="Google Shape;194;p76"/>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95" name="Google Shape;195;p76"/>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196" name="Google Shape;196;p76"/>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197"/>
        <p:cNvGrpSpPr/>
        <p:nvPr/>
      </p:nvGrpSpPr>
      <p:grpSpPr>
        <a:xfrm>
          <a:off x="0" y="0"/>
          <a:ext cx="0" cy="0"/>
          <a:chOff x="0" y="0"/>
          <a:chExt cx="0" cy="0"/>
        </a:xfrm>
      </p:grpSpPr>
      <p:sp>
        <p:nvSpPr>
          <p:cNvPr id="198" name="Google Shape;198;p77"/>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199" name="Google Shape;199;p77"/>
          <p:cNvSpPr txBox="1">
            <a:spLocks noGrp="1"/>
          </p:cNvSpPr>
          <p:nvPr>
            <p:ph type="title" idx="2"/>
          </p:nvPr>
        </p:nvSpPr>
        <p:spPr>
          <a:xfrm>
            <a:off x="311700" y="273550"/>
            <a:ext cx="5861100" cy="7443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200" name="Google Shape;200;p7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201"/>
        <p:cNvGrpSpPr/>
        <p:nvPr/>
      </p:nvGrpSpPr>
      <p:grpSpPr>
        <a:xfrm>
          <a:off x="0" y="0"/>
          <a:ext cx="0" cy="0"/>
          <a:chOff x="0" y="0"/>
          <a:chExt cx="0" cy="0"/>
        </a:xfrm>
      </p:grpSpPr>
      <p:sp>
        <p:nvSpPr>
          <p:cNvPr id="202" name="Google Shape;202;p78"/>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3" name="Google Shape;203;p78"/>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4" name="Google Shape;204;p78"/>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1</a:t>
            </a:r>
            <a:endParaRPr sz="12400" b="1" i="0" u="none" strike="noStrike" cap="none">
              <a:solidFill>
                <a:srgbClr val="000000"/>
              </a:solidFill>
              <a:latin typeface="Work Sans"/>
              <a:ea typeface="Work Sans"/>
              <a:cs typeface="Work Sans"/>
              <a:sym typeface="Work Sans"/>
            </a:endParaRPr>
          </a:p>
        </p:txBody>
      </p:sp>
      <p:sp>
        <p:nvSpPr>
          <p:cNvPr id="205" name="Google Shape;205;p7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206" name="Google Shape;206;p78"/>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207"/>
        <p:cNvGrpSpPr/>
        <p:nvPr/>
      </p:nvGrpSpPr>
      <p:grpSpPr>
        <a:xfrm>
          <a:off x="0" y="0"/>
          <a:ext cx="0" cy="0"/>
          <a:chOff x="0" y="0"/>
          <a:chExt cx="0" cy="0"/>
        </a:xfrm>
      </p:grpSpPr>
      <p:sp>
        <p:nvSpPr>
          <p:cNvPr id="208" name="Google Shape;208;p79"/>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9" name="Google Shape;209;p79"/>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10" name="Google Shape;210;p79"/>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2</a:t>
            </a:r>
            <a:endParaRPr sz="12400" b="1" i="0" u="none" strike="noStrike" cap="none">
              <a:solidFill>
                <a:srgbClr val="000000"/>
              </a:solidFill>
              <a:latin typeface="Work Sans"/>
              <a:ea typeface="Work Sans"/>
              <a:cs typeface="Work Sans"/>
              <a:sym typeface="Work Sans"/>
            </a:endParaRPr>
          </a:p>
        </p:txBody>
      </p:sp>
      <p:sp>
        <p:nvSpPr>
          <p:cNvPr id="211" name="Google Shape;211;p7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212" name="Google Shape;212;p79"/>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213"/>
        <p:cNvGrpSpPr/>
        <p:nvPr/>
      </p:nvGrpSpPr>
      <p:grpSpPr>
        <a:xfrm>
          <a:off x="0" y="0"/>
          <a:ext cx="0" cy="0"/>
          <a:chOff x="0" y="0"/>
          <a:chExt cx="0" cy="0"/>
        </a:xfrm>
      </p:grpSpPr>
      <p:sp>
        <p:nvSpPr>
          <p:cNvPr id="214" name="Google Shape;214;p80"/>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15" name="Google Shape;215;p80"/>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16" name="Google Shape;216;p80"/>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3</a:t>
            </a:r>
            <a:endParaRPr sz="12400" b="1" i="0" u="none" strike="noStrike" cap="none">
              <a:solidFill>
                <a:srgbClr val="000000"/>
              </a:solidFill>
              <a:latin typeface="Work Sans"/>
              <a:ea typeface="Work Sans"/>
              <a:cs typeface="Work Sans"/>
              <a:sym typeface="Work Sans"/>
            </a:endParaRPr>
          </a:p>
        </p:txBody>
      </p:sp>
      <p:sp>
        <p:nvSpPr>
          <p:cNvPr id="217" name="Google Shape;217;p8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218" name="Google Shape;218;p80"/>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219"/>
        <p:cNvGrpSpPr/>
        <p:nvPr/>
      </p:nvGrpSpPr>
      <p:grpSpPr>
        <a:xfrm>
          <a:off x="0" y="0"/>
          <a:ext cx="0" cy="0"/>
          <a:chOff x="0" y="0"/>
          <a:chExt cx="0" cy="0"/>
        </a:xfrm>
      </p:grpSpPr>
      <p:sp>
        <p:nvSpPr>
          <p:cNvPr id="220" name="Google Shape;220;p81"/>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21" name="Google Shape;221;p81"/>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2" name="Google Shape;222;p81"/>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4</a:t>
            </a:r>
            <a:endParaRPr sz="12400" b="1" i="0" u="none" strike="noStrike" cap="none">
              <a:solidFill>
                <a:srgbClr val="000000"/>
              </a:solidFill>
              <a:latin typeface="Work Sans"/>
              <a:ea typeface="Work Sans"/>
              <a:cs typeface="Work Sans"/>
              <a:sym typeface="Work Sans"/>
            </a:endParaRPr>
          </a:p>
        </p:txBody>
      </p:sp>
      <p:sp>
        <p:nvSpPr>
          <p:cNvPr id="223" name="Google Shape;223;p8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224" name="Google Shape;224;p81"/>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225"/>
        <p:cNvGrpSpPr/>
        <p:nvPr/>
      </p:nvGrpSpPr>
      <p:grpSpPr>
        <a:xfrm>
          <a:off x="0" y="0"/>
          <a:ext cx="0" cy="0"/>
          <a:chOff x="0" y="0"/>
          <a:chExt cx="0" cy="0"/>
        </a:xfrm>
      </p:grpSpPr>
      <p:sp>
        <p:nvSpPr>
          <p:cNvPr id="226" name="Google Shape;226;p82"/>
          <p:cNvSpPr txBox="1">
            <a:spLocks noGrp="1"/>
          </p:cNvSpPr>
          <p:nvPr>
            <p:ph type="title"/>
          </p:nvPr>
        </p:nvSpPr>
        <p:spPr>
          <a:xfrm>
            <a:off x="311700" y="258875"/>
            <a:ext cx="7460700" cy="33987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7" name="Google Shape;227;p82"/>
          <p:cNvSpPr txBox="1">
            <a:spLocks noGrp="1"/>
          </p:cNvSpPr>
          <p:nvPr>
            <p:ph type="subTitle" idx="1"/>
          </p:nvPr>
        </p:nvSpPr>
        <p:spPr>
          <a:xfrm>
            <a:off x="707625" y="3885950"/>
            <a:ext cx="5921700" cy="10329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350">
                <a:solidFill>
                  <a:srgbClr val="000000"/>
                </a:solidFill>
              </a:defRPr>
            </a:lvl1pPr>
            <a:lvl2pPr lvl="1" algn="l">
              <a:lnSpc>
                <a:spcPct val="100000"/>
              </a:lnSpc>
              <a:spcBef>
                <a:spcPts val="1600"/>
              </a:spcBef>
              <a:spcAft>
                <a:spcPts val="0"/>
              </a:spcAft>
              <a:buSzPts val="1400"/>
              <a:buNone/>
              <a:defRPr/>
            </a:lvl2pPr>
            <a:lvl3pPr lvl="2" algn="l">
              <a:lnSpc>
                <a:spcPct val="100000"/>
              </a:lnSpc>
              <a:spcBef>
                <a:spcPts val="1600"/>
              </a:spcBef>
              <a:spcAft>
                <a:spcPts val="0"/>
              </a:spcAft>
              <a:buSzPts val="1400"/>
              <a:buNone/>
              <a:defRPr/>
            </a:lvl3pPr>
            <a:lvl4pPr lvl="3" algn="l">
              <a:lnSpc>
                <a:spcPct val="100000"/>
              </a:lnSpc>
              <a:spcBef>
                <a:spcPts val="1600"/>
              </a:spcBef>
              <a:spcAft>
                <a:spcPts val="0"/>
              </a:spcAft>
              <a:buSzPts val="1400"/>
              <a:buNone/>
              <a:defRPr/>
            </a:lvl4pPr>
            <a:lvl5pPr lvl="4" algn="l">
              <a:lnSpc>
                <a:spcPct val="100000"/>
              </a:lnSpc>
              <a:spcBef>
                <a:spcPts val="1600"/>
              </a:spcBef>
              <a:spcAft>
                <a:spcPts val="0"/>
              </a:spcAft>
              <a:buSzPts val="900"/>
              <a:buNone/>
              <a:defRPr/>
            </a:lvl5pPr>
            <a:lvl6pPr lvl="5" algn="l">
              <a:lnSpc>
                <a:spcPct val="100000"/>
              </a:lnSpc>
              <a:spcBef>
                <a:spcPts val="1600"/>
              </a:spcBef>
              <a:spcAft>
                <a:spcPts val="0"/>
              </a:spcAft>
              <a:buSzPts val="900"/>
              <a:buNone/>
              <a:defRPr/>
            </a:lvl6pPr>
            <a:lvl7pPr lvl="6" algn="l">
              <a:lnSpc>
                <a:spcPct val="100000"/>
              </a:lnSpc>
              <a:spcBef>
                <a:spcPts val="1600"/>
              </a:spcBef>
              <a:spcAft>
                <a:spcPts val="0"/>
              </a:spcAft>
              <a:buSzPts val="1400"/>
              <a:buNone/>
              <a:defRPr/>
            </a:lvl7pPr>
            <a:lvl8pPr lvl="7" algn="l">
              <a:lnSpc>
                <a:spcPct val="100000"/>
              </a:lnSpc>
              <a:spcBef>
                <a:spcPts val="1600"/>
              </a:spcBef>
              <a:spcAft>
                <a:spcPts val="0"/>
              </a:spcAft>
              <a:buSzPts val="900"/>
              <a:buNone/>
              <a:defRPr/>
            </a:lvl8pPr>
            <a:lvl9pPr lvl="8" algn="l">
              <a:lnSpc>
                <a:spcPct val="100000"/>
              </a:lnSpc>
              <a:spcBef>
                <a:spcPts val="1600"/>
              </a:spcBef>
              <a:spcAft>
                <a:spcPts val="1600"/>
              </a:spcAft>
              <a:buSzPts val="900"/>
              <a:buNone/>
              <a:defRPr/>
            </a:lvl9pPr>
          </a:lstStyle>
          <a:p>
            <a:endParaRPr/>
          </a:p>
        </p:txBody>
      </p:sp>
      <p:sp>
        <p:nvSpPr>
          <p:cNvPr id="228" name="Google Shape;228;p8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229" name="Google Shape;229;p82"/>
          <p:cNvCxnSpPr/>
          <p:nvPr/>
        </p:nvCxnSpPr>
        <p:spPr>
          <a:xfrm>
            <a:off x="454150" y="4625975"/>
            <a:ext cx="211200" cy="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230"/>
        <p:cNvGrpSpPr/>
        <p:nvPr/>
      </p:nvGrpSpPr>
      <p:grpSpPr>
        <a:xfrm>
          <a:off x="0" y="0"/>
          <a:ext cx="0" cy="0"/>
          <a:chOff x="0" y="0"/>
          <a:chExt cx="0" cy="0"/>
        </a:xfrm>
      </p:grpSpPr>
      <p:sp>
        <p:nvSpPr>
          <p:cNvPr id="231" name="Google Shape;231;p8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83"/>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33" name="Google Shape;233;p83"/>
          <p:cNvSpPr txBox="1">
            <a:spLocks noGrp="1"/>
          </p:cNvSpPr>
          <p:nvPr>
            <p:ph type="ctrTitle"/>
          </p:nvPr>
        </p:nvSpPr>
        <p:spPr>
          <a:xfrm>
            <a:off x="457200" y="1143000"/>
            <a:ext cx="41112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34" name="Google Shape;234;p8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6"/>
        <p:cNvGrpSpPr/>
        <p:nvPr/>
      </p:nvGrpSpPr>
      <p:grpSpPr>
        <a:xfrm>
          <a:off x="0" y="0"/>
          <a:ext cx="0" cy="0"/>
          <a:chOff x="0" y="0"/>
          <a:chExt cx="0" cy="0"/>
        </a:xfrm>
      </p:grpSpPr>
      <p:sp>
        <p:nvSpPr>
          <p:cNvPr id="27" name="Google Shape;27;p51"/>
          <p:cNvSpPr>
            <a:spLocks noGrp="1"/>
          </p:cNvSpPr>
          <p:nvPr>
            <p:ph type="pic" idx="2"/>
          </p:nvPr>
        </p:nvSpPr>
        <p:spPr>
          <a:xfrm>
            <a:off x="597003" y="0"/>
            <a:ext cx="7939200" cy="5143500"/>
          </a:xfrm>
          <a:prstGeom prst="rect">
            <a:avLst/>
          </a:prstGeom>
          <a:noFill/>
          <a:ln>
            <a:noFill/>
          </a:ln>
        </p:spPr>
      </p:sp>
      <p:sp>
        <p:nvSpPr>
          <p:cNvPr id="28" name="Google Shape;28;p51"/>
          <p:cNvSpPr txBox="1">
            <a:spLocks noGrp="1"/>
          </p:cNvSpPr>
          <p:nvPr>
            <p:ph type="title"/>
          </p:nvPr>
        </p:nvSpPr>
        <p:spPr>
          <a:xfrm>
            <a:off x="374073" y="1959734"/>
            <a:ext cx="8416500" cy="1224000"/>
          </a:xfrm>
          <a:prstGeom prst="rect">
            <a:avLst/>
          </a:prstGeom>
          <a:solidFill>
            <a:srgbClr val="3371E7"/>
          </a:solid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 name="Google Shape;29;p51"/>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 name="Google Shape;30;p51"/>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235"/>
        <p:cNvGrpSpPr/>
        <p:nvPr/>
      </p:nvGrpSpPr>
      <p:grpSpPr>
        <a:xfrm>
          <a:off x="0" y="0"/>
          <a:ext cx="0" cy="0"/>
          <a:chOff x="0" y="0"/>
          <a:chExt cx="0" cy="0"/>
        </a:xfrm>
      </p:grpSpPr>
      <p:sp>
        <p:nvSpPr>
          <p:cNvPr id="236" name="Google Shape;236;p84"/>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84"/>
          <p:cNvSpPr txBox="1">
            <a:spLocks noGrp="1"/>
          </p:cNvSpPr>
          <p:nvPr>
            <p:ph type="subTitle" idx="1"/>
          </p:nvPr>
        </p:nvSpPr>
        <p:spPr>
          <a:xfrm>
            <a:off x="460775" y="363500"/>
            <a:ext cx="37041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38" name="Google Shape;238;p84"/>
          <p:cNvSpPr txBox="1">
            <a:spLocks noGrp="1"/>
          </p:cNvSpPr>
          <p:nvPr>
            <p:ph type="ctrTitle"/>
          </p:nvPr>
        </p:nvSpPr>
        <p:spPr>
          <a:xfrm>
            <a:off x="457200" y="1143000"/>
            <a:ext cx="37041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39" name="Google Shape;239;p8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240" name="Google Shape;240;p84"/>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84"/>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84"/>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84"/>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4"/>
        <p:cNvGrpSpPr/>
        <p:nvPr/>
      </p:nvGrpSpPr>
      <p:grpSpPr>
        <a:xfrm>
          <a:off x="0" y="0"/>
          <a:ext cx="0" cy="0"/>
          <a:chOff x="0" y="0"/>
          <a:chExt cx="0" cy="0"/>
        </a:xfrm>
      </p:grpSpPr>
      <p:sp>
        <p:nvSpPr>
          <p:cNvPr id="245" name="Google Shape;245;p8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246"/>
        <p:cNvGrpSpPr/>
        <p:nvPr/>
      </p:nvGrpSpPr>
      <p:grpSpPr>
        <a:xfrm>
          <a:off x="0" y="0"/>
          <a:ext cx="0" cy="0"/>
          <a:chOff x="0" y="0"/>
          <a:chExt cx="0" cy="0"/>
        </a:xfrm>
      </p:grpSpPr>
      <p:sp>
        <p:nvSpPr>
          <p:cNvPr id="247" name="Google Shape;247;p86"/>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248" name="Google Shape;248;p8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249" name="Google Shape;249;p86"/>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86"/>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86"/>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86"/>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253"/>
        <p:cNvGrpSpPr/>
        <p:nvPr/>
      </p:nvGrpSpPr>
      <p:grpSpPr>
        <a:xfrm>
          <a:off x="0" y="0"/>
          <a:ext cx="0" cy="0"/>
          <a:chOff x="0" y="0"/>
          <a:chExt cx="0" cy="0"/>
        </a:xfrm>
      </p:grpSpPr>
      <p:sp>
        <p:nvSpPr>
          <p:cNvPr id="254" name="Google Shape;254;p87"/>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55" name="Google Shape;255;p87"/>
          <p:cNvSpPr txBox="1">
            <a:spLocks noGrp="1"/>
          </p:cNvSpPr>
          <p:nvPr>
            <p:ph type="subTitle" idx="1"/>
          </p:nvPr>
        </p:nvSpPr>
        <p:spPr>
          <a:xfrm>
            <a:off x="460800" y="1367000"/>
            <a:ext cx="1025100" cy="245700"/>
          </a:xfrm>
          <a:prstGeom prst="rect">
            <a:avLst/>
          </a:prstGeom>
          <a:noFill/>
          <a:ln>
            <a:noFill/>
          </a:ln>
        </p:spPr>
        <p:txBody>
          <a:bodyPr spcFirstLastPara="1" wrap="square" lIns="0"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56" name="Google Shape;256;p87"/>
          <p:cNvSpPr txBox="1">
            <a:spLocks noGrp="1"/>
          </p:cNvSpPr>
          <p:nvPr>
            <p:ph type="subTitle" idx="2"/>
          </p:nvPr>
        </p:nvSpPr>
        <p:spPr>
          <a:xfrm>
            <a:off x="14859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57" name="Google Shape;257;p87"/>
          <p:cNvSpPr txBox="1">
            <a:spLocks noGrp="1"/>
          </p:cNvSpPr>
          <p:nvPr>
            <p:ph type="subTitle" idx="3"/>
          </p:nvPr>
        </p:nvSpPr>
        <p:spPr>
          <a:xfrm>
            <a:off x="25146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58" name="Google Shape;258;p87"/>
          <p:cNvSpPr txBox="1">
            <a:spLocks noGrp="1"/>
          </p:cNvSpPr>
          <p:nvPr>
            <p:ph type="subTitle" idx="4"/>
          </p:nvPr>
        </p:nvSpPr>
        <p:spPr>
          <a:xfrm>
            <a:off x="35433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59" name="Google Shape;259;p87"/>
          <p:cNvSpPr txBox="1">
            <a:spLocks noGrp="1"/>
          </p:cNvSpPr>
          <p:nvPr>
            <p:ph type="subTitle" idx="5"/>
          </p:nvPr>
        </p:nvSpPr>
        <p:spPr>
          <a:xfrm>
            <a:off x="45684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60" name="Google Shape;260;p87"/>
          <p:cNvSpPr txBox="1">
            <a:spLocks noGrp="1"/>
          </p:cNvSpPr>
          <p:nvPr>
            <p:ph type="subTitle" idx="6"/>
          </p:nvPr>
        </p:nvSpPr>
        <p:spPr>
          <a:xfrm>
            <a:off x="56007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61" name="Google Shape;261;p87"/>
          <p:cNvSpPr txBox="1">
            <a:spLocks noGrp="1"/>
          </p:cNvSpPr>
          <p:nvPr>
            <p:ph type="subTitle" idx="7"/>
          </p:nvPr>
        </p:nvSpPr>
        <p:spPr>
          <a:xfrm>
            <a:off x="66222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262" name="Google Shape;262;p87"/>
          <p:cNvSpPr txBox="1">
            <a:spLocks noGrp="1"/>
          </p:cNvSpPr>
          <p:nvPr>
            <p:ph type="subTitle" idx="8"/>
          </p:nvPr>
        </p:nvSpPr>
        <p:spPr>
          <a:xfrm>
            <a:off x="76581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cxnSp>
        <p:nvCxnSpPr>
          <p:cNvPr id="263" name="Google Shape;263;p87"/>
          <p:cNvCxnSpPr/>
          <p:nvPr/>
        </p:nvCxnSpPr>
        <p:spPr>
          <a:xfrm>
            <a:off x="1482300" y="1367000"/>
            <a:ext cx="0" cy="2942400"/>
          </a:xfrm>
          <a:prstGeom prst="straightConnector1">
            <a:avLst/>
          </a:prstGeom>
          <a:noFill/>
          <a:ln w="9525" cap="flat" cmpd="sng">
            <a:solidFill>
              <a:schemeClr val="dk2"/>
            </a:solidFill>
            <a:prstDash val="lgDash"/>
            <a:round/>
            <a:headEnd type="none" w="sm" len="sm"/>
            <a:tailEnd type="none" w="sm" len="sm"/>
          </a:ln>
        </p:spPr>
      </p:cxnSp>
      <p:cxnSp>
        <p:nvCxnSpPr>
          <p:cNvPr id="264" name="Google Shape;264;p87"/>
          <p:cNvCxnSpPr/>
          <p:nvPr/>
        </p:nvCxnSpPr>
        <p:spPr>
          <a:xfrm>
            <a:off x="2511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265" name="Google Shape;265;p87"/>
          <p:cNvCxnSpPr/>
          <p:nvPr/>
        </p:nvCxnSpPr>
        <p:spPr>
          <a:xfrm>
            <a:off x="35397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266" name="Google Shape;266;p87"/>
          <p:cNvCxnSpPr/>
          <p:nvPr/>
        </p:nvCxnSpPr>
        <p:spPr>
          <a:xfrm>
            <a:off x="4572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267" name="Google Shape;267;p87"/>
          <p:cNvCxnSpPr/>
          <p:nvPr/>
        </p:nvCxnSpPr>
        <p:spPr>
          <a:xfrm>
            <a:off x="6625161"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268" name="Google Shape;268;p87"/>
          <p:cNvCxnSpPr/>
          <p:nvPr/>
        </p:nvCxnSpPr>
        <p:spPr>
          <a:xfrm>
            <a:off x="7658100"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269" name="Google Shape;269;p87"/>
          <p:cNvCxnSpPr/>
          <p:nvPr/>
        </p:nvCxnSpPr>
        <p:spPr>
          <a:xfrm>
            <a:off x="5596086" y="1371544"/>
            <a:ext cx="0" cy="2961300"/>
          </a:xfrm>
          <a:prstGeom prst="straightConnector1">
            <a:avLst/>
          </a:prstGeom>
          <a:noFill/>
          <a:ln w="9525" cap="flat" cmpd="sng">
            <a:solidFill>
              <a:schemeClr val="dk2"/>
            </a:solidFill>
            <a:prstDash val="lgDash"/>
            <a:round/>
            <a:headEnd type="none" w="sm" len="sm"/>
            <a:tailEnd type="none" w="sm" len="sm"/>
          </a:ln>
        </p:spPr>
      </p:cxnSp>
      <p:sp>
        <p:nvSpPr>
          <p:cNvPr id="270" name="Google Shape;270;p8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271"/>
        <p:cNvGrpSpPr/>
        <p:nvPr/>
      </p:nvGrpSpPr>
      <p:grpSpPr>
        <a:xfrm>
          <a:off x="0" y="0"/>
          <a:ext cx="0" cy="0"/>
          <a:chOff x="0" y="0"/>
          <a:chExt cx="0" cy="0"/>
        </a:xfrm>
      </p:grpSpPr>
      <p:sp>
        <p:nvSpPr>
          <p:cNvPr id="272" name="Google Shape;272;p88"/>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88"/>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88"/>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88"/>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76" name="Google Shape;276;p88"/>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277"/>
        <p:cNvGrpSpPr/>
        <p:nvPr/>
      </p:nvGrpSpPr>
      <p:grpSpPr>
        <a:xfrm>
          <a:off x="0" y="0"/>
          <a:ext cx="0" cy="0"/>
          <a:chOff x="0" y="0"/>
          <a:chExt cx="0" cy="0"/>
        </a:xfrm>
      </p:grpSpPr>
      <p:sp>
        <p:nvSpPr>
          <p:cNvPr id="278" name="Google Shape;278;p89"/>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89"/>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0" name="Google Shape;280;p89"/>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89"/>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89"/>
          <p:cNvSpPr txBox="1">
            <a:spLocks noGrp="1"/>
          </p:cNvSpPr>
          <p:nvPr>
            <p:ph type="title"/>
          </p:nvPr>
        </p:nvSpPr>
        <p:spPr>
          <a:xfrm>
            <a:off x="591450" y="2722775"/>
            <a:ext cx="3900300" cy="232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3" name="Google Shape;283;p89"/>
          <p:cNvSpPr txBox="1">
            <a:spLocks noGrp="1"/>
          </p:cNvSpPr>
          <p:nvPr>
            <p:ph type="title" idx="2"/>
          </p:nvPr>
        </p:nvSpPr>
        <p:spPr>
          <a:xfrm>
            <a:off x="591450" y="29247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4" name="Google Shape;284;p89"/>
          <p:cNvSpPr txBox="1">
            <a:spLocks noGrp="1"/>
          </p:cNvSpPr>
          <p:nvPr>
            <p:ph type="title" idx="3"/>
          </p:nvPr>
        </p:nvSpPr>
        <p:spPr>
          <a:xfrm>
            <a:off x="591450" y="36976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285"/>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286"/>
        <p:cNvGrpSpPr/>
        <p:nvPr/>
      </p:nvGrpSpPr>
      <p:grpSpPr>
        <a:xfrm>
          <a:off x="0" y="0"/>
          <a:ext cx="0" cy="0"/>
          <a:chOff x="0" y="0"/>
          <a:chExt cx="0" cy="0"/>
        </a:xfrm>
      </p:grpSpPr>
      <p:sp>
        <p:nvSpPr>
          <p:cNvPr id="287" name="Google Shape;287;p91"/>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288" name="Google Shape;288;p9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289"/>
        <p:cNvGrpSpPr/>
        <p:nvPr/>
      </p:nvGrpSpPr>
      <p:grpSpPr>
        <a:xfrm>
          <a:off x="0" y="0"/>
          <a:ext cx="0" cy="0"/>
          <a:chOff x="0" y="0"/>
          <a:chExt cx="0" cy="0"/>
        </a:xfrm>
      </p:grpSpPr>
      <p:sp>
        <p:nvSpPr>
          <p:cNvPr id="290" name="Google Shape;290;p92"/>
          <p:cNvSpPr txBox="1">
            <a:spLocks noGrp="1"/>
          </p:cNvSpPr>
          <p:nvPr>
            <p:ph type="sldNum" idx="12"/>
          </p:nvPr>
        </p:nvSpPr>
        <p:spPr>
          <a:xfrm>
            <a:off x="8556791"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291" name="Google Shape;291;p92"/>
          <p:cNvSpPr txBox="1">
            <a:spLocks noGrp="1"/>
          </p:cNvSpPr>
          <p:nvPr>
            <p:ph type="ctrTitle"/>
          </p:nvPr>
        </p:nvSpPr>
        <p:spPr>
          <a:xfrm>
            <a:off x="685800" y="940449"/>
            <a:ext cx="7772400" cy="2139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D4CEC"/>
              </a:buClr>
              <a:buSzPts val="3600"/>
              <a:buNone/>
              <a:defRPr sz="3600">
                <a:solidFill>
                  <a:srgbClr val="3D4CEC"/>
                </a:solidFill>
              </a:defRPr>
            </a:lvl1pPr>
            <a:lvl2pPr lvl="1" algn="ctr">
              <a:lnSpc>
                <a:spcPct val="100000"/>
              </a:lnSpc>
              <a:spcBef>
                <a:spcPts val="0"/>
              </a:spcBef>
              <a:spcAft>
                <a:spcPts val="0"/>
              </a:spcAft>
              <a:buClr>
                <a:srgbClr val="085073"/>
              </a:buClr>
              <a:buSzPts val="2800"/>
              <a:buNone/>
              <a:defRPr>
                <a:solidFill>
                  <a:srgbClr val="085073"/>
                </a:solidFill>
              </a:defRPr>
            </a:lvl2pPr>
            <a:lvl3pPr lvl="2" algn="ctr">
              <a:lnSpc>
                <a:spcPct val="100000"/>
              </a:lnSpc>
              <a:spcBef>
                <a:spcPts val="0"/>
              </a:spcBef>
              <a:spcAft>
                <a:spcPts val="0"/>
              </a:spcAft>
              <a:buClr>
                <a:srgbClr val="085073"/>
              </a:buClr>
              <a:buSzPts val="2800"/>
              <a:buNone/>
              <a:defRPr>
                <a:solidFill>
                  <a:srgbClr val="085073"/>
                </a:solidFill>
              </a:defRPr>
            </a:lvl3pPr>
            <a:lvl4pPr lvl="3" algn="ctr">
              <a:lnSpc>
                <a:spcPct val="100000"/>
              </a:lnSpc>
              <a:spcBef>
                <a:spcPts val="0"/>
              </a:spcBef>
              <a:spcAft>
                <a:spcPts val="0"/>
              </a:spcAft>
              <a:buClr>
                <a:srgbClr val="085073"/>
              </a:buClr>
              <a:buSzPts val="2800"/>
              <a:buNone/>
              <a:defRPr>
                <a:solidFill>
                  <a:srgbClr val="085073"/>
                </a:solidFill>
              </a:defRPr>
            </a:lvl4pPr>
            <a:lvl5pPr lvl="4" algn="ctr">
              <a:lnSpc>
                <a:spcPct val="100000"/>
              </a:lnSpc>
              <a:spcBef>
                <a:spcPts val="0"/>
              </a:spcBef>
              <a:spcAft>
                <a:spcPts val="0"/>
              </a:spcAft>
              <a:buClr>
                <a:srgbClr val="085073"/>
              </a:buClr>
              <a:buSzPts val="2800"/>
              <a:buNone/>
              <a:defRPr>
                <a:solidFill>
                  <a:srgbClr val="085073"/>
                </a:solidFill>
              </a:defRPr>
            </a:lvl5pPr>
            <a:lvl6pPr lvl="5" algn="ctr">
              <a:lnSpc>
                <a:spcPct val="100000"/>
              </a:lnSpc>
              <a:spcBef>
                <a:spcPts val="0"/>
              </a:spcBef>
              <a:spcAft>
                <a:spcPts val="0"/>
              </a:spcAft>
              <a:buClr>
                <a:srgbClr val="085073"/>
              </a:buClr>
              <a:buSzPts val="2800"/>
              <a:buNone/>
              <a:defRPr>
                <a:solidFill>
                  <a:srgbClr val="085073"/>
                </a:solidFill>
              </a:defRPr>
            </a:lvl6pPr>
            <a:lvl7pPr lvl="6" algn="ctr">
              <a:lnSpc>
                <a:spcPct val="100000"/>
              </a:lnSpc>
              <a:spcBef>
                <a:spcPts val="0"/>
              </a:spcBef>
              <a:spcAft>
                <a:spcPts val="0"/>
              </a:spcAft>
              <a:buClr>
                <a:srgbClr val="085073"/>
              </a:buClr>
              <a:buSzPts val="2800"/>
              <a:buNone/>
              <a:defRPr>
                <a:solidFill>
                  <a:srgbClr val="085073"/>
                </a:solidFill>
              </a:defRPr>
            </a:lvl7pPr>
            <a:lvl8pPr lvl="7" algn="ctr">
              <a:lnSpc>
                <a:spcPct val="100000"/>
              </a:lnSpc>
              <a:spcBef>
                <a:spcPts val="0"/>
              </a:spcBef>
              <a:spcAft>
                <a:spcPts val="0"/>
              </a:spcAft>
              <a:buClr>
                <a:srgbClr val="085073"/>
              </a:buClr>
              <a:buSzPts val="2800"/>
              <a:buNone/>
              <a:defRPr>
                <a:solidFill>
                  <a:srgbClr val="085073"/>
                </a:solidFill>
              </a:defRPr>
            </a:lvl8pPr>
            <a:lvl9pPr lvl="8" algn="ctr">
              <a:lnSpc>
                <a:spcPct val="100000"/>
              </a:lnSpc>
              <a:spcBef>
                <a:spcPts val="0"/>
              </a:spcBef>
              <a:spcAft>
                <a:spcPts val="0"/>
              </a:spcAft>
              <a:buClr>
                <a:srgbClr val="085073"/>
              </a:buClr>
              <a:buSzPts val="2800"/>
              <a:buNone/>
              <a:defRPr>
                <a:solidFill>
                  <a:srgbClr val="085073"/>
                </a:solidFill>
              </a:defRPr>
            </a:lvl9pPr>
          </a:lstStyle>
          <a:p>
            <a:endParaRPr/>
          </a:p>
        </p:txBody>
      </p:sp>
      <p:sp>
        <p:nvSpPr>
          <p:cNvPr id="292" name="Google Shape;292;p92"/>
          <p:cNvSpPr txBox="1">
            <a:spLocks noGrp="1"/>
          </p:cNvSpPr>
          <p:nvPr>
            <p:ph type="subTitle" idx="1"/>
          </p:nvPr>
        </p:nvSpPr>
        <p:spPr>
          <a:xfrm>
            <a:off x="685800" y="3080350"/>
            <a:ext cx="4616100" cy="4413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2000"/>
            </a:lvl1pPr>
            <a:lvl2pPr lvl="1" algn="l">
              <a:lnSpc>
                <a:spcPct val="115000"/>
              </a:lnSpc>
              <a:spcBef>
                <a:spcPts val="1600"/>
              </a:spcBef>
              <a:spcAft>
                <a:spcPts val="0"/>
              </a:spcAft>
              <a:buSzPts val="1400"/>
              <a:buNone/>
              <a:defRPr sz="2000"/>
            </a:lvl2pPr>
            <a:lvl3pPr lvl="2" algn="l">
              <a:lnSpc>
                <a:spcPct val="115000"/>
              </a:lnSpc>
              <a:spcBef>
                <a:spcPts val="1600"/>
              </a:spcBef>
              <a:spcAft>
                <a:spcPts val="0"/>
              </a:spcAft>
              <a:buSzPts val="1400"/>
              <a:buNone/>
              <a:defRPr sz="2000"/>
            </a:lvl3pPr>
            <a:lvl4pPr lvl="3" algn="l">
              <a:lnSpc>
                <a:spcPct val="115000"/>
              </a:lnSpc>
              <a:spcBef>
                <a:spcPts val="1600"/>
              </a:spcBef>
              <a:spcAft>
                <a:spcPts val="0"/>
              </a:spcAft>
              <a:buSzPts val="1400"/>
              <a:buNone/>
              <a:defRPr sz="2000"/>
            </a:lvl4pPr>
            <a:lvl5pPr lvl="4" algn="l">
              <a:lnSpc>
                <a:spcPct val="115000"/>
              </a:lnSpc>
              <a:spcBef>
                <a:spcPts val="1600"/>
              </a:spcBef>
              <a:spcAft>
                <a:spcPts val="0"/>
              </a:spcAft>
              <a:buSzPts val="900"/>
              <a:buNone/>
              <a:defRPr sz="2000"/>
            </a:lvl5pPr>
            <a:lvl6pPr lvl="5" algn="l">
              <a:lnSpc>
                <a:spcPct val="115000"/>
              </a:lnSpc>
              <a:spcBef>
                <a:spcPts val="1600"/>
              </a:spcBef>
              <a:spcAft>
                <a:spcPts val="0"/>
              </a:spcAft>
              <a:buSzPts val="900"/>
              <a:buNone/>
              <a:defRPr sz="2000"/>
            </a:lvl6pPr>
            <a:lvl7pPr lvl="6" algn="l">
              <a:lnSpc>
                <a:spcPct val="115000"/>
              </a:lnSpc>
              <a:spcBef>
                <a:spcPts val="1600"/>
              </a:spcBef>
              <a:spcAft>
                <a:spcPts val="0"/>
              </a:spcAft>
              <a:buSzPts val="1400"/>
              <a:buNone/>
              <a:defRPr sz="2000"/>
            </a:lvl7pPr>
            <a:lvl8pPr lvl="7" algn="l">
              <a:lnSpc>
                <a:spcPct val="115000"/>
              </a:lnSpc>
              <a:spcBef>
                <a:spcPts val="1600"/>
              </a:spcBef>
              <a:spcAft>
                <a:spcPts val="0"/>
              </a:spcAft>
              <a:buSzPts val="900"/>
              <a:buNone/>
              <a:defRPr sz="2000"/>
            </a:lvl8pPr>
            <a:lvl9pPr lvl="8" algn="l">
              <a:lnSpc>
                <a:spcPct val="115000"/>
              </a:lnSpc>
              <a:spcBef>
                <a:spcPts val="1600"/>
              </a:spcBef>
              <a:spcAft>
                <a:spcPts val="1600"/>
              </a:spcAft>
              <a:buSzPts val="900"/>
              <a:buNone/>
              <a:defRPr sz="2000"/>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293"/>
        <p:cNvGrpSpPr/>
        <p:nvPr/>
      </p:nvGrpSpPr>
      <p:grpSpPr>
        <a:xfrm>
          <a:off x="0" y="0"/>
          <a:ext cx="0" cy="0"/>
          <a:chOff x="0" y="0"/>
          <a:chExt cx="0" cy="0"/>
        </a:xfrm>
      </p:grpSpPr>
      <p:sp>
        <p:nvSpPr>
          <p:cNvPr id="294" name="Google Shape;294;p93"/>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295" name="Google Shape;295;p9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296" name="Google Shape;296;p93"/>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with subtitle and image">
  <p:cSld name="Section Header with subtitle and image">
    <p:spTree>
      <p:nvGrpSpPr>
        <p:cNvPr id="1" name="Shape 31"/>
        <p:cNvGrpSpPr/>
        <p:nvPr/>
      </p:nvGrpSpPr>
      <p:grpSpPr>
        <a:xfrm>
          <a:off x="0" y="0"/>
          <a:ext cx="0" cy="0"/>
          <a:chOff x="0" y="0"/>
          <a:chExt cx="0" cy="0"/>
        </a:xfrm>
      </p:grpSpPr>
      <p:cxnSp>
        <p:nvCxnSpPr>
          <p:cNvPr id="32" name="Google Shape;32;p52"/>
          <p:cNvCxnSpPr/>
          <p:nvPr/>
        </p:nvCxnSpPr>
        <p:spPr>
          <a:xfrm>
            <a:off x="6775346" y="-14803"/>
            <a:ext cx="1206600" cy="4493100"/>
          </a:xfrm>
          <a:prstGeom prst="straightConnector1">
            <a:avLst/>
          </a:prstGeom>
          <a:noFill/>
          <a:ln w="9525" cap="flat" cmpd="sng">
            <a:solidFill>
              <a:srgbClr val="3371E7"/>
            </a:solidFill>
            <a:prstDash val="solid"/>
            <a:miter lim="8000"/>
            <a:headEnd type="none" w="sm" len="sm"/>
            <a:tailEnd type="none" w="sm" len="sm"/>
          </a:ln>
        </p:spPr>
      </p:cxnSp>
      <p:sp>
        <p:nvSpPr>
          <p:cNvPr id="33" name="Google Shape;33;p52"/>
          <p:cNvSpPr/>
          <p:nvPr/>
        </p:nvSpPr>
        <p:spPr>
          <a:xfrm>
            <a:off x="1532965" y="1653989"/>
            <a:ext cx="6078300" cy="1734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Twentieth Century"/>
              <a:ea typeface="Twentieth Century"/>
              <a:cs typeface="Twentieth Century"/>
              <a:sym typeface="Twentieth Century"/>
            </a:endParaRPr>
          </a:p>
        </p:txBody>
      </p:sp>
      <p:sp>
        <p:nvSpPr>
          <p:cNvPr id="34" name="Google Shape;34;p52"/>
          <p:cNvSpPr>
            <a:spLocks noGrp="1"/>
          </p:cNvSpPr>
          <p:nvPr>
            <p:ph type="pic" idx="2"/>
          </p:nvPr>
        </p:nvSpPr>
        <p:spPr>
          <a:xfrm>
            <a:off x="0" y="0"/>
            <a:ext cx="7700100" cy="5143500"/>
          </a:xfrm>
          <a:prstGeom prst="rect">
            <a:avLst/>
          </a:prstGeom>
          <a:noFill/>
          <a:ln>
            <a:noFill/>
          </a:ln>
        </p:spPr>
      </p:sp>
      <p:sp>
        <p:nvSpPr>
          <p:cNvPr id="35" name="Google Shape;35;p52"/>
          <p:cNvSpPr txBox="1">
            <a:spLocks noGrp="1"/>
          </p:cNvSpPr>
          <p:nvPr>
            <p:ph type="title"/>
          </p:nvPr>
        </p:nvSpPr>
        <p:spPr>
          <a:xfrm>
            <a:off x="-1" y="1563623"/>
            <a:ext cx="8324400" cy="2139600"/>
          </a:xfrm>
          <a:prstGeom prst="rect">
            <a:avLst/>
          </a:prstGeom>
          <a:solidFill>
            <a:srgbClr val="3371E7"/>
          </a:solidFill>
          <a:ln>
            <a:noFill/>
          </a:ln>
        </p:spPr>
        <p:txBody>
          <a:bodyPr spcFirstLastPara="1" wrap="square" lIns="685800" tIns="34275" rIns="68575" bIns="1028700" anchor="b" anchorCtr="0">
            <a:noAutofit/>
          </a:bodyPr>
          <a:lstStyle>
            <a:lvl1pPr lvl="0" algn="l">
              <a:lnSpc>
                <a:spcPct val="90000"/>
              </a:lnSpc>
              <a:spcBef>
                <a:spcPts val="0"/>
              </a:spcBef>
              <a:spcAft>
                <a:spcPts val="0"/>
              </a:spcAft>
              <a:buClr>
                <a:schemeClr val="lt1"/>
              </a:buClr>
              <a:buSzPts val="2700"/>
              <a:buFont typeface="Poppins Medium"/>
              <a:buNone/>
              <a:defRPr sz="27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6" name="Google Shape;36;p52"/>
          <p:cNvSpPr txBox="1">
            <a:spLocks noGrp="1"/>
          </p:cNvSpPr>
          <p:nvPr>
            <p:ph type="body" idx="1"/>
          </p:nvPr>
        </p:nvSpPr>
        <p:spPr>
          <a:xfrm>
            <a:off x="637794" y="2750058"/>
            <a:ext cx="6810000" cy="788700"/>
          </a:xfrm>
          <a:prstGeom prst="rect">
            <a:avLst/>
          </a:prstGeom>
          <a:noFill/>
          <a:ln>
            <a:noFill/>
          </a:ln>
        </p:spPr>
        <p:txBody>
          <a:bodyPr spcFirstLastPara="1" wrap="square" lIns="68575" tIns="68575" rIns="68575" bIns="34275" anchor="t" anchorCtr="0">
            <a:normAutofit/>
          </a:bodyPr>
          <a:lstStyle>
            <a:lvl1pPr marL="457200" lvl="0" indent="-228600" algn="l">
              <a:lnSpc>
                <a:spcPct val="90000"/>
              </a:lnSpc>
              <a:spcBef>
                <a:spcPts val="800"/>
              </a:spcBef>
              <a:spcAft>
                <a:spcPts val="0"/>
              </a:spcAft>
              <a:buClr>
                <a:schemeClr val="lt1"/>
              </a:buClr>
              <a:buSzPts val="1800"/>
              <a:buNone/>
              <a:defRPr sz="1800" b="0" i="0">
                <a:solidFill>
                  <a:schemeClr val="lt1"/>
                </a:solidFill>
                <a:latin typeface="Poppins"/>
                <a:ea typeface="Poppins"/>
                <a:cs typeface="Poppins"/>
                <a:sym typeface="Poppins"/>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37" name="Google Shape;37;p52"/>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8" name="Google Shape;38;p52"/>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297"/>
        <p:cNvGrpSpPr/>
        <p:nvPr/>
      </p:nvGrpSpPr>
      <p:grpSpPr>
        <a:xfrm>
          <a:off x="0" y="0"/>
          <a:ext cx="0" cy="0"/>
          <a:chOff x="0" y="0"/>
          <a:chExt cx="0" cy="0"/>
        </a:xfrm>
      </p:grpSpPr>
      <p:sp>
        <p:nvSpPr>
          <p:cNvPr id="298" name="Google Shape;298;p94"/>
          <p:cNvSpPr txBox="1">
            <a:spLocks noGrp="1"/>
          </p:cNvSpPr>
          <p:nvPr>
            <p:ph type="title"/>
          </p:nvPr>
        </p:nvSpPr>
        <p:spPr>
          <a:xfrm>
            <a:off x="311700" y="1815450"/>
            <a:ext cx="8520600" cy="151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400"/>
              <a:buNone/>
              <a:defRPr sz="3000" b="1">
                <a:solidFill>
                  <a:schemeClr val="dk1"/>
                </a:solidFill>
                <a:latin typeface="Heebo"/>
                <a:ea typeface="Heebo"/>
                <a:cs typeface="Heebo"/>
                <a:sym typeface="Heebo"/>
              </a:defRPr>
            </a:lvl1pPr>
            <a:lvl2pPr lvl="1" algn="ctr">
              <a:lnSpc>
                <a:spcPct val="100000"/>
              </a:lnSpc>
              <a:spcBef>
                <a:spcPts val="0"/>
              </a:spcBef>
              <a:spcAft>
                <a:spcPts val="0"/>
              </a:spcAft>
              <a:buSzPts val="2800"/>
              <a:buNone/>
              <a:defRPr sz="3000" b="1">
                <a:latin typeface="Heebo"/>
                <a:ea typeface="Heebo"/>
                <a:cs typeface="Heebo"/>
                <a:sym typeface="Heebo"/>
              </a:defRPr>
            </a:lvl2pPr>
            <a:lvl3pPr lvl="2" algn="ctr">
              <a:lnSpc>
                <a:spcPct val="100000"/>
              </a:lnSpc>
              <a:spcBef>
                <a:spcPts val="0"/>
              </a:spcBef>
              <a:spcAft>
                <a:spcPts val="0"/>
              </a:spcAft>
              <a:buSzPts val="2800"/>
              <a:buNone/>
              <a:defRPr sz="3000" b="1">
                <a:latin typeface="Heebo"/>
                <a:ea typeface="Heebo"/>
                <a:cs typeface="Heebo"/>
                <a:sym typeface="Heebo"/>
              </a:defRPr>
            </a:lvl3pPr>
            <a:lvl4pPr lvl="3" algn="ctr">
              <a:lnSpc>
                <a:spcPct val="100000"/>
              </a:lnSpc>
              <a:spcBef>
                <a:spcPts val="0"/>
              </a:spcBef>
              <a:spcAft>
                <a:spcPts val="0"/>
              </a:spcAft>
              <a:buSzPts val="2800"/>
              <a:buNone/>
              <a:defRPr sz="3000" b="1">
                <a:latin typeface="Heebo"/>
                <a:ea typeface="Heebo"/>
                <a:cs typeface="Heebo"/>
                <a:sym typeface="Heebo"/>
              </a:defRPr>
            </a:lvl4pPr>
            <a:lvl5pPr lvl="4" algn="ctr">
              <a:lnSpc>
                <a:spcPct val="100000"/>
              </a:lnSpc>
              <a:spcBef>
                <a:spcPts val="0"/>
              </a:spcBef>
              <a:spcAft>
                <a:spcPts val="0"/>
              </a:spcAft>
              <a:buSzPts val="2800"/>
              <a:buNone/>
              <a:defRPr sz="3000" b="1">
                <a:latin typeface="Heebo"/>
                <a:ea typeface="Heebo"/>
                <a:cs typeface="Heebo"/>
                <a:sym typeface="Heebo"/>
              </a:defRPr>
            </a:lvl5pPr>
            <a:lvl6pPr lvl="5" algn="ctr">
              <a:lnSpc>
                <a:spcPct val="100000"/>
              </a:lnSpc>
              <a:spcBef>
                <a:spcPts val="0"/>
              </a:spcBef>
              <a:spcAft>
                <a:spcPts val="0"/>
              </a:spcAft>
              <a:buSzPts val="2800"/>
              <a:buNone/>
              <a:defRPr sz="3000" b="1">
                <a:latin typeface="Heebo"/>
                <a:ea typeface="Heebo"/>
                <a:cs typeface="Heebo"/>
                <a:sym typeface="Heebo"/>
              </a:defRPr>
            </a:lvl6pPr>
            <a:lvl7pPr lvl="6" algn="ctr">
              <a:lnSpc>
                <a:spcPct val="100000"/>
              </a:lnSpc>
              <a:spcBef>
                <a:spcPts val="0"/>
              </a:spcBef>
              <a:spcAft>
                <a:spcPts val="0"/>
              </a:spcAft>
              <a:buSzPts val="2800"/>
              <a:buNone/>
              <a:defRPr sz="3000" b="1">
                <a:latin typeface="Heebo"/>
                <a:ea typeface="Heebo"/>
                <a:cs typeface="Heebo"/>
                <a:sym typeface="Heebo"/>
              </a:defRPr>
            </a:lvl7pPr>
            <a:lvl8pPr lvl="7" algn="ctr">
              <a:lnSpc>
                <a:spcPct val="100000"/>
              </a:lnSpc>
              <a:spcBef>
                <a:spcPts val="0"/>
              </a:spcBef>
              <a:spcAft>
                <a:spcPts val="0"/>
              </a:spcAft>
              <a:buSzPts val="2800"/>
              <a:buNone/>
              <a:defRPr sz="3000" b="1">
                <a:latin typeface="Heebo"/>
                <a:ea typeface="Heebo"/>
                <a:cs typeface="Heebo"/>
                <a:sym typeface="Heebo"/>
              </a:defRPr>
            </a:lvl8pPr>
            <a:lvl9pPr lvl="8" algn="ctr">
              <a:lnSpc>
                <a:spcPct val="100000"/>
              </a:lnSpc>
              <a:spcBef>
                <a:spcPts val="0"/>
              </a:spcBef>
              <a:spcAft>
                <a:spcPts val="0"/>
              </a:spcAft>
              <a:buSzPts val="2800"/>
              <a:buNone/>
              <a:defRPr sz="3000" b="1">
                <a:latin typeface="Heebo"/>
                <a:ea typeface="Heebo"/>
                <a:cs typeface="Heebo"/>
                <a:sym typeface="Heebo"/>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299"/>
        <p:cNvGrpSpPr/>
        <p:nvPr/>
      </p:nvGrpSpPr>
      <p:grpSpPr>
        <a:xfrm>
          <a:off x="0" y="0"/>
          <a:ext cx="0" cy="0"/>
          <a:chOff x="0" y="0"/>
          <a:chExt cx="0" cy="0"/>
        </a:xfrm>
      </p:grpSpPr>
      <p:sp>
        <p:nvSpPr>
          <p:cNvPr id="300" name="Google Shape;300;p95"/>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301" name="Google Shape;301;p9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302" name="Google Shape;302;p95"/>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body 2">
  <p:cSld name="TITLE_AND_BODY_1_2">
    <p:spTree>
      <p:nvGrpSpPr>
        <p:cNvPr id="1" name="Shape 303"/>
        <p:cNvGrpSpPr/>
        <p:nvPr/>
      </p:nvGrpSpPr>
      <p:grpSpPr>
        <a:xfrm>
          <a:off x="0" y="0"/>
          <a:ext cx="0" cy="0"/>
          <a:chOff x="0" y="0"/>
          <a:chExt cx="0" cy="0"/>
        </a:xfrm>
      </p:grpSpPr>
      <p:sp>
        <p:nvSpPr>
          <p:cNvPr id="304" name="Google Shape;304;p9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305" name="Google Shape;305;p96"/>
          <p:cNvSpPr txBox="1">
            <a:spLocks noGrp="1"/>
          </p:cNvSpPr>
          <p:nvPr>
            <p:ph type="title"/>
          </p:nvPr>
        </p:nvSpPr>
        <p:spPr>
          <a:xfrm>
            <a:off x="311700" y="249875"/>
            <a:ext cx="8520600" cy="920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rgbClr val="0C477F"/>
              </a:buClr>
              <a:buSzPts val="3600"/>
              <a:buFont typeface="Proxima Nova"/>
              <a:buNone/>
              <a:defRPr sz="3600" b="1">
                <a:solidFill>
                  <a:srgbClr val="0C477F"/>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trategy - Title, Subtitle, 2 columns">
  <p:cSld name="TITLE_AND_BODY_1_1_1">
    <p:bg>
      <p:bgPr>
        <a:solidFill>
          <a:schemeClr val="accent5"/>
        </a:solidFill>
        <a:effectLst/>
      </p:bgPr>
    </p:bg>
    <p:spTree>
      <p:nvGrpSpPr>
        <p:cNvPr id="1" name="Shape 306"/>
        <p:cNvGrpSpPr/>
        <p:nvPr/>
      </p:nvGrpSpPr>
      <p:grpSpPr>
        <a:xfrm>
          <a:off x="0" y="0"/>
          <a:ext cx="0" cy="0"/>
          <a:chOff x="0" y="0"/>
          <a:chExt cx="0" cy="0"/>
        </a:xfrm>
      </p:grpSpPr>
      <p:sp>
        <p:nvSpPr>
          <p:cNvPr id="307" name="Google Shape;307;p97"/>
          <p:cNvSpPr txBox="1">
            <a:spLocks noGrp="1"/>
          </p:cNvSpPr>
          <p:nvPr>
            <p:ph type="sldNum" idx="12"/>
          </p:nvPr>
        </p:nvSpPr>
        <p:spPr>
          <a:xfrm>
            <a:off x="8460302" y="4709160"/>
            <a:ext cx="372000" cy="320100"/>
          </a:xfrm>
          <a:prstGeom prst="rect">
            <a:avLst/>
          </a:prstGeom>
          <a:noFill/>
          <a:ln>
            <a:noFill/>
          </a:ln>
        </p:spPr>
        <p:txBody>
          <a:bodyPr spcFirstLastPara="1" wrap="square" lIns="91425" tIns="91425" rIns="0" bIns="91425" anchor="ctr" anchorCtr="0">
            <a:noAutofit/>
          </a:bodyPr>
          <a:lstStyle>
            <a:lvl1pPr marL="0" marR="0" lvl="0"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1pPr>
            <a:lvl2pPr marL="0" marR="0" lvl="1"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2pPr>
            <a:lvl3pPr marL="0" marR="0" lvl="2"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3pPr>
            <a:lvl4pPr marL="0" marR="0" lvl="3"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4pPr>
            <a:lvl5pPr marL="0" marR="0" lvl="4"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5pPr>
            <a:lvl6pPr marL="0" marR="0" lvl="5"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6pPr>
            <a:lvl7pPr marL="0" marR="0" lvl="6"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7pPr>
            <a:lvl8pPr marL="0" marR="0" lvl="7"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8pPr>
            <a:lvl9pPr marL="0" marR="0" lvl="8" indent="0" algn="r">
              <a:lnSpc>
                <a:spcPct val="100000"/>
              </a:lnSpc>
              <a:spcBef>
                <a:spcPts val="0"/>
              </a:spcBef>
              <a:spcAft>
                <a:spcPts val="0"/>
              </a:spcAft>
              <a:buClr>
                <a:srgbClr val="000000"/>
              </a:buClr>
              <a:buSzPts val="600"/>
              <a:buFont typeface="Arial"/>
              <a:buNone/>
              <a:defRPr sz="600" b="1" i="0" u="none" strike="noStrike" cap="none">
                <a:solidFill>
                  <a:schemeClr val="dk2"/>
                </a:solidFill>
                <a:latin typeface="Heebo"/>
                <a:ea typeface="Heebo"/>
                <a:cs typeface="Heebo"/>
                <a:sym typeface="Heebo"/>
              </a:defRPr>
            </a:lvl9pPr>
          </a:lstStyle>
          <a:p>
            <a:pPr marL="0" lvl="0" indent="0" algn="r" rtl="0">
              <a:spcBef>
                <a:spcPts val="0"/>
              </a:spcBef>
              <a:spcAft>
                <a:spcPts val="0"/>
              </a:spcAft>
              <a:buNone/>
            </a:pPr>
            <a:fld id="{00000000-1234-1234-1234-123412341234}" type="slidenum">
              <a:rPr lang="en"/>
              <a:t>‹#›</a:t>
            </a:fld>
            <a:endParaRPr/>
          </a:p>
        </p:txBody>
      </p:sp>
      <p:sp>
        <p:nvSpPr>
          <p:cNvPr id="308" name="Google Shape;308;p97"/>
          <p:cNvSpPr txBox="1">
            <a:spLocks noGrp="1"/>
          </p:cNvSpPr>
          <p:nvPr>
            <p:ph type="title"/>
          </p:nvPr>
        </p:nvSpPr>
        <p:spPr>
          <a:xfrm>
            <a:off x="311700" y="342900"/>
            <a:ext cx="5590500" cy="449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100"/>
              <a:buFont typeface="Heebo"/>
              <a:buNone/>
              <a:defRPr sz="1000" b="1">
                <a:solidFill>
                  <a:schemeClr val="accent1"/>
                </a:solidFill>
                <a:latin typeface="Heebo"/>
                <a:ea typeface="Heebo"/>
                <a:cs typeface="Heebo"/>
                <a:sym typeface="Heebo"/>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09" name="Google Shape;309;p97"/>
          <p:cNvSpPr txBox="1">
            <a:spLocks noGrp="1"/>
          </p:cNvSpPr>
          <p:nvPr>
            <p:ph type="subTitle" idx="1"/>
          </p:nvPr>
        </p:nvSpPr>
        <p:spPr>
          <a:xfrm>
            <a:off x="311700" y="601650"/>
            <a:ext cx="6853200" cy="4272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3200" b="1">
                <a:latin typeface="Heebo"/>
                <a:ea typeface="Heebo"/>
                <a:cs typeface="Heebo"/>
                <a:sym typeface="Heebo"/>
              </a:defRPr>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310" name="Google Shape;310;p97"/>
          <p:cNvSpPr txBox="1">
            <a:spLocks noGrp="1"/>
          </p:cNvSpPr>
          <p:nvPr>
            <p:ph type="body" idx="2"/>
          </p:nvPr>
        </p:nvSpPr>
        <p:spPr>
          <a:xfrm>
            <a:off x="3117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
        <p:nvSpPr>
          <p:cNvPr id="311" name="Google Shape;311;p97"/>
          <p:cNvSpPr txBox="1">
            <a:spLocks noGrp="1"/>
          </p:cNvSpPr>
          <p:nvPr>
            <p:ph type="body" idx="3"/>
          </p:nvPr>
        </p:nvSpPr>
        <p:spPr>
          <a:xfrm>
            <a:off x="4707000" y="2285425"/>
            <a:ext cx="4125300" cy="2400900"/>
          </a:xfrm>
          <a:prstGeom prst="rect">
            <a:avLst/>
          </a:prstGeom>
          <a:noFill/>
          <a:ln>
            <a:noFill/>
          </a:ln>
        </p:spPr>
        <p:txBody>
          <a:bodyPr spcFirstLastPara="1" wrap="square" lIns="91425" tIns="91425" rIns="91425" bIns="91425" anchor="t" anchorCtr="0">
            <a:noAutofit/>
          </a:bodyPr>
          <a:lstStyle>
            <a:lvl1pPr marL="457200" lvl="0" indent="-330200" algn="l">
              <a:lnSpc>
                <a:spcPct val="115000"/>
              </a:lnSpc>
              <a:spcBef>
                <a:spcPts val="0"/>
              </a:spcBef>
              <a:spcAft>
                <a:spcPts val="0"/>
              </a:spcAft>
              <a:buSzPts val="1600"/>
              <a:buFont typeface="Heebo"/>
              <a:buChar char="●"/>
              <a:defRPr sz="1600">
                <a:latin typeface="Heebo"/>
                <a:ea typeface="Heebo"/>
                <a:cs typeface="Heebo"/>
                <a:sym typeface="Heebo"/>
              </a:defRPr>
            </a:lvl1pPr>
            <a:lvl2pPr marL="914400" lvl="1" indent="-330200" algn="l">
              <a:lnSpc>
                <a:spcPct val="115000"/>
              </a:lnSpc>
              <a:spcBef>
                <a:spcPts val="1600"/>
              </a:spcBef>
              <a:spcAft>
                <a:spcPts val="0"/>
              </a:spcAft>
              <a:buSzPts val="1600"/>
              <a:buFont typeface="Heebo"/>
              <a:buChar char="○"/>
              <a:defRPr sz="1600">
                <a:latin typeface="Heebo"/>
                <a:ea typeface="Heebo"/>
                <a:cs typeface="Heebo"/>
                <a:sym typeface="Heebo"/>
              </a:defRPr>
            </a:lvl2pPr>
            <a:lvl3pPr marL="1371600" lvl="2" indent="-330200" algn="l">
              <a:lnSpc>
                <a:spcPct val="115000"/>
              </a:lnSpc>
              <a:spcBef>
                <a:spcPts val="1600"/>
              </a:spcBef>
              <a:spcAft>
                <a:spcPts val="0"/>
              </a:spcAft>
              <a:buSzPts val="1600"/>
              <a:buFont typeface="Heebo"/>
              <a:buChar char="■"/>
              <a:defRPr sz="1600">
                <a:latin typeface="Heebo"/>
                <a:ea typeface="Heebo"/>
                <a:cs typeface="Heebo"/>
                <a:sym typeface="Heebo"/>
              </a:defRPr>
            </a:lvl3pPr>
            <a:lvl4pPr marL="1828800" lvl="3" indent="-330200" algn="l">
              <a:lnSpc>
                <a:spcPct val="115000"/>
              </a:lnSpc>
              <a:spcBef>
                <a:spcPts val="1600"/>
              </a:spcBef>
              <a:spcAft>
                <a:spcPts val="0"/>
              </a:spcAft>
              <a:buSzPts val="1600"/>
              <a:buFont typeface="Heebo"/>
              <a:buChar char="●"/>
              <a:defRPr sz="1600">
                <a:latin typeface="Heebo"/>
                <a:ea typeface="Heebo"/>
                <a:cs typeface="Heebo"/>
                <a:sym typeface="Heebo"/>
              </a:defRPr>
            </a:lvl4pPr>
            <a:lvl5pPr marL="2286000" lvl="4" indent="-330200" algn="l">
              <a:lnSpc>
                <a:spcPct val="115000"/>
              </a:lnSpc>
              <a:spcBef>
                <a:spcPts val="1600"/>
              </a:spcBef>
              <a:spcAft>
                <a:spcPts val="0"/>
              </a:spcAft>
              <a:buSzPts val="1600"/>
              <a:buFont typeface="Heebo"/>
              <a:buChar char="○"/>
              <a:defRPr sz="1600">
                <a:latin typeface="Heebo"/>
                <a:ea typeface="Heebo"/>
                <a:cs typeface="Heebo"/>
                <a:sym typeface="Heebo"/>
              </a:defRPr>
            </a:lvl5pPr>
            <a:lvl6pPr marL="2743200" lvl="5" indent="-330200" algn="l">
              <a:lnSpc>
                <a:spcPct val="115000"/>
              </a:lnSpc>
              <a:spcBef>
                <a:spcPts val="1600"/>
              </a:spcBef>
              <a:spcAft>
                <a:spcPts val="0"/>
              </a:spcAft>
              <a:buSzPts val="1600"/>
              <a:buFont typeface="Heebo"/>
              <a:buChar char="■"/>
              <a:defRPr sz="1600">
                <a:latin typeface="Heebo"/>
                <a:ea typeface="Heebo"/>
                <a:cs typeface="Heebo"/>
                <a:sym typeface="Heebo"/>
              </a:defRPr>
            </a:lvl6pPr>
            <a:lvl7pPr marL="3200400" lvl="6" indent="-330200" algn="l">
              <a:lnSpc>
                <a:spcPct val="115000"/>
              </a:lnSpc>
              <a:spcBef>
                <a:spcPts val="1600"/>
              </a:spcBef>
              <a:spcAft>
                <a:spcPts val="0"/>
              </a:spcAft>
              <a:buSzPts val="1600"/>
              <a:buFont typeface="Heebo"/>
              <a:buChar char="●"/>
              <a:defRPr sz="1600">
                <a:latin typeface="Heebo"/>
                <a:ea typeface="Heebo"/>
                <a:cs typeface="Heebo"/>
                <a:sym typeface="Heebo"/>
              </a:defRPr>
            </a:lvl7pPr>
            <a:lvl8pPr marL="3657600" lvl="7" indent="-330200" algn="l">
              <a:lnSpc>
                <a:spcPct val="115000"/>
              </a:lnSpc>
              <a:spcBef>
                <a:spcPts val="1600"/>
              </a:spcBef>
              <a:spcAft>
                <a:spcPts val="0"/>
              </a:spcAft>
              <a:buSzPts val="1600"/>
              <a:buFont typeface="Heebo"/>
              <a:buChar char="○"/>
              <a:defRPr sz="1600">
                <a:latin typeface="Heebo"/>
                <a:ea typeface="Heebo"/>
                <a:cs typeface="Heebo"/>
                <a:sym typeface="Heebo"/>
              </a:defRPr>
            </a:lvl8pPr>
            <a:lvl9pPr marL="4114800" lvl="8" indent="-330200" algn="l">
              <a:lnSpc>
                <a:spcPct val="115000"/>
              </a:lnSpc>
              <a:spcBef>
                <a:spcPts val="1600"/>
              </a:spcBef>
              <a:spcAft>
                <a:spcPts val="1600"/>
              </a:spcAft>
              <a:buSzPts val="1600"/>
              <a:buFont typeface="Heebo"/>
              <a:buChar char="■"/>
              <a:defRPr sz="1600">
                <a:latin typeface="Heebo"/>
                <a:ea typeface="Heebo"/>
                <a:cs typeface="Heebo"/>
                <a:sym typeface="Heebo"/>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_AND_BODY_4">
  <p:cSld name="TITLE_AND_BODY_4">
    <p:spTree>
      <p:nvGrpSpPr>
        <p:cNvPr id="1" name="Shape 312"/>
        <p:cNvGrpSpPr/>
        <p:nvPr/>
      </p:nvGrpSpPr>
      <p:grpSpPr>
        <a:xfrm>
          <a:off x="0" y="0"/>
          <a:ext cx="0" cy="0"/>
          <a:chOff x="0" y="0"/>
          <a:chExt cx="0" cy="0"/>
        </a:xfrm>
      </p:grpSpPr>
      <p:sp>
        <p:nvSpPr>
          <p:cNvPr id="313" name="Google Shape;313;p98"/>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314" name="Google Shape;314;p9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315" name="Google Shape;315;p98"/>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hree Phases 1">
  <p:cSld name="ONE_COLUMN_TEXT_1_1_1">
    <p:spTree>
      <p:nvGrpSpPr>
        <p:cNvPr id="1" name="Shape 316"/>
        <p:cNvGrpSpPr/>
        <p:nvPr/>
      </p:nvGrpSpPr>
      <p:grpSpPr>
        <a:xfrm>
          <a:off x="0" y="0"/>
          <a:ext cx="0" cy="0"/>
          <a:chOff x="0" y="0"/>
          <a:chExt cx="0" cy="0"/>
        </a:xfrm>
      </p:grpSpPr>
      <p:sp>
        <p:nvSpPr>
          <p:cNvPr id="317" name="Google Shape;317;p99"/>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18" name="Google Shape;318;p9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19" name="Google Shape;319;p99"/>
          <p:cNvSpPr txBox="1"/>
          <p:nvPr/>
        </p:nvSpPr>
        <p:spPr>
          <a:xfrm>
            <a:off x="471275" y="1377900"/>
            <a:ext cx="2606100" cy="2787900"/>
          </a:xfrm>
          <a:prstGeom prst="rect">
            <a:avLst/>
          </a:prstGeom>
          <a:solidFill>
            <a:srgbClr val="00B47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320" name="Google Shape;320;p99"/>
          <p:cNvSpPr txBox="1"/>
          <p:nvPr/>
        </p:nvSpPr>
        <p:spPr>
          <a:xfrm>
            <a:off x="327075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321" name="Google Shape;321;p99"/>
          <p:cNvSpPr txBox="1"/>
          <p:nvPr/>
        </p:nvSpPr>
        <p:spPr>
          <a:xfrm>
            <a:off x="6080700" y="1371600"/>
            <a:ext cx="2606100" cy="27879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322" name="Google Shape;322;p99"/>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23" name="Google Shape;323;p99"/>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4" name="Google Shape;324;p99"/>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5" name="Google Shape;325;p99"/>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6" name="Google Shape;326;p99"/>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7" name="Google Shape;327;p99"/>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28" name="Google Shape;328;p99"/>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29" name="Google Shape;329;p99"/>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30" name="Google Shape;330;p99"/>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ext + Illustration split 1">
  <p:cSld name="SECTION_TITLE_AND_DESCRIPTION_1_2">
    <p:spTree>
      <p:nvGrpSpPr>
        <p:cNvPr id="1" name="Shape 331"/>
        <p:cNvGrpSpPr/>
        <p:nvPr/>
      </p:nvGrpSpPr>
      <p:grpSpPr>
        <a:xfrm>
          <a:off x="0" y="0"/>
          <a:ext cx="0" cy="0"/>
          <a:chOff x="0" y="0"/>
          <a:chExt cx="0" cy="0"/>
        </a:xfrm>
      </p:grpSpPr>
      <p:sp>
        <p:nvSpPr>
          <p:cNvPr id="332" name="Google Shape;332;p100"/>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100"/>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334" name="Google Shape;334;p10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35" name="Google Shape;335;p100"/>
          <p:cNvSpPr txBox="1">
            <a:spLocks noGrp="1"/>
          </p:cNvSpPr>
          <p:nvPr>
            <p:ph type="body" idx="2"/>
          </p:nvPr>
        </p:nvSpPr>
        <p:spPr>
          <a:xfrm>
            <a:off x="440442" y="1163400"/>
            <a:ext cx="3834900" cy="32946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SzPts val="1600"/>
              <a:buChar char="●"/>
              <a:defRPr sz="1600"/>
            </a:lvl1pPr>
            <a:lvl2pPr marL="914400" lvl="1" indent="-330200" algn="l">
              <a:lnSpc>
                <a:spcPct val="115000"/>
              </a:lnSpc>
              <a:spcBef>
                <a:spcPts val="1000"/>
              </a:spcBef>
              <a:spcAft>
                <a:spcPts val="0"/>
              </a:spcAft>
              <a:buClr>
                <a:srgbClr val="000000"/>
              </a:buClr>
              <a:buSzPts val="1600"/>
              <a:buChar char="○"/>
              <a:defRPr sz="1600">
                <a:solidFill>
                  <a:srgbClr val="000000"/>
                </a:solidFill>
              </a:defRPr>
            </a:lvl2pPr>
            <a:lvl3pPr marL="1371600" lvl="2" indent="-330200" algn="l">
              <a:lnSpc>
                <a:spcPct val="115000"/>
              </a:lnSpc>
              <a:spcBef>
                <a:spcPts val="1000"/>
              </a:spcBef>
              <a:spcAft>
                <a:spcPts val="0"/>
              </a:spcAft>
              <a:buClr>
                <a:srgbClr val="000000"/>
              </a:buClr>
              <a:buSzPts val="1600"/>
              <a:buChar char="■"/>
              <a:defRPr sz="1600">
                <a:solidFill>
                  <a:srgbClr val="000000"/>
                </a:solidFill>
              </a:defRPr>
            </a:lvl3pPr>
            <a:lvl4pPr marL="1828800" lvl="3" indent="-330200" algn="l">
              <a:lnSpc>
                <a:spcPct val="115000"/>
              </a:lnSpc>
              <a:spcBef>
                <a:spcPts val="1000"/>
              </a:spcBef>
              <a:spcAft>
                <a:spcPts val="0"/>
              </a:spcAft>
              <a:buSzPts val="1600"/>
              <a:buChar char="●"/>
              <a:defRPr sz="1600"/>
            </a:lvl4pPr>
            <a:lvl5pPr marL="2286000" lvl="4" indent="-330200" algn="l">
              <a:lnSpc>
                <a:spcPct val="115000"/>
              </a:lnSpc>
              <a:spcBef>
                <a:spcPts val="1000"/>
              </a:spcBef>
              <a:spcAft>
                <a:spcPts val="0"/>
              </a:spcAft>
              <a:buClr>
                <a:srgbClr val="000000"/>
              </a:buClr>
              <a:buSzPts val="1600"/>
              <a:buChar char="○"/>
              <a:defRPr sz="1600">
                <a:solidFill>
                  <a:srgbClr val="000000"/>
                </a:solidFill>
              </a:defRPr>
            </a:lvl5pPr>
            <a:lvl6pPr marL="2743200" lvl="5" indent="-330200" algn="l">
              <a:lnSpc>
                <a:spcPct val="115000"/>
              </a:lnSpc>
              <a:spcBef>
                <a:spcPts val="1000"/>
              </a:spcBef>
              <a:spcAft>
                <a:spcPts val="0"/>
              </a:spcAft>
              <a:buClr>
                <a:srgbClr val="000000"/>
              </a:buClr>
              <a:buSzPts val="1600"/>
              <a:buChar char="■"/>
              <a:defRPr sz="1600">
                <a:solidFill>
                  <a:srgbClr val="000000"/>
                </a:solidFill>
              </a:defRPr>
            </a:lvl6pPr>
            <a:lvl7pPr marL="3200400" lvl="6" indent="-330200" algn="l">
              <a:lnSpc>
                <a:spcPct val="115000"/>
              </a:lnSpc>
              <a:spcBef>
                <a:spcPts val="1000"/>
              </a:spcBef>
              <a:spcAft>
                <a:spcPts val="0"/>
              </a:spcAft>
              <a:buSzPts val="1600"/>
              <a:buChar char="●"/>
              <a:defRPr sz="1600"/>
            </a:lvl7pPr>
            <a:lvl8pPr marL="3657600" lvl="7" indent="-330200" algn="l">
              <a:lnSpc>
                <a:spcPct val="115000"/>
              </a:lnSpc>
              <a:spcBef>
                <a:spcPts val="1000"/>
              </a:spcBef>
              <a:spcAft>
                <a:spcPts val="0"/>
              </a:spcAft>
              <a:buClr>
                <a:srgbClr val="000000"/>
              </a:buClr>
              <a:buSzPts val="1600"/>
              <a:buChar char="○"/>
              <a:defRPr sz="1600">
                <a:solidFill>
                  <a:srgbClr val="000000"/>
                </a:solidFill>
              </a:defRPr>
            </a:lvl8pPr>
            <a:lvl9pPr marL="4114800" lvl="8" indent="-330200" algn="l">
              <a:lnSpc>
                <a:spcPct val="115000"/>
              </a:lnSpc>
              <a:spcBef>
                <a:spcPts val="1000"/>
              </a:spcBef>
              <a:spcAft>
                <a:spcPts val="1000"/>
              </a:spcAft>
              <a:buClr>
                <a:srgbClr val="000000"/>
              </a:buClr>
              <a:buSzPts val="1600"/>
              <a:buChar char="■"/>
              <a:defRPr sz="1600">
                <a:solidFill>
                  <a:srgbClr val="000000"/>
                </a:solidFill>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hree Phases 1 1 1 1 1">
  <p:cSld name="ONE_COLUMN_TEXT_1_1_1_1_1_1_1">
    <p:spTree>
      <p:nvGrpSpPr>
        <p:cNvPr id="1" name="Shape 336"/>
        <p:cNvGrpSpPr/>
        <p:nvPr/>
      </p:nvGrpSpPr>
      <p:grpSpPr>
        <a:xfrm>
          <a:off x="0" y="0"/>
          <a:ext cx="0" cy="0"/>
          <a:chOff x="0" y="0"/>
          <a:chExt cx="0" cy="0"/>
        </a:xfrm>
      </p:grpSpPr>
      <p:sp>
        <p:nvSpPr>
          <p:cNvPr id="337" name="Google Shape;337;p101"/>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8" name="Google Shape;338;p10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39" name="Google Shape;339;p101"/>
          <p:cNvSpPr txBox="1"/>
          <p:nvPr/>
        </p:nvSpPr>
        <p:spPr>
          <a:xfrm>
            <a:off x="471275" y="1377900"/>
            <a:ext cx="2606100" cy="2596500"/>
          </a:xfrm>
          <a:prstGeom prst="rect">
            <a:avLst/>
          </a:prstGeom>
          <a:solidFill>
            <a:srgbClr val="D9D9D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340" name="Google Shape;340;p101"/>
          <p:cNvSpPr txBox="1"/>
          <p:nvPr/>
        </p:nvSpPr>
        <p:spPr>
          <a:xfrm>
            <a:off x="3270738" y="1371600"/>
            <a:ext cx="2606100" cy="2596500"/>
          </a:xfrm>
          <a:prstGeom prst="rect">
            <a:avLst/>
          </a:prstGeom>
          <a:solidFill>
            <a:srgbClr val="FFA04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341" name="Google Shape;341;p101"/>
          <p:cNvSpPr txBox="1"/>
          <p:nvPr/>
        </p:nvSpPr>
        <p:spPr>
          <a:xfrm>
            <a:off x="6080700" y="1371600"/>
            <a:ext cx="2606100" cy="2596500"/>
          </a:xfrm>
          <a:prstGeom prst="rect">
            <a:avLst/>
          </a:prstGeom>
          <a:solidFill>
            <a:srgbClr val="FE7C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Work Sans"/>
              <a:ea typeface="Work Sans"/>
              <a:cs typeface="Work Sans"/>
              <a:sym typeface="Work Sans"/>
            </a:endParaRPr>
          </a:p>
        </p:txBody>
      </p:sp>
      <p:sp>
        <p:nvSpPr>
          <p:cNvPr id="342" name="Google Shape;342;p101"/>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43" name="Google Shape;343;p101"/>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344" name="Google Shape;344;p101"/>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345" name="Google Shape;345;p101"/>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346" name="Google Shape;346;p101"/>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347" name="Google Shape;347;p101"/>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48" name="Google Shape;348;p101"/>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
        <p:nvSpPr>
          <p:cNvPr id="349" name="Google Shape;349;p101"/>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350" name="Google Shape;350;p101"/>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Font typeface="Work Sans"/>
              <a:buNone/>
              <a:defRPr>
                <a:latin typeface="Work Sans"/>
                <a:ea typeface="Work Sans"/>
                <a:cs typeface="Work Sans"/>
                <a:sym typeface="Work Sans"/>
              </a:defRPr>
            </a:lvl2pPr>
            <a:lvl3pPr lvl="2" algn="l">
              <a:lnSpc>
                <a:spcPct val="100000"/>
              </a:lnSpc>
              <a:spcBef>
                <a:spcPts val="0"/>
              </a:spcBef>
              <a:spcAft>
                <a:spcPts val="0"/>
              </a:spcAft>
              <a:buSzPts val="2800"/>
              <a:buFont typeface="Work Sans"/>
              <a:buNone/>
              <a:defRPr>
                <a:latin typeface="Work Sans"/>
                <a:ea typeface="Work Sans"/>
                <a:cs typeface="Work Sans"/>
                <a:sym typeface="Work Sans"/>
              </a:defRPr>
            </a:lvl3pPr>
            <a:lvl4pPr lvl="3" algn="l">
              <a:lnSpc>
                <a:spcPct val="100000"/>
              </a:lnSpc>
              <a:spcBef>
                <a:spcPts val="0"/>
              </a:spcBef>
              <a:spcAft>
                <a:spcPts val="0"/>
              </a:spcAft>
              <a:buSzPts val="2800"/>
              <a:buFont typeface="Work Sans"/>
              <a:buNone/>
              <a:defRPr>
                <a:latin typeface="Work Sans"/>
                <a:ea typeface="Work Sans"/>
                <a:cs typeface="Work Sans"/>
                <a:sym typeface="Work Sans"/>
              </a:defRPr>
            </a:lvl4pPr>
            <a:lvl5pPr lvl="4" algn="l">
              <a:lnSpc>
                <a:spcPct val="100000"/>
              </a:lnSpc>
              <a:spcBef>
                <a:spcPts val="0"/>
              </a:spcBef>
              <a:spcAft>
                <a:spcPts val="0"/>
              </a:spcAft>
              <a:buSzPts val="2800"/>
              <a:buFont typeface="Work Sans"/>
              <a:buNone/>
              <a:defRPr>
                <a:latin typeface="Work Sans"/>
                <a:ea typeface="Work Sans"/>
                <a:cs typeface="Work Sans"/>
                <a:sym typeface="Work Sans"/>
              </a:defRPr>
            </a:lvl5pPr>
            <a:lvl6pPr lvl="5" algn="l">
              <a:lnSpc>
                <a:spcPct val="100000"/>
              </a:lnSpc>
              <a:spcBef>
                <a:spcPts val="0"/>
              </a:spcBef>
              <a:spcAft>
                <a:spcPts val="0"/>
              </a:spcAft>
              <a:buSzPts val="2800"/>
              <a:buFont typeface="Work Sans"/>
              <a:buNone/>
              <a:defRPr>
                <a:latin typeface="Work Sans"/>
                <a:ea typeface="Work Sans"/>
                <a:cs typeface="Work Sans"/>
                <a:sym typeface="Work Sans"/>
              </a:defRPr>
            </a:lvl6pPr>
            <a:lvl7pPr lvl="6" algn="l">
              <a:lnSpc>
                <a:spcPct val="100000"/>
              </a:lnSpc>
              <a:spcBef>
                <a:spcPts val="0"/>
              </a:spcBef>
              <a:spcAft>
                <a:spcPts val="0"/>
              </a:spcAft>
              <a:buSzPts val="2800"/>
              <a:buFont typeface="Work Sans"/>
              <a:buNone/>
              <a:defRPr>
                <a:latin typeface="Work Sans"/>
                <a:ea typeface="Work Sans"/>
                <a:cs typeface="Work Sans"/>
                <a:sym typeface="Work Sans"/>
              </a:defRPr>
            </a:lvl7pPr>
            <a:lvl8pPr lvl="7" algn="l">
              <a:lnSpc>
                <a:spcPct val="100000"/>
              </a:lnSpc>
              <a:spcBef>
                <a:spcPts val="0"/>
              </a:spcBef>
              <a:spcAft>
                <a:spcPts val="0"/>
              </a:spcAft>
              <a:buSzPts val="2800"/>
              <a:buFont typeface="Work Sans"/>
              <a:buNone/>
              <a:defRPr>
                <a:latin typeface="Work Sans"/>
                <a:ea typeface="Work Sans"/>
                <a:cs typeface="Work Sans"/>
                <a:sym typeface="Work Sans"/>
              </a:defRPr>
            </a:lvl8pPr>
            <a:lvl9pPr lvl="8" algn="l">
              <a:lnSpc>
                <a:spcPct val="100000"/>
              </a:lnSpc>
              <a:spcBef>
                <a:spcPts val="0"/>
              </a:spcBef>
              <a:spcAft>
                <a:spcPts val="0"/>
              </a:spcAft>
              <a:buSzPts val="2800"/>
              <a:buFont typeface="Work Sans"/>
              <a:buNone/>
              <a:defRPr>
                <a:latin typeface="Work Sans"/>
                <a:ea typeface="Work Sans"/>
                <a:cs typeface="Work Sans"/>
                <a:sym typeface="Work Sans"/>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5"/>
        <p:cNvGrpSpPr/>
        <p:nvPr/>
      </p:nvGrpSpPr>
      <p:grpSpPr>
        <a:xfrm>
          <a:off x="0" y="0"/>
          <a:ext cx="0" cy="0"/>
          <a:chOff x="0" y="0"/>
          <a:chExt cx="0" cy="0"/>
        </a:xfrm>
      </p:grpSpPr>
      <p:sp>
        <p:nvSpPr>
          <p:cNvPr id="356" name="Google Shape;356;p32"/>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357" name="Google Shape;357;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358"/>
        <p:cNvGrpSpPr/>
        <p:nvPr/>
      </p:nvGrpSpPr>
      <p:grpSpPr>
        <a:xfrm>
          <a:off x="0" y="0"/>
          <a:ext cx="0" cy="0"/>
          <a:chOff x="0" y="0"/>
          <a:chExt cx="0" cy="0"/>
        </a:xfrm>
      </p:grpSpPr>
      <p:sp>
        <p:nvSpPr>
          <p:cNvPr id="359" name="Google Shape;359;p3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0" name="Google Shape;360;p3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rm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361" name="Google Shape;361;p35"/>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2" name="Google Shape;362;p35"/>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3" name="Google Shape;363;p35"/>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64" name="Google Shape;364;p35"/>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65" name="Google Shape;365;p35"/>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66" name="Google Shape;366;p35"/>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0"/>
              </a:spcBef>
              <a:spcAft>
                <a:spcPts val="0"/>
              </a:spcAft>
              <a:buClr>
                <a:srgbClr val="000000"/>
              </a:buClr>
              <a:buSzPts val="1400"/>
              <a:buChar char="○"/>
              <a:defRPr>
                <a:solidFill>
                  <a:srgbClr val="000000"/>
                </a:solidFill>
              </a:defRPr>
            </a:lvl2pPr>
            <a:lvl3pPr marL="1371600" lvl="2" indent="-317500" algn="l">
              <a:lnSpc>
                <a:spcPct val="115000"/>
              </a:lnSpc>
              <a:spcBef>
                <a:spcPts val="0"/>
              </a:spcBef>
              <a:spcAft>
                <a:spcPts val="0"/>
              </a:spcAft>
              <a:buClr>
                <a:srgbClr val="000000"/>
              </a:buClr>
              <a:buSzPts val="1400"/>
              <a:buChar char="■"/>
              <a:defRPr>
                <a:solidFill>
                  <a:srgbClr val="000000"/>
                </a:solidFill>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content, and image">
  <p:cSld name="Title, content, and image">
    <p:spTree>
      <p:nvGrpSpPr>
        <p:cNvPr id="1" name="Shape 39"/>
        <p:cNvGrpSpPr/>
        <p:nvPr/>
      </p:nvGrpSpPr>
      <p:grpSpPr>
        <a:xfrm>
          <a:off x="0" y="0"/>
          <a:ext cx="0" cy="0"/>
          <a:chOff x="0" y="0"/>
          <a:chExt cx="0" cy="0"/>
        </a:xfrm>
      </p:grpSpPr>
      <p:sp>
        <p:nvSpPr>
          <p:cNvPr id="40" name="Google Shape;40;p53"/>
          <p:cNvSpPr txBox="1">
            <a:spLocks noGrp="1"/>
          </p:cNvSpPr>
          <p:nvPr>
            <p:ph type="ctrTitle"/>
          </p:nvPr>
        </p:nvSpPr>
        <p:spPr>
          <a:xfrm>
            <a:off x="0" y="618515"/>
            <a:ext cx="5431500" cy="1224000"/>
          </a:xfrm>
          <a:prstGeom prst="rect">
            <a:avLst/>
          </a:prstGeom>
          <a:solidFill>
            <a:srgbClr val="3371E7"/>
          </a:solidFill>
          <a:ln>
            <a:noFill/>
          </a:ln>
        </p:spPr>
        <p:txBody>
          <a:bodyPr spcFirstLastPara="1" wrap="square" lIns="685800" tIns="34275" rIns="68575" bIns="34275" anchor="ctr" anchorCtr="0">
            <a:noAutofit/>
          </a:bodyPr>
          <a:lstStyle>
            <a:lvl1pPr lvl="0" algn="l">
              <a:lnSpc>
                <a:spcPct val="10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1" name="Google Shape;41;p53"/>
          <p:cNvSpPr txBox="1">
            <a:spLocks noGrp="1"/>
          </p:cNvSpPr>
          <p:nvPr>
            <p:ph type="body" idx="1"/>
          </p:nvPr>
        </p:nvSpPr>
        <p:spPr>
          <a:xfrm>
            <a:off x="686991" y="2071116"/>
            <a:ext cx="4073100" cy="24756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2pPr>
            <a:lvl3pPr marL="1371600" lvl="2"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Google Shape;42;p53"/>
          <p:cNvSpPr>
            <a:spLocks noGrp="1"/>
          </p:cNvSpPr>
          <p:nvPr>
            <p:ph type="pic" idx="2"/>
          </p:nvPr>
        </p:nvSpPr>
        <p:spPr>
          <a:xfrm>
            <a:off x="5147189" y="0"/>
            <a:ext cx="3996900" cy="5143500"/>
          </a:xfrm>
          <a:prstGeom prst="rect">
            <a:avLst/>
          </a:prstGeom>
          <a:noFill/>
          <a:ln>
            <a:noFill/>
          </a:ln>
        </p:spPr>
      </p:sp>
      <p:sp>
        <p:nvSpPr>
          <p:cNvPr id="43" name="Google Shape;43;p53"/>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4" name="Google Shape;44;p53"/>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67"/>
        <p:cNvGrpSpPr/>
        <p:nvPr/>
      </p:nvGrpSpPr>
      <p:grpSpPr>
        <a:xfrm>
          <a:off x="0" y="0"/>
          <a:ext cx="0" cy="0"/>
          <a:chOff x="0" y="0"/>
          <a:chExt cx="0" cy="0"/>
        </a:xfrm>
      </p:grpSpPr>
      <p:sp>
        <p:nvSpPr>
          <p:cNvPr id="368" name="Google Shape;368;p3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369" name="Google Shape;369;p3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370" name="Google Shape;370;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71"/>
        <p:cNvGrpSpPr/>
        <p:nvPr/>
      </p:nvGrpSpPr>
      <p:grpSpPr>
        <a:xfrm>
          <a:off x="0" y="0"/>
          <a:ext cx="0" cy="0"/>
          <a:chOff x="0" y="0"/>
          <a:chExt cx="0" cy="0"/>
        </a:xfrm>
      </p:grpSpPr>
      <p:sp>
        <p:nvSpPr>
          <p:cNvPr id="372" name="Google Shape;372;p3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73" name="Google Shape;373;p3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74" name="Google Shape;374;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5"/>
        <p:cNvGrpSpPr/>
        <p:nvPr/>
      </p:nvGrpSpPr>
      <p:grpSpPr>
        <a:xfrm>
          <a:off x="0" y="0"/>
          <a:ext cx="0" cy="0"/>
          <a:chOff x="0" y="0"/>
          <a:chExt cx="0" cy="0"/>
        </a:xfrm>
      </p:grpSpPr>
      <p:sp>
        <p:nvSpPr>
          <p:cNvPr id="376" name="Google Shape;376;p4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77" name="Google Shape;377;p4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78" name="Google Shape;378;p4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79" name="Google Shape;379;p4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80"/>
        <p:cNvGrpSpPr/>
        <p:nvPr/>
      </p:nvGrpSpPr>
      <p:grpSpPr>
        <a:xfrm>
          <a:off x="0" y="0"/>
          <a:ext cx="0" cy="0"/>
          <a:chOff x="0" y="0"/>
          <a:chExt cx="0" cy="0"/>
        </a:xfrm>
      </p:grpSpPr>
      <p:sp>
        <p:nvSpPr>
          <p:cNvPr id="381" name="Google Shape;381;p4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82" name="Google Shape;382;p4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83"/>
        <p:cNvGrpSpPr/>
        <p:nvPr/>
      </p:nvGrpSpPr>
      <p:grpSpPr>
        <a:xfrm>
          <a:off x="0" y="0"/>
          <a:ext cx="0" cy="0"/>
          <a:chOff x="0" y="0"/>
          <a:chExt cx="0" cy="0"/>
        </a:xfrm>
      </p:grpSpPr>
      <p:sp>
        <p:nvSpPr>
          <p:cNvPr id="384" name="Google Shape;384;p42"/>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85" name="Google Shape;385;p42"/>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86" name="Google Shape;386;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7"/>
        <p:cNvGrpSpPr/>
        <p:nvPr/>
      </p:nvGrpSpPr>
      <p:grpSpPr>
        <a:xfrm>
          <a:off x="0" y="0"/>
          <a:ext cx="0" cy="0"/>
          <a:chOff x="0" y="0"/>
          <a:chExt cx="0" cy="0"/>
        </a:xfrm>
      </p:grpSpPr>
      <p:sp>
        <p:nvSpPr>
          <p:cNvPr id="388" name="Google Shape;388;p43"/>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89" name="Google Shape;389;p4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0"/>
        <p:cNvGrpSpPr/>
        <p:nvPr/>
      </p:nvGrpSpPr>
      <p:grpSpPr>
        <a:xfrm>
          <a:off x="0" y="0"/>
          <a:ext cx="0" cy="0"/>
          <a:chOff x="0" y="0"/>
          <a:chExt cx="0" cy="0"/>
        </a:xfrm>
      </p:grpSpPr>
      <p:sp>
        <p:nvSpPr>
          <p:cNvPr id="391" name="Google Shape;391;p44"/>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44"/>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93" name="Google Shape;393;p44"/>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4" name="Google Shape;394;p44"/>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95" name="Google Shape;395;p4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96"/>
        <p:cNvGrpSpPr/>
        <p:nvPr/>
      </p:nvGrpSpPr>
      <p:grpSpPr>
        <a:xfrm>
          <a:off x="0" y="0"/>
          <a:ext cx="0" cy="0"/>
          <a:chOff x="0" y="0"/>
          <a:chExt cx="0" cy="0"/>
        </a:xfrm>
      </p:grpSpPr>
      <p:sp>
        <p:nvSpPr>
          <p:cNvPr id="397" name="Google Shape;397;p45"/>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398" name="Google Shape;398;p4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99"/>
        <p:cNvGrpSpPr/>
        <p:nvPr/>
      </p:nvGrpSpPr>
      <p:grpSpPr>
        <a:xfrm>
          <a:off x="0" y="0"/>
          <a:ext cx="0" cy="0"/>
          <a:chOff x="0" y="0"/>
          <a:chExt cx="0" cy="0"/>
        </a:xfrm>
      </p:grpSpPr>
      <p:sp>
        <p:nvSpPr>
          <p:cNvPr id="400" name="Google Shape;400;p46"/>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01" name="Google Shape;401;p46"/>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02" name="Google Shape;402;p4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3"/>
        <p:cNvGrpSpPr/>
        <p:nvPr/>
      </p:nvGrpSpPr>
      <p:grpSpPr>
        <a:xfrm>
          <a:off x="0" y="0"/>
          <a:ext cx="0" cy="0"/>
          <a:chOff x="0" y="0"/>
          <a:chExt cx="0" cy="0"/>
        </a:xfrm>
      </p:grpSpPr>
      <p:sp>
        <p:nvSpPr>
          <p:cNvPr id="404" name="Google Shape;404;p4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dark">
  <p:cSld name="Two Content dark">
    <p:spTree>
      <p:nvGrpSpPr>
        <p:cNvPr id="1" name="Shape 45"/>
        <p:cNvGrpSpPr/>
        <p:nvPr/>
      </p:nvGrpSpPr>
      <p:grpSpPr>
        <a:xfrm>
          <a:off x="0" y="0"/>
          <a:ext cx="0" cy="0"/>
          <a:chOff x="0" y="0"/>
          <a:chExt cx="0" cy="0"/>
        </a:xfrm>
      </p:grpSpPr>
      <p:sp>
        <p:nvSpPr>
          <p:cNvPr id="46" name="Google Shape;46;p54"/>
          <p:cNvSpPr/>
          <p:nvPr/>
        </p:nvSpPr>
        <p:spPr>
          <a:xfrm>
            <a:off x="0" y="1700141"/>
            <a:ext cx="9144000" cy="3443400"/>
          </a:xfrm>
          <a:prstGeom prst="rect">
            <a:avLst/>
          </a:prstGeom>
          <a:solidFill>
            <a:srgbClr val="3371E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Twentieth Century"/>
              <a:ea typeface="Twentieth Century"/>
              <a:cs typeface="Twentieth Century"/>
              <a:sym typeface="Twentieth Century"/>
            </a:endParaRPr>
          </a:p>
        </p:txBody>
      </p:sp>
      <p:sp>
        <p:nvSpPr>
          <p:cNvPr id="47" name="Google Shape;47;p54"/>
          <p:cNvSpPr txBox="1">
            <a:spLocks noGrp="1"/>
          </p:cNvSpPr>
          <p:nvPr>
            <p:ph type="ctrTitle"/>
          </p:nvPr>
        </p:nvSpPr>
        <p:spPr>
          <a:xfrm>
            <a:off x="617220" y="260604"/>
            <a:ext cx="8312100" cy="11727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rgbClr val="3371E7"/>
              </a:buClr>
              <a:buSzPts val="2400"/>
              <a:buFont typeface="Poppins Medium"/>
              <a:buNone/>
              <a:defRPr sz="2400" b="0" i="0" cap="none">
                <a:solidFill>
                  <a:srgbClr val="3371E7"/>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grpSp>
        <p:nvGrpSpPr>
          <p:cNvPr id="48" name="Google Shape;48;p54"/>
          <p:cNvGrpSpPr/>
          <p:nvPr/>
        </p:nvGrpSpPr>
        <p:grpSpPr>
          <a:xfrm>
            <a:off x="7601586" y="41"/>
            <a:ext cx="1542609" cy="5143459"/>
            <a:chOff x="10064264" y="55"/>
            <a:chExt cx="2127736" cy="6857945"/>
          </a:xfrm>
        </p:grpSpPr>
        <p:cxnSp>
          <p:nvCxnSpPr>
            <p:cNvPr id="49" name="Google Shape;49;p54"/>
            <p:cNvCxnSpPr/>
            <p:nvPr/>
          </p:nvCxnSpPr>
          <p:spPr>
            <a:xfrm rot="10800000">
              <a:off x="10793700" y="2223600"/>
              <a:ext cx="1398300" cy="4634400"/>
            </a:xfrm>
            <a:prstGeom prst="straightConnector1">
              <a:avLst/>
            </a:prstGeom>
            <a:noFill/>
            <a:ln w="9525" cap="flat" cmpd="sng">
              <a:solidFill>
                <a:schemeClr val="lt1"/>
              </a:solidFill>
              <a:prstDash val="solid"/>
              <a:miter lim="8000"/>
              <a:headEnd type="none" w="sm" len="sm"/>
              <a:tailEnd type="none" w="sm" len="sm"/>
            </a:ln>
          </p:spPr>
        </p:cxnSp>
        <p:cxnSp>
          <p:nvCxnSpPr>
            <p:cNvPr id="50" name="Google Shape;50;p54"/>
            <p:cNvCxnSpPr/>
            <p:nvPr/>
          </p:nvCxnSpPr>
          <p:spPr>
            <a:xfrm rot="10800000">
              <a:off x="10064264" y="55"/>
              <a:ext cx="729300" cy="2266800"/>
            </a:xfrm>
            <a:prstGeom prst="straightConnector1">
              <a:avLst/>
            </a:prstGeom>
            <a:noFill/>
            <a:ln w="9525" cap="flat" cmpd="sng">
              <a:solidFill>
                <a:schemeClr val="lt1"/>
              </a:solidFill>
              <a:prstDash val="solid"/>
              <a:miter lim="8000"/>
              <a:headEnd type="none" w="sm" len="sm"/>
              <a:tailEnd type="none" w="sm" len="sm"/>
            </a:ln>
          </p:spPr>
        </p:cxnSp>
      </p:grpSp>
      <p:cxnSp>
        <p:nvCxnSpPr>
          <p:cNvPr id="51" name="Google Shape;51;p54"/>
          <p:cNvCxnSpPr/>
          <p:nvPr/>
        </p:nvCxnSpPr>
        <p:spPr>
          <a:xfrm rot="10800000">
            <a:off x="-28" y="2554800"/>
            <a:ext cx="755100" cy="2588700"/>
          </a:xfrm>
          <a:prstGeom prst="straightConnector1">
            <a:avLst/>
          </a:prstGeom>
          <a:noFill/>
          <a:ln w="9525" cap="flat" cmpd="sng">
            <a:solidFill>
              <a:schemeClr val="lt1"/>
            </a:solidFill>
            <a:prstDash val="solid"/>
            <a:miter lim="8000"/>
            <a:headEnd type="none" w="sm" len="sm"/>
            <a:tailEnd type="none" w="sm" len="sm"/>
          </a:ln>
        </p:spPr>
      </p:cxnSp>
      <p:sp>
        <p:nvSpPr>
          <p:cNvPr id="52" name="Google Shape;52;p54"/>
          <p:cNvSpPr txBox="1">
            <a:spLocks noGrp="1"/>
          </p:cNvSpPr>
          <p:nvPr>
            <p:ph type="body" idx="1"/>
          </p:nvPr>
        </p:nvSpPr>
        <p:spPr>
          <a:xfrm>
            <a:off x="617220" y="2132838"/>
            <a:ext cx="4293000" cy="2309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lt1"/>
              </a:buClr>
              <a:buSzPts val="1400"/>
              <a:buNone/>
              <a:defRPr sz="1400" b="1" cap="none">
                <a:solidFill>
                  <a:schemeClr val="lt1"/>
                </a:solidFill>
              </a:defRPr>
            </a:lvl1pPr>
            <a:lvl2pPr marL="914400" lvl="1" indent="-228600" algn="l">
              <a:lnSpc>
                <a:spcPct val="100000"/>
              </a:lnSpc>
              <a:spcBef>
                <a:spcPts val="800"/>
              </a:spcBef>
              <a:spcAft>
                <a:spcPts val="0"/>
              </a:spcAft>
              <a:buClr>
                <a:schemeClr val="lt1"/>
              </a:buClr>
              <a:buSzPts val="1400"/>
              <a:buNone/>
              <a:defRPr sz="1400">
                <a:solidFill>
                  <a:schemeClr val="lt1"/>
                </a:solidFill>
              </a:defRPr>
            </a:lvl2pPr>
            <a:lvl3pPr marL="1371600" lvl="2" indent="-317500" algn="l">
              <a:lnSpc>
                <a:spcPct val="100000"/>
              </a:lnSpc>
              <a:spcBef>
                <a:spcPts val="800"/>
              </a:spcBef>
              <a:spcAft>
                <a:spcPts val="0"/>
              </a:spcAft>
              <a:buClr>
                <a:schemeClr val="lt1"/>
              </a:buClr>
              <a:buSzPts val="1400"/>
              <a:buChar char="•"/>
              <a:defRPr sz="1400">
                <a:solidFill>
                  <a:schemeClr val="lt1"/>
                </a:solidFill>
              </a:defRPr>
            </a:lvl3pPr>
            <a:lvl4pPr marL="1828800" lvl="3" indent="-304800" algn="l">
              <a:lnSpc>
                <a:spcPct val="100000"/>
              </a:lnSpc>
              <a:spcBef>
                <a:spcPts val="400"/>
              </a:spcBef>
              <a:spcAft>
                <a:spcPts val="0"/>
              </a:spcAft>
              <a:buClr>
                <a:schemeClr val="lt1"/>
              </a:buClr>
              <a:buSzPts val="1200"/>
              <a:buChar char="•"/>
              <a:defRPr sz="1200">
                <a:solidFill>
                  <a:schemeClr val="lt1"/>
                </a:solidFill>
              </a:defRPr>
            </a:lvl4pPr>
            <a:lvl5pPr marL="2286000" lvl="4" indent="-304800" algn="l">
              <a:lnSpc>
                <a:spcPct val="100000"/>
              </a:lnSpc>
              <a:spcBef>
                <a:spcPts val="400"/>
              </a:spcBef>
              <a:spcAft>
                <a:spcPts val="0"/>
              </a:spcAft>
              <a:buClr>
                <a:schemeClr val="lt1"/>
              </a:buClr>
              <a:buSzPts val="1200"/>
              <a:buChar char="•"/>
              <a:defRPr sz="12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3" name="Google Shape;53;p54"/>
          <p:cNvSpPr txBox="1">
            <a:spLocks noGrp="1"/>
          </p:cNvSpPr>
          <p:nvPr>
            <p:ph type="body" idx="2"/>
          </p:nvPr>
        </p:nvSpPr>
        <p:spPr>
          <a:xfrm>
            <a:off x="5301234" y="2132838"/>
            <a:ext cx="2523900" cy="2309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lt1"/>
              </a:buClr>
              <a:buSzPts val="1400"/>
              <a:buNone/>
              <a:defRPr sz="1400" b="1" cap="none">
                <a:solidFill>
                  <a:schemeClr val="lt1"/>
                </a:solidFill>
              </a:defRPr>
            </a:lvl1pPr>
            <a:lvl2pPr marL="914400" lvl="1" indent="-228600" algn="l">
              <a:lnSpc>
                <a:spcPct val="100000"/>
              </a:lnSpc>
              <a:spcBef>
                <a:spcPts val="800"/>
              </a:spcBef>
              <a:spcAft>
                <a:spcPts val="0"/>
              </a:spcAft>
              <a:buClr>
                <a:schemeClr val="lt1"/>
              </a:buClr>
              <a:buSzPts val="1400"/>
              <a:buNone/>
              <a:defRPr sz="1400">
                <a:solidFill>
                  <a:schemeClr val="lt1"/>
                </a:solidFill>
              </a:defRPr>
            </a:lvl2pPr>
            <a:lvl3pPr marL="1371600" lvl="2" indent="-317500" algn="l">
              <a:lnSpc>
                <a:spcPct val="100000"/>
              </a:lnSpc>
              <a:spcBef>
                <a:spcPts val="800"/>
              </a:spcBef>
              <a:spcAft>
                <a:spcPts val="0"/>
              </a:spcAft>
              <a:buClr>
                <a:schemeClr val="lt1"/>
              </a:buClr>
              <a:buSzPts val="1400"/>
              <a:buChar char="•"/>
              <a:defRPr sz="1400">
                <a:solidFill>
                  <a:schemeClr val="lt1"/>
                </a:solidFill>
              </a:defRPr>
            </a:lvl3pPr>
            <a:lvl4pPr marL="1828800" lvl="3" indent="-304800" algn="l">
              <a:lnSpc>
                <a:spcPct val="100000"/>
              </a:lnSpc>
              <a:spcBef>
                <a:spcPts val="400"/>
              </a:spcBef>
              <a:spcAft>
                <a:spcPts val="0"/>
              </a:spcAft>
              <a:buClr>
                <a:schemeClr val="lt1"/>
              </a:buClr>
              <a:buSzPts val="1200"/>
              <a:buChar char="•"/>
              <a:defRPr sz="1200">
                <a:solidFill>
                  <a:schemeClr val="lt1"/>
                </a:solidFill>
              </a:defRPr>
            </a:lvl4pPr>
            <a:lvl5pPr marL="2286000" lvl="4" indent="-304800" algn="l">
              <a:lnSpc>
                <a:spcPct val="100000"/>
              </a:lnSpc>
              <a:spcBef>
                <a:spcPts val="400"/>
              </a:spcBef>
              <a:spcAft>
                <a:spcPts val="0"/>
              </a:spcAft>
              <a:buClr>
                <a:schemeClr val="lt1"/>
              </a:buClr>
              <a:buSzPts val="1200"/>
              <a:buChar char="•"/>
              <a:defRPr sz="1200">
                <a:solidFill>
                  <a:schemeClr val="lt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4" name="Google Shape;54;p54"/>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5" name="Google Shape;55;p54"/>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lt1"/>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54"/>
          <p:cNvPicPr preferRelativeResize="0"/>
          <p:nvPr/>
        </p:nvPicPr>
        <p:blipFill rotWithShape="1">
          <a:blip r:embed="rId2">
            <a:alphaModFix/>
          </a:blip>
          <a:srcRect/>
          <a:stretch/>
        </p:blipFill>
        <p:spPr>
          <a:xfrm>
            <a:off x="3676706" y="4496464"/>
            <a:ext cx="1790066" cy="445912"/>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ig bullets 1">
  <p:cSld name="TITLE_AND_BODY_3">
    <p:spTree>
      <p:nvGrpSpPr>
        <p:cNvPr id="1" name="Shape 405"/>
        <p:cNvGrpSpPr/>
        <p:nvPr/>
      </p:nvGrpSpPr>
      <p:grpSpPr>
        <a:xfrm>
          <a:off x="0" y="0"/>
          <a:ext cx="0" cy="0"/>
          <a:chOff x="0" y="0"/>
          <a:chExt cx="0" cy="0"/>
        </a:xfrm>
      </p:grpSpPr>
      <p:sp>
        <p:nvSpPr>
          <p:cNvPr id="406" name="Google Shape;406;p48"/>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rm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407" name="Google Shape;407;p48"/>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08" name="Google Shape;408;p4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rm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Image + Caption (white text)">
  <p:cSld name="BLANK_2">
    <p:bg>
      <p:bgPr>
        <a:solidFill>
          <a:srgbClr val="F3F3F3"/>
        </a:solidFill>
        <a:effectLst/>
      </p:bgPr>
    </p:bg>
    <p:spTree>
      <p:nvGrpSpPr>
        <p:cNvPr id="1" name="Shape 413"/>
        <p:cNvGrpSpPr/>
        <p:nvPr/>
      </p:nvGrpSpPr>
      <p:grpSpPr>
        <a:xfrm>
          <a:off x="0" y="0"/>
          <a:ext cx="0" cy="0"/>
          <a:chOff x="0" y="0"/>
          <a:chExt cx="0" cy="0"/>
        </a:xfrm>
      </p:grpSpPr>
      <p:sp>
        <p:nvSpPr>
          <p:cNvPr id="414" name="Google Shape;414;p37"/>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solidFill>
                  <a:srgbClr val="FFFFFF"/>
                </a:solidFill>
              </a:defRPr>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415" name="Google Shape;415;p3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16" name="Google Shape;416;p37"/>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7" name="Google Shape;417;p37"/>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8" name="Google Shape;418;p37"/>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37"/>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420"/>
        <p:cNvGrpSpPr/>
        <p:nvPr/>
      </p:nvGrpSpPr>
      <p:grpSpPr>
        <a:xfrm>
          <a:off x="0" y="0"/>
          <a:ext cx="0" cy="0"/>
          <a:chOff x="0" y="0"/>
          <a:chExt cx="0" cy="0"/>
        </a:xfrm>
      </p:grpSpPr>
      <p:pic>
        <p:nvPicPr>
          <p:cNvPr id="421" name="Google Shape;421;p102"/>
          <p:cNvPicPr preferRelativeResize="0"/>
          <p:nvPr/>
        </p:nvPicPr>
        <p:blipFill rotWithShape="1">
          <a:blip r:embed="rId2">
            <a:alphaModFix/>
          </a:blip>
          <a:srcRect/>
          <a:stretch/>
        </p:blipFill>
        <p:spPr>
          <a:xfrm>
            <a:off x="457200" y="-3112"/>
            <a:ext cx="599800" cy="1022817"/>
          </a:xfrm>
          <a:prstGeom prst="rect">
            <a:avLst/>
          </a:prstGeom>
          <a:noFill/>
          <a:ln>
            <a:noFill/>
          </a:ln>
        </p:spPr>
      </p:pic>
      <p:sp>
        <p:nvSpPr>
          <p:cNvPr id="422" name="Google Shape;422;p102"/>
          <p:cNvSpPr txBox="1">
            <a:spLocks noGrp="1"/>
          </p:cNvSpPr>
          <p:nvPr>
            <p:ph type="ctrTitle"/>
          </p:nvPr>
        </p:nvSpPr>
        <p:spPr>
          <a:xfrm>
            <a:off x="409575" y="1371600"/>
            <a:ext cx="6639900" cy="1307700"/>
          </a:xfrm>
          <a:prstGeom prst="rect">
            <a:avLst/>
          </a:prstGeom>
          <a:noFill/>
          <a:ln>
            <a:noFill/>
          </a:ln>
        </p:spPr>
        <p:txBody>
          <a:bodyPr spcFirstLastPara="1" wrap="square" lIns="0" tIns="0" rIns="0" bIns="0" anchor="t" anchorCtr="0">
            <a:noAutofit/>
          </a:bodyPr>
          <a:lstStyle>
            <a:lvl1pPr lvl="0" algn="l">
              <a:lnSpc>
                <a:spcPct val="75000"/>
              </a:lnSpc>
              <a:spcBef>
                <a:spcPts val="0"/>
              </a:spcBef>
              <a:spcAft>
                <a:spcPts val="0"/>
              </a:spcAft>
              <a:buSzPts val="6000"/>
              <a:buNone/>
              <a:defRPr sz="6000"/>
            </a:lvl1pPr>
            <a:lvl2pPr lvl="1" algn="ctr">
              <a:lnSpc>
                <a:spcPct val="75000"/>
              </a:lnSpc>
              <a:spcBef>
                <a:spcPts val="0"/>
              </a:spcBef>
              <a:spcAft>
                <a:spcPts val="0"/>
              </a:spcAft>
              <a:buSzPts val="5200"/>
              <a:buNone/>
              <a:defRPr sz="5200"/>
            </a:lvl2pPr>
            <a:lvl3pPr lvl="2" algn="ctr">
              <a:lnSpc>
                <a:spcPct val="75000"/>
              </a:lnSpc>
              <a:spcBef>
                <a:spcPts val="0"/>
              </a:spcBef>
              <a:spcAft>
                <a:spcPts val="0"/>
              </a:spcAft>
              <a:buSzPts val="5200"/>
              <a:buNone/>
              <a:defRPr sz="5200"/>
            </a:lvl3pPr>
            <a:lvl4pPr lvl="3" algn="ctr">
              <a:lnSpc>
                <a:spcPct val="75000"/>
              </a:lnSpc>
              <a:spcBef>
                <a:spcPts val="0"/>
              </a:spcBef>
              <a:spcAft>
                <a:spcPts val="0"/>
              </a:spcAft>
              <a:buSzPts val="5200"/>
              <a:buNone/>
              <a:defRPr sz="5200"/>
            </a:lvl4pPr>
            <a:lvl5pPr lvl="4" algn="ctr">
              <a:lnSpc>
                <a:spcPct val="75000"/>
              </a:lnSpc>
              <a:spcBef>
                <a:spcPts val="0"/>
              </a:spcBef>
              <a:spcAft>
                <a:spcPts val="0"/>
              </a:spcAft>
              <a:buSzPts val="5200"/>
              <a:buNone/>
              <a:defRPr sz="5200"/>
            </a:lvl5pPr>
            <a:lvl6pPr lvl="5" algn="ctr">
              <a:lnSpc>
                <a:spcPct val="75000"/>
              </a:lnSpc>
              <a:spcBef>
                <a:spcPts val="0"/>
              </a:spcBef>
              <a:spcAft>
                <a:spcPts val="0"/>
              </a:spcAft>
              <a:buSzPts val="5200"/>
              <a:buNone/>
              <a:defRPr sz="5200"/>
            </a:lvl6pPr>
            <a:lvl7pPr lvl="6" algn="ctr">
              <a:lnSpc>
                <a:spcPct val="75000"/>
              </a:lnSpc>
              <a:spcBef>
                <a:spcPts val="0"/>
              </a:spcBef>
              <a:spcAft>
                <a:spcPts val="0"/>
              </a:spcAft>
              <a:buSzPts val="5200"/>
              <a:buNone/>
              <a:defRPr sz="5200"/>
            </a:lvl7pPr>
            <a:lvl8pPr lvl="7" algn="ctr">
              <a:lnSpc>
                <a:spcPct val="75000"/>
              </a:lnSpc>
              <a:spcBef>
                <a:spcPts val="0"/>
              </a:spcBef>
              <a:spcAft>
                <a:spcPts val="0"/>
              </a:spcAft>
              <a:buSzPts val="5200"/>
              <a:buNone/>
              <a:defRPr sz="5200"/>
            </a:lvl8pPr>
            <a:lvl9pPr lvl="8" algn="ctr">
              <a:lnSpc>
                <a:spcPct val="75000"/>
              </a:lnSpc>
              <a:spcBef>
                <a:spcPts val="0"/>
              </a:spcBef>
              <a:spcAft>
                <a:spcPts val="0"/>
              </a:spcAft>
              <a:buSzPts val="5200"/>
              <a:buNone/>
              <a:defRPr sz="5200"/>
            </a:lvl9pPr>
          </a:lstStyle>
          <a:p>
            <a:endParaRPr/>
          </a:p>
        </p:txBody>
      </p:sp>
      <p:sp>
        <p:nvSpPr>
          <p:cNvPr id="423" name="Google Shape;423;p102"/>
          <p:cNvSpPr txBox="1">
            <a:spLocks noGrp="1"/>
          </p:cNvSpPr>
          <p:nvPr>
            <p:ph type="subTitle" idx="1"/>
          </p:nvPr>
        </p:nvSpPr>
        <p:spPr>
          <a:xfrm>
            <a:off x="457200" y="3200400"/>
            <a:ext cx="6172200" cy="6858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rgbClr val="000000"/>
              </a:buClr>
              <a:buSzPts val="2700"/>
              <a:buNone/>
              <a:defRPr sz="2700" b="1">
                <a:solidFill>
                  <a:srgbClr val="000000"/>
                </a:solidFill>
              </a:defRPr>
            </a:lvl1pPr>
            <a:lvl2pPr lvl="1" algn="l">
              <a:lnSpc>
                <a:spcPct val="85000"/>
              </a:lnSpc>
              <a:spcBef>
                <a:spcPts val="0"/>
              </a:spcBef>
              <a:spcAft>
                <a:spcPts val="0"/>
              </a:spcAft>
              <a:buSzPts val="2400"/>
              <a:buNone/>
              <a:defRPr sz="2400"/>
            </a:lvl2pPr>
            <a:lvl3pPr lvl="2" algn="l">
              <a:lnSpc>
                <a:spcPct val="85000"/>
              </a:lnSpc>
              <a:spcBef>
                <a:spcPts val="0"/>
              </a:spcBef>
              <a:spcAft>
                <a:spcPts val="0"/>
              </a:spcAft>
              <a:buSzPts val="2400"/>
              <a:buNone/>
              <a:defRPr sz="2400"/>
            </a:lvl3pPr>
            <a:lvl4pPr lvl="3" algn="l">
              <a:lnSpc>
                <a:spcPct val="85000"/>
              </a:lnSpc>
              <a:spcBef>
                <a:spcPts val="0"/>
              </a:spcBef>
              <a:spcAft>
                <a:spcPts val="0"/>
              </a:spcAft>
              <a:buSzPts val="2400"/>
              <a:buNone/>
              <a:defRPr sz="2400"/>
            </a:lvl4pPr>
            <a:lvl5pPr lvl="4" algn="l">
              <a:lnSpc>
                <a:spcPct val="85000"/>
              </a:lnSpc>
              <a:spcBef>
                <a:spcPts val="0"/>
              </a:spcBef>
              <a:spcAft>
                <a:spcPts val="0"/>
              </a:spcAft>
              <a:buSzPts val="2400"/>
              <a:buNone/>
              <a:defRPr sz="2400"/>
            </a:lvl5pPr>
            <a:lvl6pPr lvl="5" algn="l">
              <a:lnSpc>
                <a:spcPct val="85000"/>
              </a:lnSpc>
              <a:spcBef>
                <a:spcPts val="0"/>
              </a:spcBef>
              <a:spcAft>
                <a:spcPts val="0"/>
              </a:spcAft>
              <a:buSzPts val="2400"/>
              <a:buNone/>
              <a:defRPr sz="2400"/>
            </a:lvl6pPr>
            <a:lvl7pPr lvl="6" algn="l">
              <a:lnSpc>
                <a:spcPct val="85000"/>
              </a:lnSpc>
              <a:spcBef>
                <a:spcPts val="0"/>
              </a:spcBef>
              <a:spcAft>
                <a:spcPts val="0"/>
              </a:spcAft>
              <a:buSzPts val="2400"/>
              <a:buNone/>
              <a:defRPr sz="2400"/>
            </a:lvl7pPr>
            <a:lvl8pPr lvl="7" algn="l">
              <a:lnSpc>
                <a:spcPct val="85000"/>
              </a:lnSpc>
              <a:spcBef>
                <a:spcPts val="0"/>
              </a:spcBef>
              <a:spcAft>
                <a:spcPts val="0"/>
              </a:spcAft>
              <a:buSzPts val="2400"/>
              <a:buNone/>
              <a:defRPr sz="2400"/>
            </a:lvl8pPr>
            <a:lvl9pPr lvl="8" algn="l">
              <a:lnSpc>
                <a:spcPct val="85000"/>
              </a:lnSpc>
              <a:spcBef>
                <a:spcPts val="0"/>
              </a:spcBef>
              <a:spcAft>
                <a:spcPts val="0"/>
              </a:spcAft>
              <a:buSzPts val="2400"/>
              <a:buNone/>
              <a:defRPr sz="2400"/>
            </a:lvl9pPr>
          </a:lstStyle>
          <a:p>
            <a:endParaRPr/>
          </a:p>
        </p:txBody>
      </p:sp>
      <p:sp>
        <p:nvSpPr>
          <p:cNvPr id="424" name="Google Shape;424;p102"/>
          <p:cNvSpPr txBox="1">
            <a:spLocks noGrp="1"/>
          </p:cNvSpPr>
          <p:nvPr>
            <p:ph type="subTitle" idx="2"/>
          </p:nvPr>
        </p:nvSpPr>
        <p:spPr>
          <a:xfrm>
            <a:off x="465900" y="3885950"/>
            <a:ext cx="6163500" cy="10443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400" b="0">
                <a:solidFill>
                  <a:srgbClr val="000000"/>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900"/>
              <a:buNone/>
              <a:defRPr/>
            </a:lvl5pPr>
            <a:lvl6pPr lvl="5" algn="l">
              <a:lnSpc>
                <a:spcPct val="100000"/>
              </a:lnSpc>
              <a:spcBef>
                <a:spcPts val="0"/>
              </a:spcBef>
              <a:spcAft>
                <a:spcPts val="0"/>
              </a:spcAft>
              <a:buSzPts val="9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900"/>
              <a:buNone/>
              <a:defRPr/>
            </a:lvl8pPr>
            <a:lvl9pPr lvl="8" algn="l">
              <a:lnSpc>
                <a:spcPct val="100000"/>
              </a:lnSpc>
              <a:spcBef>
                <a:spcPts val="0"/>
              </a:spcBef>
              <a:spcAft>
                <a:spcPts val="0"/>
              </a:spcAft>
              <a:buSzPts val="900"/>
              <a:buNone/>
              <a:defRPr/>
            </a:lvl9pPr>
          </a:lstStyle>
          <a:p>
            <a:endParaRPr/>
          </a:p>
        </p:txBody>
      </p:sp>
      <p:sp>
        <p:nvSpPr>
          <p:cNvPr id="425" name="Google Shape;425;p10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2448">
          <p15:clr>
            <a:srgbClr val="FA7B17"/>
          </p15:clr>
        </p15:guide>
        <p15:guide id="3" orient="horz" pos="2016">
          <p15:clr>
            <a:srgbClr val="FA7B17"/>
          </p15:clr>
        </p15:guide>
        <p15:guide id="4" orient="horz" pos="864">
          <p15:clr>
            <a:srgbClr val="FA7B17"/>
          </p15:clr>
        </p15:guide>
        <p15:guide id="5" pos="2880">
          <p15:clr>
            <a:srgbClr val="FA7B17"/>
          </p15:clr>
        </p15:guide>
        <p15:guide id="6" pos="1584">
          <p15:clr>
            <a:srgbClr val="FA7B17"/>
          </p15:clr>
        </p15:guide>
        <p15:guide id="7" pos="936">
          <p15:clr>
            <a:srgbClr val="FA7B17"/>
          </p15:clr>
        </p15:guide>
        <p15:guide id="8" pos="2235">
          <p15:clr>
            <a:srgbClr val="FA7B17"/>
          </p15:clr>
        </p15:guide>
        <p15:guide id="9" pos="4176">
          <p15:clr>
            <a:srgbClr val="FA7B17"/>
          </p15:clr>
        </p15:guide>
        <p15:guide id="10" pos="3525">
          <p15:clr>
            <a:srgbClr val="FA7B17"/>
          </p15:clr>
        </p15:guide>
        <p15:guide id="11" pos="482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0ACFF"/>
        </a:solidFill>
        <a:effectLst/>
      </p:bgPr>
    </p:bg>
    <p:spTree>
      <p:nvGrpSpPr>
        <p:cNvPr id="1" name="Shape 426"/>
        <p:cNvGrpSpPr/>
        <p:nvPr/>
      </p:nvGrpSpPr>
      <p:grpSpPr>
        <a:xfrm>
          <a:off x="0" y="0"/>
          <a:ext cx="0" cy="0"/>
          <a:chOff x="0" y="0"/>
          <a:chExt cx="0" cy="0"/>
        </a:xfrm>
      </p:grpSpPr>
      <p:sp>
        <p:nvSpPr>
          <p:cNvPr id="427" name="Google Shape;427;p103"/>
          <p:cNvSpPr txBox="1">
            <a:spLocks noGrp="1"/>
          </p:cNvSpPr>
          <p:nvPr>
            <p:ph type="title"/>
          </p:nvPr>
        </p:nvSpPr>
        <p:spPr>
          <a:xfrm>
            <a:off x="311700" y="292000"/>
            <a:ext cx="6317700" cy="4394100"/>
          </a:xfrm>
          <a:prstGeom prst="rect">
            <a:avLst/>
          </a:prstGeom>
          <a:noFill/>
          <a:ln>
            <a:noFill/>
          </a:ln>
        </p:spPr>
        <p:txBody>
          <a:bodyPr spcFirstLastPara="1" wrap="square" lIns="91425" tIns="91425" rIns="91425" bIns="91425" anchor="t" anchorCtr="0">
            <a:noAutofit/>
          </a:bodyPr>
          <a:lstStyle>
            <a:lvl1pPr lvl="0" algn="l">
              <a:lnSpc>
                <a:spcPct val="75000"/>
              </a:lnSpc>
              <a:spcBef>
                <a:spcPts val="0"/>
              </a:spcBef>
              <a:spcAft>
                <a:spcPts val="0"/>
              </a:spcAft>
              <a:buSzPts val="9000"/>
              <a:buNone/>
              <a:defRPr sz="9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28" name="Google Shape;428;p10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176">
          <p15:clr>
            <a:srgbClr val="FA7B17"/>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big bullets" type="tx">
  <p:cSld name="TITLE_AND_BODY">
    <p:spTree>
      <p:nvGrpSpPr>
        <p:cNvPr id="1" name="Shape 429"/>
        <p:cNvGrpSpPr/>
        <p:nvPr/>
      </p:nvGrpSpPr>
      <p:grpSpPr>
        <a:xfrm>
          <a:off x="0" y="0"/>
          <a:ext cx="0" cy="0"/>
          <a:chOff x="0" y="0"/>
          <a:chExt cx="0" cy="0"/>
        </a:xfrm>
      </p:grpSpPr>
      <p:sp>
        <p:nvSpPr>
          <p:cNvPr id="430" name="Google Shape;430;p104"/>
          <p:cNvSpPr txBox="1">
            <a:spLocks noGrp="1"/>
          </p:cNvSpPr>
          <p:nvPr>
            <p:ph type="body" idx="1"/>
          </p:nvPr>
        </p:nvSpPr>
        <p:spPr>
          <a:xfrm>
            <a:off x="311700" y="1084375"/>
            <a:ext cx="6281700" cy="3484500"/>
          </a:xfrm>
          <a:prstGeom prst="rect">
            <a:avLst/>
          </a:prstGeom>
          <a:noFill/>
          <a:ln>
            <a:noFill/>
          </a:ln>
        </p:spPr>
        <p:txBody>
          <a:bodyPr spcFirstLastPara="1" wrap="square" lIns="91425" tIns="0" rIns="91425" bIns="91425" anchor="t" anchorCtr="0">
            <a:noAutofit/>
          </a:bodyPr>
          <a:lstStyle>
            <a:lvl1pPr marL="457200" lvl="0" indent="-381000" algn="l">
              <a:lnSpc>
                <a:spcPct val="115000"/>
              </a:lnSpc>
              <a:spcBef>
                <a:spcPts val="0"/>
              </a:spcBef>
              <a:spcAft>
                <a:spcPts val="0"/>
              </a:spcAft>
              <a:buSzPts val="2400"/>
              <a:buChar char="●"/>
              <a:defRPr sz="2400" b="1"/>
            </a:lvl1pPr>
            <a:lvl2pPr marL="914400" lvl="1" indent="-349250" algn="l">
              <a:lnSpc>
                <a:spcPct val="115000"/>
              </a:lnSpc>
              <a:spcBef>
                <a:spcPts val="1600"/>
              </a:spcBef>
              <a:spcAft>
                <a:spcPts val="0"/>
              </a:spcAft>
              <a:buClr>
                <a:srgbClr val="000000"/>
              </a:buClr>
              <a:buSzPts val="1900"/>
              <a:buFont typeface="Work Sans"/>
              <a:buChar char="➔"/>
              <a:defRPr sz="1900">
                <a:solidFill>
                  <a:srgbClr val="000000"/>
                </a:solidFill>
                <a:latin typeface="Work Sans"/>
                <a:ea typeface="Work Sans"/>
                <a:cs typeface="Work Sans"/>
                <a:sym typeface="Work Sans"/>
              </a:defRPr>
            </a:lvl2pPr>
            <a:lvl3pPr marL="1371600" lvl="2" indent="-317500" algn="l">
              <a:lnSpc>
                <a:spcPct val="115000"/>
              </a:lnSpc>
              <a:spcBef>
                <a:spcPts val="1600"/>
              </a:spcBef>
              <a:spcAft>
                <a:spcPts val="0"/>
              </a:spcAft>
              <a:buClr>
                <a:srgbClr val="000000"/>
              </a:buClr>
              <a:buSzPts val="1400"/>
              <a:buFont typeface="Work Sans"/>
              <a:buChar char="➔"/>
              <a:defRPr>
                <a:solidFill>
                  <a:srgbClr val="000000"/>
                </a:solidFill>
                <a:latin typeface="Work Sans"/>
                <a:ea typeface="Work Sans"/>
                <a:cs typeface="Work Sans"/>
                <a:sym typeface="Work Sans"/>
              </a:defRPr>
            </a:lvl3pPr>
            <a:lvl4pPr marL="1828800" lvl="3" indent="-304800" algn="l">
              <a:lnSpc>
                <a:spcPct val="115000"/>
              </a:lnSpc>
              <a:spcBef>
                <a:spcPts val="1600"/>
              </a:spcBef>
              <a:spcAft>
                <a:spcPts val="0"/>
              </a:spcAft>
              <a:buSzPts val="1200"/>
              <a:buFont typeface="Work Sans"/>
              <a:buChar char="➔"/>
              <a:defRPr sz="1200" b="1">
                <a:latin typeface="Work Sans"/>
                <a:ea typeface="Work Sans"/>
                <a:cs typeface="Work Sans"/>
                <a:sym typeface="Work Sans"/>
              </a:defRPr>
            </a:lvl4pPr>
            <a:lvl5pPr marL="2286000" lvl="4"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5pPr>
            <a:lvl6pPr marL="2743200" lvl="5" indent="-285750" algn="l">
              <a:lnSpc>
                <a:spcPct val="115000"/>
              </a:lnSpc>
              <a:spcBef>
                <a:spcPts val="1600"/>
              </a:spcBef>
              <a:spcAft>
                <a:spcPts val="0"/>
              </a:spcAft>
              <a:buClr>
                <a:srgbClr val="000000"/>
              </a:buClr>
              <a:buSzPts val="900"/>
              <a:buFont typeface="Work Sans"/>
              <a:buChar char="■"/>
              <a:defRPr sz="900">
                <a:solidFill>
                  <a:srgbClr val="000000"/>
                </a:solidFill>
                <a:latin typeface="Work Sans"/>
                <a:ea typeface="Work Sans"/>
                <a:cs typeface="Work Sans"/>
                <a:sym typeface="Work Sans"/>
              </a:defRPr>
            </a:lvl6pPr>
            <a:lvl7pPr marL="3200400" lvl="6" indent="-317500" algn="l">
              <a:lnSpc>
                <a:spcPct val="115000"/>
              </a:lnSpc>
              <a:spcBef>
                <a:spcPts val="1600"/>
              </a:spcBef>
              <a:spcAft>
                <a:spcPts val="0"/>
              </a:spcAft>
              <a:buSzPts val="1400"/>
              <a:buFont typeface="Work Sans"/>
              <a:buChar char="●"/>
              <a:defRPr b="1">
                <a:latin typeface="Work Sans"/>
                <a:ea typeface="Work Sans"/>
                <a:cs typeface="Work Sans"/>
                <a:sym typeface="Work Sans"/>
              </a:defRPr>
            </a:lvl7pPr>
            <a:lvl8pPr marL="3657600" lvl="7" indent="-285750" algn="l">
              <a:lnSpc>
                <a:spcPct val="115000"/>
              </a:lnSpc>
              <a:spcBef>
                <a:spcPts val="1600"/>
              </a:spcBef>
              <a:spcAft>
                <a:spcPts val="0"/>
              </a:spcAft>
              <a:buClr>
                <a:schemeClr val="dk2"/>
              </a:buClr>
              <a:buSzPts val="900"/>
              <a:buFont typeface="Work Sans"/>
              <a:buChar char="○"/>
              <a:defRPr sz="900">
                <a:solidFill>
                  <a:schemeClr val="dk2"/>
                </a:solidFill>
                <a:latin typeface="Work Sans"/>
                <a:ea typeface="Work Sans"/>
                <a:cs typeface="Work Sans"/>
                <a:sym typeface="Work Sans"/>
              </a:defRPr>
            </a:lvl8pPr>
            <a:lvl9pPr marL="4114800" lvl="8" indent="-285750" algn="l">
              <a:lnSpc>
                <a:spcPct val="115000"/>
              </a:lnSpc>
              <a:spcBef>
                <a:spcPts val="1600"/>
              </a:spcBef>
              <a:spcAft>
                <a:spcPts val="1600"/>
              </a:spcAft>
              <a:buClr>
                <a:schemeClr val="dk2"/>
              </a:buClr>
              <a:buSzPts val="900"/>
              <a:buFont typeface="Work Sans"/>
              <a:buChar char="■"/>
              <a:defRPr sz="900">
                <a:solidFill>
                  <a:schemeClr val="dk2"/>
                </a:solidFill>
                <a:latin typeface="Work Sans"/>
                <a:ea typeface="Work Sans"/>
                <a:cs typeface="Work Sans"/>
                <a:sym typeface="Work Sans"/>
              </a:defRPr>
            </a:lvl9pPr>
          </a:lstStyle>
          <a:p>
            <a:endParaRPr/>
          </a:p>
        </p:txBody>
      </p:sp>
      <p:sp>
        <p:nvSpPr>
          <p:cNvPr id="431" name="Google Shape;431;p10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32" name="Google Shape;432;p10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and body ">
  <p:cSld name="TITLE_AND_BODY_1">
    <p:spTree>
      <p:nvGrpSpPr>
        <p:cNvPr id="1" name="Shape 433"/>
        <p:cNvGrpSpPr/>
        <p:nvPr/>
      </p:nvGrpSpPr>
      <p:grpSpPr>
        <a:xfrm>
          <a:off x="0" y="0"/>
          <a:ext cx="0" cy="0"/>
          <a:chOff x="0" y="0"/>
          <a:chExt cx="0" cy="0"/>
        </a:xfrm>
      </p:grpSpPr>
      <p:sp>
        <p:nvSpPr>
          <p:cNvPr id="434" name="Google Shape;434;p105"/>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35" name="Google Shape;435;p10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36" name="Google Shape;436;p105"/>
          <p:cNvSpPr txBox="1">
            <a:spLocks noGrp="1"/>
          </p:cNvSpPr>
          <p:nvPr>
            <p:ph type="body" idx="1"/>
          </p:nvPr>
        </p:nvSpPr>
        <p:spPr>
          <a:xfrm>
            <a:off x="311700" y="1088000"/>
            <a:ext cx="6259800" cy="32493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SzPts val="1900"/>
              <a:buChar char="●"/>
              <a:defRPr/>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orient="horz" pos="726">
          <p15:clr>
            <a:srgbClr val="FA7B17"/>
          </p15:clr>
        </p15:guide>
        <p15:guide id="2" pos="4176">
          <p15:clr>
            <a:srgbClr val="FA7B17"/>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Subchapter" type="titleOnly">
  <p:cSld name="TITLE_ONLY">
    <p:bg>
      <p:bgPr>
        <a:solidFill>
          <a:schemeClr val="accent1"/>
        </a:solidFill>
        <a:effectLst/>
      </p:bgPr>
    </p:bg>
    <p:spTree>
      <p:nvGrpSpPr>
        <p:cNvPr id="1" name="Shape 437"/>
        <p:cNvGrpSpPr/>
        <p:nvPr/>
      </p:nvGrpSpPr>
      <p:grpSpPr>
        <a:xfrm>
          <a:off x="0" y="0"/>
          <a:ext cx="0" cy="0"/>
          <a:chOff x="0" y="0"/>
          <a:chExt cx="0" cy="0"/>
        </a:xfrm>
      </p:grpSpPr>
      <p:sp>
        <p:nvSpPr>
          <p:cNvPr id="438" name="Google Shape;438;p106"/>
          <p:cNvSpPr txBox="1">
            <a:spLocks noGrp="1"/>
          </p:cNvSpPr>
          <p:nvPr>
            <p:ph type="title"/>
          </p:nvPr>
        </p:nvSpPr>
        <p:spPr>
          <a:xfrm>
            <a:off x="311700" y="268650"/>
            <a:ext cx="6317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439" name="Google Shape;439;p10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pos="4176">
          <p15:clr>
            <a:srgbClr val="FA7B17"/>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40"/>
        <p:cNvGrpSpPr/>
        <p:nvPr/>
      </p:nvGrpSpPr>
      <p:grpSpPr>
        <a:xfrm>
          <a:off x="0" y="0"/>
          <a:ext cx="0" cy="0"/>
          <a:chOff x="0" y="0"/>
          <a:chExt cx="0" cy="0"/>
        </a:xfrm>
      </p:grpSpPr>
      <p:sp>
        <p:nvSpPr>
          <p:cNvPr id="441" name="Google Shape;441;p10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42" name="Google Shape;442;p107"/>
          <p:cNvSpPr txBox="1">
            <a:spLocks noGrp="1"/>
          </p:cNvSpPr>
          <p:nvPr>
            <p:ph type="body" idx="1"/>
          </p:nvPr>
        </p:nvSpPr>
        <p:spPr>
          <a:xfrm>
            <a:off x="326300" y="929425"/>
            <a:ext cx="2874000" cy="3528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292100" algn="l">
              <a:lnSpc>
                <a:spcPct val="115000"/>
              </a:lnSpc>
              <a:spcBef>
                <a:spcPts val="1600"/>
              </a:spcBef>
              <a:spcAft>
                <a:spcPts val="0"/>
              </a:spcAft>
              <a:buClr>
                <a:srgbClr val="000000"/>
              </a:buClr>
              <a:buSzPts val="1000"/>
              <a:buChar char="■"/>
              <a:defRPr sz="1000">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Clr>
                <a:srgbClr val="000000"/>
              </a:buClr>
              <a:buSzPts val="900"/>
              <a:buChar char="○"/>
              <a:defRPr>
                <a:solidFill>
                  <a:srgbClr val="000000"/>
                </a:solidFill>
              </a:defRPr>
            </a:lvl5pPr>
            <a:lvl6pPr marL="2743200" lvl="5" indent="-285750" algn="l">
              <a:lnSpc>
                <a:spcPct val="115000"/>
              </a:lnSpc>
              <a:spcBef>
                <a:spcPts val="1600"/>
              </a:spcBef>
              <a:spcAft>
                <a:spcPts val="0"/>
              </a:spcAft>
              <a:buClr>
                <a:srgbClr val="000000"/>
              </a:buClr>
              <a:buSzPts val="900"/>
              <a:buChar char="■"/>
              <a:defRPr>
                <a:solidFill>
                  <a:srgbClr val="000000"/>
                </a:solidFill>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43" name="Google Shape;443;p107"/>
          <p:cNvSpPr txBox="1">
            <a:spLocks noGrp="1"/>
          </p:cNvSpPr>
          <p:nvPr>
            <p:ph type="title"/>
          </p:nvPr>
        </p:nvSpPr>
        <p:spPr>
          <a:xfrm>
            <a:off x="311700" y="268650"/>
            <a:ext cx="2888700" cy="7494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2700"/>
              <a:buNone/>
              <a:defRPr sz="2700"/>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Agenda">
  <p:cSld name="ONE_COLUMN_TEXT_2">
    <p:spTree>
      <p:nvGrpSpPr>
        <p:cNvPr id="1" name="Shape 444"/>
        <p:cNvGrpSpPr/>
        <p:nvPr/>
      </p:nvGrpSpPr>
      <p:grpSpPr>
        <a:xfrm>
          <a:off x="0" y="0"/>
          <a:ext cx="0" cy="0"/>
          <a:chOff x="0" y="0"/>
          <a:chExt cx="0" cy="0"/>
        </a:xfrm>
      </p:grpSpPr>
      <p:sp>
        <p:nvSpPr>
          <p:cNvPr id="445" name="Google Shape;445;p10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46" name="Google Shape;446;p108"/>
          <p:cNvSpPr txBox="1">
            <a:spLocks noGrp="1"/>
          </p:cNvSpPr>
          <p:nvPr>
            <p:ph type="body" idx="1"/>
          </p:nvPr>
        </p:nvSpPr>
        <p:spPr>
          <a:xfrm>
            <a:off x="326300" y="1193450"/>
            <a:ext cx="4711500" cy="3264600"/>
          </a:xfrm>
          <a:prstGeom prst="rect">
            <a:avLst/>
          </a:prstGeom>
          <a:noFill/>
          <a:ln>
            <a:noFill/>
          </a:ln>
        </p:spPr>
        <p:txBody>
          <a:bodyPr spcFirstLastPara="1" wrap="square" lIns="91425" tIns="91425" rIns="91425" bIns="91425" anchor="t" anchorCtr="0">
            <a:noAutofit/>
          </a:bodyPr>
          <a:lstStyle>
            <a:lvl1pPr marL="457200" lvl="0" indent="-381000" algn="l">
              <a:lnSpc>
                <a:spcPct val="100000"/>
              </a:lnSpc>
              <a:spcBef>
                <a:spcPts val="0"/>
              </a:spcBef>
              <a:spcAft>
                <a:spcPts val="0"/>
              </a:spcAft>
              <a:buSzPts val="2400"/>
              <a:buChar char="●"/>
              <a:defRPr sz="2400"/>
            </a:lvl1pPr>
            <a:lvl2pPr marL="914400" lvl="1" indent="-381000" algn="l">
              <a:lnSpc>
                <a:spcPct val="115000"/>
              </a:lnSpc>
              <a:spcBef>
                <a:spcPts val="0"/>
              </a:spcBef>
              <a:spcAft>
                <a:spcPts val="0"/>
              </a:spcAft>
              <a:buClr>
                <a:srgbClr val="000000"/>
              </a:buClr>
              <a:buSzPts val="2400"/>
              <a:buChar char="○"/>
              <a:defRPr sz="2400">
                <a:solidFill>
                  <a:srgbClr val="000000"/>
                </a:solidFill>
              </a:defRPr>
            </a:lvl2pPr>
            <a:lvl3pPr marL="1371600" lvl="2" indent="-381000" algn="l">
              <a:lnSpc>
                <a:spcPct val="115000"/>
              </a:lnSpc>
              <a:spcBef>
                <a:spcPts val="0"/>
              </a:spcBef>
              <a:spcAft>
                <a:spcPts val="0"/>
              </a:spcAft>
              <a:buClr>
                <a:srgbClr val="000000"/>
              </a:buClr>
              <a:buSzPts val="2400"/>
              <a:buChar char="■"/>
              <a:defRPr sz="2400">
                <a:solidFill>
                  <a:srgbClr val="000000"/>
                </a:solidFill>
              </a:defRPr>
            </a:lvl3pPr>
            <a:lvl4pPr marL="1828800" lvl="3" indent="-381000" algn="l">
              <a:lnSpc>
                <a:spcPct val="115000"/>
              </a:lnSpc>
              <a:spcBef>
                <a:spcPts val="0"/>
              </a:spcBef>
              <a:spcAft>
                <a:spcPts val="0"/>
              </a:spcAft>
              <a:buSzPts val="2400"/>
              <a:buChar char="●"/>
              <a:defRPr sz="2400"/>
            </a:lvl4pPr>
            <a:lvl5pPr marL="2286000" lvl="4" indent="-381000" algn="l">
              <a:lnSpc>
                <a:spcPct val="115000"/>
              </a:lnSpc>
              <a:spcBef>
                <a:spcPts val="0"/>
              </a:spcBef>
              <a:spcAft>
                <a:spcPts val="0"/>
              </a:spcAft>
              <a:buClr>
                <a:srgbClr val="000000"/>
              </a:buClr>
              <a:buSzPts val="2400"/>
              <a:buChar char="○"/>
              <a:defRPr sz="2400">
                <a:solidFill>
                  <a:srgbClr val="000000"/>
                </a:solidFill>
              </a:defRPr>
            </a:lvl5pPr>
            <a:lvl6pPr marL="2743200" lvl="5" indent="-381000" algn="l">
              <a:lnSpc>
                <a:spcPct val="115000"/>
              </a:lnSpc>
              <a:spcBef>
                <a:spcPts val="0"/>
              </a:spcBef>
              <a:spcAft>
                <a:spcPts val="0"/>
              </a:spcAft>
              <a:buClr>
                <a:srgbClr val="000000"/>
              </a:buClr>
              <a:buSzPts val="2400"/>
              <a:buChar char="■"/>
              <a:defRPr sz="2400">
                <a:solidFill>
                  <a:srgbClr val="000000"/>
                </a:solidFill>
              </a:defRPr>
            </a:lvl6pPr>
            <a:lvl7pPr marL="3200400" lvl="6" indent="-381000" algn="l">
              <a:lnSpc>
                <a:spcPct val="115000"/>
              </a:lnSpc>
              <a:spcBef>
                <a:spcPts val="0"/>
              </a:spcBef>
              <a:spcAft>
                <a:spcPts val="0"/>
              </a:spcAft>
              <a:buSzPts val="2400"/>
              <a:buChar char="●"/>
              <a:defRPr sz="2400"/>
            </a:lvl7pPr>
            <a:lvl8pPr marL="3657600" lvl="7" indent="-381000" algn="l">
              <a:lnSpc>
                <a:spcPct val="115000"/>
              </a:lnSpc>
              <a:spcBef>
                <a:spcPts val="0"/>
              </a:spcBef>
              <a:spcAft>
                <a:spcPts val="0"/>
              </a:spcAft>
              <a:buClr>
                <a:srgbClr val="000000"/>
              </a:buClr>
              <a:buSzPts val="2400"/>
              <a:buChar char="○"/>
              <a:defRPr sz="2400">
                <a:solidFill>
                  <a:srgbClr val="000000"/>
                </a:solidFill>
              </a:defRPr>
            </a:lvl8pPr>
            <a:lvl9pPr marL="4114800" lvl="8" indent="-381000" algn="l">
              <a:lnSpc>
                <a:spcPct val="115000"/>
              </a:lnSpc>
              <a:spcBef>
                <a:spcPts val="0"/>
              </a:spcBef>
              <a:spcAft>
                <a:spcPts val="0"/>
              </a:spcAft>
              <a:buClr>
                <a:srgbClr val="000000"/>
              </a:buClr>
              <a:buSzPts val="2400"/>
              <a:buChar char="■"/>
              <a:defRPr sz="2400">
                <a:solidFill>
                  <a:srgbClr val="000000"/>
                </a:solidFill>
              </a:defRPr>
            </a:lvl9pPr>
          </a:lstStyle>
          <a:p>
            <a:endParaRPr/>
          </a:p>
        </p:txBody>
      </p:sp>
      <p:sp>
        <p:nvSpPr>
          <p:cNvPr id="447" name="Google Shape;447;p108"/>
          <p:cNvSpPr txBox="1"/>
          <p:nvPr/>
        </p:nvSpPr>
        <p:spPr>
          <a:xfrm>
            <a:off x="326300" y="157050"/>
            <a:ext cx="2608800" cy="600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en" sz="2700" b="1" i="0" u="none" strike="noStrike" cap="none">
                <a:solidFill>
                  <a:srgbClr val="000000"/>
                </a:solidFill>
                <a:latin typeface="Work Sans"/>
                <a:ea typeface="Work Sans"/>
                <a:cs typeface="Work Sans"/>
                <a:sym typeface="Work Sans"/>
              </a:rPr>
              <a:t>agenda</a:t>
            </a:r>
            <a:endParaRPr sz="2700" b="1" i="0" u="none" strike="noStrike" cap="none">
              <a:solidFill>
                <a:srgbClr val="000000"/>
              </a:solidFill>
              <a:latin typeface="Work Sans"/>
              <a:ea typeface="Work Sans"/>
              <a:cs typeface="Work Sans"/>
              <a:sym typeface="Work Sans"/>
            </a:endParaRPr>
          </a:p>
        </p:txBody>
      </p:sp>
      <p:sp>
        <p:nvSpPr>
          <p:cNvPr id="448" name="Google Shape;448;p108"/>
          <p:cNvSpPr/>
          <p:nvPr/>
        </p:nvSpPr>
        <p:spPr>
          <a:xfrm rot="-5400000">
            <a:off x="768150" y="632508"/>
            <a:ext cx="63900" cy="685800"/>
          </a:xfrm>
          <a:prstGeom prst="rect">
            <a:avLst/>
          </a:prstGeom>
          <a:solidFill>
            <a:srgbClr val="00ACFF"/>
          </a:solidFill>
          <a:ln>
            <a:noFill/>
          </a:ln>
        </p:spPr>
        <p:txBody>
          <a:bodyPr spcFirstLastPara="1" wrap="square" lIns="0"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Open Sans Light"/>
              <a:ea typeface="Open Sans Light"/>
              <a:cs typeface="Open Sans Light"/>
              <a:sym typeface="Open Sans Light"/>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3 Column">
  <p:cSld name="ONE_COLUMN_TEXT_1">
    <p:spTree>
      <p:nvGrpSpPr>
        <p:cNvPr id="1" name="Shape 449"/>
        <p:cNvGrpSpPr/>
        <p:nvPr/>
      </p:nvGrpSpPr>
      <p:grpSpPr>
        <a:xfrm>
          <a:off x="0" y="0"/>
          <a:ext cx="0" cy="0"/>
          <a:chOff x="0" y="0"/>
          <a:chExt cx="0" cy="0"/>
        </a:xfrm>
      </p:grpSpPr>
      <p:sp>
        <p:nvSpPr>
          <p:cNvPr id="450" name="Google Shape;450;p109"/>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1" name="Google Shape;451;p10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52" name="Google Shape;452;p109"/>
          <p:cNvSpPr txBox="1">
            <a:spLocks noGrp="1"/>
          </p:cNvSpPr>
          <p:nvPr>
            <p:ph type="title" idx="2"/>
          </p:nvPr>
        </p:nvSpPr>
        <p:spPr>
          <a:xfrm>
            <a:off x="475275" y="136245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3" name="Google Shape;453;p109"/>
          <p:cNvSpPr txBox="1">
            <a:spLocks noGrp="1"/>
          </p:cNvSpPr>
          <p:nvPr>
            <p:ph type="title" idx="3"/>
          </p:nvPr>
        </p:nvSpPr>
        <p:spPr>
          <a:xfrm>
            <a:off x="3314500"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4" name="Google Shape;454;p109"/>
          <p:cNvSpPr txBox="1">
            <a:spLocks noGrp="1"/>
          </p:cNvSpPr>
          <p:nvPr>
            <p:ph type="title" idx="4"/>
          </p:nvPr>
        </p:nvSpPr>
        <p:spPr>
          <a:xfrm>
            <a:off x="6153725" y="1377900"/>
            <a:ext cx="2606100" cy="348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55" name="Google Shape;455;p109"/>
          <p:cNvSpPr txBox="1">
            <a:spLocks noGrp="1"/>
          </p:cNvSpPr>
          <p:nvPr>
            <p:ph type="body" idx="1"/>
          </p:nvPr>
        </p:nvSpPr>
        <p:spPr>
          <a:xfrm>
            <a:off x="475125"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56" name="Google Shape;456;p109"/>
          <p:cNvSpPr txBox="1">
            <a:spLocks noGrp="1"/>
          </p:cNvSpPr>
          <p:nvPr>
            <p:ph type="body" idx="5"/>
          </p:nvPr>
        </p:nvSpPr>
        <p:spPr>
          <a:xfrm>
            <a:off x="3306450" y="1742675"/>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57" name="Google Shape;457;p109"/>
          <p:cNvSpPr txBox="1">
            <a:spLocks noGrp="1"/>
          </p:cNvSpPr>
          <p:nvPr>
            <p:ph type="body" idx="6"/>
          </p:nvPr>
        </p:nvSpPr>
        <p:spPr>
          <a:xfrm>
            <a:off x="6153725" y="1711050"/>
            <a:ext cx="2606100" cy="2225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white">
  <p:cSld name="Two content white">
    <p:spTree>
      <p:nvGrpSpPr>
        <p:cNvPr id="1" name="Shape 57"/>
        <p:cNvGrpSpPr/>
        <p:nvPr/>
      </p:nvGrpSpPr>
      <p:grpSpPr>
        <a:xfrm>
          <a:off x="0" y="0"/>
          <a:ext cx="0" cy="0"/>
          <a:chOff x="0" y="0"/>
          <a:chExt cx="0" cy="0"/>
        </a:xfrm>
      </p:grpSpPr>
      <p:sp>
        <p:nvSpPr>
          <p:cNvPr id="58" name="Google Shape;58;p55"/>
          <p:cNvSpPr txBox="1">
            <a:spLocks noGrp="1"/>
          </p:cNvSpPr>
          <p:nvPr>
            <p:ph type="ctrTitle"/>
          </p:nvPr>
        </p:nvSpPr>
        <p:spPr>
          <a:xfrm>
            <a:off x="0" y="618515"/>
            <a:ext cx="7643700" cy="1230000"/>
          </a:xfrm>
          <a:prstGeom prst="rect">
            <a:avLst/>
          </a:prstGeom>
          <a:solidFill>
            <a:srgbClr val="3371E7"/>
          </a:solidFill>
          <a:ln>
            <a:noFill/>
          </a:ln>
        </p:spPr>
        <p:txBody>
          <a:bodyPr spcFirstLastPara="1" wrap="square" lIns="685800" tIns="34275" rIns="137150" bIns="34275" anchor="ctr" anchorCtr="0">
            <a:noAutofit/>
          </a:bodyPr>
          <a:lstStyle>
            <a:lvl1pPr lvl="0" algn="l">
              <a:lnSpc>
                <a:spcPct val="90000"/>
              </a:lnSpc>
              <a:spcBef>
                <a:spcPts val="0"/>
              </a:spcBef>
              <a:spcAft>
                <a:spcPts val="0"/>
              </a:spcAft>
              <a:buClr>
                <a:schemeClr val="lt1"/>
              </a:buClr>
              <a:buSzPts val="2400"/>
              <a:buFont typeface="Poppins Medium"/>
              <a:buNone/>
              <a:defRPr sz="2400" b="0" i="0" cap="none">
                <a:solidFill>
                  <a:schemeClr val="lt1"/>
                </a:solidFill>
                <a:latin typeface="Poppins Medium"/>
                <a:ea typeface="Poppins Medium"/>
                <a:cs typeface="Poppins Medium"/>
                <a:sym typeface="Poppins Medium"/>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55"/>
          <p:cNvSpPr txBox="1">
            <a:spLocks noGrp="1"/>
          </p:cNvSpPr>
          <p:nvPr>
            <p:ph type="body" idx="1"/>
          </p:nvPr>
        </p:nvSpPr>
        <p:spPr>
          <a:xfrm>
            <a:off x="617220" y="2132838"/>
            <a:ext cx="2805000" cy="2393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317500" algn="l">
              <a:lnSpc>
                <a:spcPct val="100000"/>
              </a:lnSpc>
              <a:spcBef>
                <a:spcPts val="800"/>
              </a:spcBef>
              <a:spcAft>
                <a:spcPts val="0"/>
              </a:spcAft>
              <a:buClr>
                <a:schemeClr val="dk1"/>
              </a:buClr>
              <a:buSzPts val="1400"/>
              <a:buFont typeface="Arial"/>
              <a:buAutoNum type="arabicPeriod"/>
              <a:defRPr sz="1400" b="0" i="0">
                <a:solidFill>
                  <a:schemeClr val="dk1"/>
                </a:solidFill>
                <a:latin typeface="Poppins"/>
                <a:ea typeface="Poppins"/>
                <a:cs typeface="Poppins"/>
                <a:sym typeface="Poppins"/>
              </a:defRPr>
            </a:lvl2pPr>
            <a:lvl3pPr marL="1371600" lvl="2" indent="-317500" algn="l">
              <a:lnSpc>
                <a:spcPct val="100000"/>
              </a:lnSpc>
              <a:spcBef>
                <a:spcPts val="800"/>
              </a:spcBef>
              <a:spcAft>
                <a:spcPts val="0"/>
              </a:spcAft>
              <a:buClr>
                <a:schemeClr val="dk1"/>
              </a:buClr>
              <a:buSzPts val="1400"/>
              <a:buFont typeface="Arial"/>
              <a:buAutoNum type="alphaLcPeriod"/>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Font typeface="Arial"/>
              <a:buAutoNum type="arabicParen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Font typeface="Arial"/>
              <a:buAutoNum type="alphaLcParen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0" name="Google Shape;60;p55"/>
          <p:cNvSpPr txBox="1">
            <a:spLocks noGrp="1"/>
          </p:cNvSpPr>
          <p:nvPr>
            <p:ph type="body" idx="2"/>
          </p:nvPr>
        </p:nvSpPr>
        <p:spPr>
          <a:xfrm>
            <a:off x="3806190" y="2132838"/>
            <a:ext cx="4368600" cy="2393700"/>
          </a:xfrm>
          <a:prstGeom prst="rect">
            <a:avLst/>
          </a:prstGeom>
          <a:noFill/>
          <a:ln>
            <a:noFill/>
          </a:ln>
        </p:spPr>
        <p:txBody>
          <a:bodyPr spcFirstLastPara="1" wrap="square" lIns="68575" tIns="34275" rIns="68575" bIns="34275" anchor="t" anchorCtr="0">
            <a:normAutofit/>
          </a:bodyPr>
          <a:lstStyle>
            <a:lvl1pPr marL="457200" lvl="0" indent="-228600" algn="l">
              <a:lnSpc>
                <a:spcPct val="100000"/>
              </a:lnSpc>
              <a:spcBef>
                <a:spcPts val="800"/>
              </a:spcBef>
              <a:spcAft>
                <a:spcPts val="0"/>
              </a:spcAft>
              <a:buClr>
                <a:schemeClr val="dk1"/>
              </a:buClr>
              <a:buSzPts val="1400"/>
              <a:buNone/>
              <a:defRPr sz="1400" b="0" i="0" cap="none">
                <a:solidFill>
                  <a:schemeClr val="dk1"/>
                </a:solidFill>
                <a:latin typeface="Poppins"/>
                <a:ea typeface="Poppins"/>
                <a:cs typeface="Poppins"/>
                <a:sym typeface="Poppins"/>
              </a:defRPr>
            </a:lvl1pPr>
            <a:lvl2pPr marL="914400" lvl="1" indent="-228600" algn="l">
              <a:lnSpc>
                <a:spcPct val="100000"/>
              </a:lnSpc>
              <a:spcBef>
                <a:spcPts val="800"/>
              </a:spcBef>
              <a:spcAft>
                <a:spcPts val="0"/>
              </a:spcAft>
              <a:buClr>
                <a:schemeClr val="dk1"/>
              </a:buClr>
              <a:buSzPts val="1400"/>
              <a:buNone/>
              <a:defRPr sz="1400" b="0" i="0">
                <a:solidFill>
                  <a:schemeClr val="dk1"/>
                </a:solidFill>
                <a:latin typeface="Poppins"/>
                <a:ea typeface="Poppins"/>
                <a:cs typeface="Poppins"/>
                <a:sym typeface="Poppins"/>
              </a:defRPr>
            </a:lvl2pPr>
            <a:lvl3pPr marL="1371600" lvl="2" indent="-317500" algn="l">
              <a:lnSpc>
                <a:spcPct val="100000"/>
              </a:lnSpc>
              <a:spcBef>
                <a:spcPts val="800"/>
              </a:spcBef>
              <a:spcAft>
                <a:spcPts val="0"/>
              </a:spcAft>
              <a:buClr>
                <a:schemeClr val="dk1"/>
              </a:buClr>
              <a:buSzPts val="1400"/>
              <a:buChar char="•"/>
              <a:defRPr sz="1400" b="0" i="0">
                <a:solidFill>
                  <a:schemeClr val="dk1"/>
                </a:solidFill>
                <a:latin typeface="Poppins"/>
                <a:ea typeface="Poppins"/>
                <a:cs typeface="Poppins"/>
                <a:sym typeface="Poppins"/>
              </a:defRPr>
            </a:lvl3pPr>
            <a:lvl4pPr marL="1828800" lvl="3"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4pPr>
            <a:lvl5pPr marL="2286000" lvl="4" indent="-304800" algn="l">
              <a:lnSpc>
                <a:spcPct val="100000"/>
              </a:lnSpc>
              <a:spcBef>
                <a:spcPts val="400"/>
              </a:spcBef>
              <a:spcAft>
                <a:spcPts val="0"/>
              </a:spcAft>
              <a:buClr>
                <a:schemeClr val="dk1"/>
              </a:buClr>
              <a:buSzPts val="1200"/>
              <a:buChar char="•"/>
              <a:defRPr sz="1200" b="0" i="0">
                <a:solidFill>
                  <a:schemeClr val="dk1"/>
                </a:solidFill>
                <a:latin typeface="Poppins"/>
                <a:ea typeface="Poppins"/>
                <a:cs typeface="Poppins"/>
                <a:sym typeface="Poppins"/>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cxnSp>
        <p:nvCxnSpPr>
          <p:cNvPr id="61" name="Google Shape;61;p55"/>
          <p:cNvCxnSpPr/>
          <p:nvPr/>
        </p:nvCxnSpPr>
        <p:spPr>
          <a:xfrm rot="10800000">
            <a:off x="7643700" y="0"/>
            <a:ext cx="1500300" cy="5143500"/>
          </a:xfrm>
          <a:prstGeom prst="straightConnector1">
            <a:avLst/>
          </a:prstGeom>
          <a:noFill/>
          <a:ln w="9525" cap="flat" cmpd="sng">
            <a:solidFill>
              <a:srgbClr val="3371E7"/>
            </a:solidFill>
            <a:prstDash val="solid"/>
            <a:miter lim="8000"/>
            <a:headEnd type="none" w="sm" len="sm"/>
            <a:tailEnd type="none" w="sm" len="sm"/>
          </a:ln>
        </p:spPr>
      </p:cxnSp>
      <p:cxnSp>
        <p:nvCxnSpPr>
          <p:cNvPr id="62" name="Google Shape;62;p55"/>
          <p:cNvCxnSpPr/>
          <p:nvPr/>
        </p:nvCxnSpPr>
        <p:spPr>
          <a:xfrm rot="10800000">
            <a:off x="-28" y="2554800"/>
            <a:ext cx="755100" cy="2588700"/>
          </a:xfrm>
          <a:prstGeom prst="straightConnector1">
            <a:avLst/>
          </a:prstGeom>
          <a:noFill/>
          <a:ln w="9525" cap="flat" cmpd="sng">
            <a:solidFill>
              <a:srgbClr val="3371E7"/>
            </a:solidFill>
            <a:prstDash val="solid"/>
            <a:miter lim="8000"/>
            <a:headEnd type="none" w="sm" len="sm"/>
            <a:tailEnd type="none" w="sm" len="sm"/>
          </a:ln>
        </p:spPr>
      </p:cxnSp>
      <p:sp>
        <p:nvSpPr>
          <p:cNvPr id="63" name="Google Shape;63;p55"/>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4" name="Google Shape;64;p55"/>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hree Phases">
  <p:cSld name="ONE_COLUMN_TEXT_1_1">
    <p:spTree>
      <p:nvGrpSpPr>
        <p:cNvPr id="1" name="Shape 458"/>
        <p:cNvGrpSpPr/>
        <p:nvPr/>
      </p:nvGrpSpPr>
      <p:grpSpPr>
        <a:xfrm>
          <a:off x="0" y="0"/>
          <a:ext cx="0" cy="0"/>
          <a:chOff x="0" y="0"/>
          <a:chExt cx="0" cy="0"/>
        </a:xfrm>
      </p:grpSpPr>
      <p:sp>
        <p:nvSpPr>
          <p:cNvPr id="459" name="Google Shape;459;p110"/>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0" name="Google Shape;460;p11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461" name="Google Shape;461;p110"/>
          <p:cNvSpPr txBox="1"/>
          <p:nvPr/>
        </p:nvSpPr>
        <p:spPr>
          <a:xfrm>
            <a:off x="471275" y="13779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62" name="Google Shape;462;p110"/>
          <p:cNvSpPr txBox="1"/>
          <p:nvPr/>
        </p:nvSpPr>
        <p:spPr>
          <a:xfrm>
            <a:off x="3270738"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63" name="Google Shape;463;p110"/>
          <p:cNvSpPr txBox="1"/>
          <p:nvPr/>
        </p:nvSpPr>
        <p:spPr>
          <a:xfrm>
            <a:off x="6080700" y="1371600"/>
            <a:ext cx="2606100" cy="25965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Open Sans Light"/>
              <a:ea typeface="Open Sans Light"/>
              <a:cs typeface="Open Sans Light"/>
              <a:sym typeface="Open Sans Light"/>
            </a:endParaRPr>
          </a:p>
        </p:txBody>
      </p:sp>
      <p:sp>
        <p:nvSpPr>
          <p:cNvPr id="464" name="Google Shape;464;p110"/>
          <p:cNvSpPr txBox="1">
            <a:spLocks noGrp="1"/>
          </p:cNvSpPr>
          <p:nvPr>
            <p:ph type="body" idx="1"/>
          </p:nvPr>
        </p:nvSpPr>
        <p:spPr>
          <a:xfrm>
            <a:off x="3283274"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65" name="Google Shape;465;p110"/>
          <p:cNvSpPr txBox="1">
            <a:spLocks noGrp="1"/>
          </p:cNvSpPr>
          <p:nvPr>
            <p:ph type="title" idx="2"/>
          </p:nvPr>
        </p:nvSpPr>
        <p:spPr>
          <a:xfrm>
            <a:off x="4964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6" name="Google Shape;466;p110"/>
          <p:cNvSpPr txBox="1">
            <a:spLocks noGrp="1"/>
          </p:cNvSpPr>
          <p:nvPr>
            <p:ph type="title" idx="3"/>
          </p:nvPr>
        </p:nvSpPr>
        <p:spPr>
          <a:xfrm>
            <a:off x="3288550" y="1376363"/>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7" name="Google Shape;467;p110"/>
          <p:cNvSpPr txBox="1">
            <a:spLocks noGrp="1"/>
          </p:cNvSpPr>
          <p:nvPr>
            <p:ph type="title" idx="4"/>
          </p:nvPr>
        </p:nvSpPr>
        <p:spPr>
          <a:xfrm>
            <a:off x="6080700" y="1383575"/>
            <a:ext cx="2397600" cy="301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8" name="Google Shape;468;p110"/>
          <p:cNvSpPr txBox="1">
            <a:spLocks noGrp="1"/>
          </p:cNvSpPr>
          <p:nvPr>
            <p:ph type="title" idx="5"/>
          </p:nvPr>
        </p:nvSpPr>
        <p:spPr>
          <a:xfrm>
            <a:off x="49640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69" name="Google Shape;469;p110"/>
          <p:cNvSpPr txBox="1">
            <a:spLocks noGrp="1"/>
          </p:cNvSpPr>
          <p:nvPr>
            <p:ph type="body" idx="6"/>
          </p:nvPr>
        </p:nvSpPr>
        <p:spPr>
          <a:xfrm>
            <a:off x="496400" y="2050600"/>
            <a:ext cx="24399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70" name="Google Shape;470;p110"/>
          <p:cNvSpPr txBox="1">
            <a:spLocks noGrp="1"/>
          </p:cNvSpPr>
          <p:nvPr>
            <p:ph type="title" idx="7"/>
          </p:nvPr>
        </p:nvSpPr>
        <p:spPr>
          <a:xfrm>
            <a:off x="3270750"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71" name="Google Shape;471;p110"/>
          <p:cNvSpPr txBox="1">
            <a:spLocks noGrp="1"/>
          </p:cNvSpPr>
          <p:nvPr>
            <p:ph type="body" idx="8"/>
          </p:nvPr>
        </p:nvSpPr>
        <p:spPr>
          <a:xfrm>
            <a:off x="6082749" y="2036175"/>
            <a:ext cx="2482200" cy="19287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17500" algn="l">
              <a:lnSpc>
                <a:spcPct val="115000"/>
              </a:lnSpc>
              <a:spcBef>
                <a:spcPts val="1600"/>
              </a:spcBef>
              <a:spcAft>
                <a:spcPts val="0"/>
              </a:spcAft>
              <a:buClr>
                <a:srgbClr val="000000"/>
              </a:buClr>
              <a:buSzPts val="1400"/>
              <a:buChar char="○"/>
              <a:defRPr>
                <a:solidFill>
                  <a:srgbClr val="000000"/>
                </a:solidFill>
              </a:defRPr>
            </a:lvl2pPr>
            <a:lvl3pPr marL="1371600" lvl="2" indent="-317500" algn="l">
              <a:lnSpc>
                <a:spcPct val="115000"/>
              </a:lnSpc>
              <a:spcBef>
                <a:spcPts val="1600"/>
              </a:spcBef>
              <a:spcAft>
                <a:spcPts val="0"/>
              </a:spcAft>
              <a:buClr>
                <a:srgbClr val="000000"/>
              </a:buClr>
              <a:buSzPts val="1400"/>
              <a:buChar char="■"/>
              <a:defRPr>
                <a:solidFill>
                  <a:srgbClr val="000000"/>
                </a:solidFill>
              </a:defRPr>
            </a:lvl3pPr>
            <a:lvl4pPr marL="1828800" lvl="3" indent="-317500" algn="l">
              <a:lnSpc>
                <a:spcPct val="115000"/>
              </a:lnSpc>
              <a:spcBef>
                <a:spcPts val="1600"/>
              </a:spcBef>
              <a:spcAft>
                <a:spcPts val="0"/>
              </a:spcAft>
              <a:buSzPts val="1400"/>
              <a:buChar char="●"/>
              <a:defRPr/>
            </a:lvl4pPr>
            <a:lvl5pPr marL="2286000" lvl="4" indent="-285750" algn="l">
              <a:lnSpc>
                <a:spcPct val="115000"/>
              </a:lnSpc>
              <a:spcBef>
                <a:spcPts val="1600"/>
              </a:spcBef>
              <a:spcAft>
                <a:spcPts val="0"/>
              </a:spcAft>
              <a:buSzPts val="900"/>
              <a:buChar char="○"/>
              <a:defRPr/>
            </a:lvl5pPr>
            <a:lvl6pPr marL="2743200" lvl="5" indent="-285750" algn="l">
              <a:lnSpc>
                <a:spcPct val="115000"/>
              </a:lnSpc>
              <a:spcBef>
                <a:spcPts val="1600"/>
              </a:spcBef>
              <a:spcAft>
                <a:spcPts val="0"/>
              </a:spcAft>
              <a:buSzPts val="900"/>
              <a:buChar char="■"/>
              <a:defRPr/>
            </a:lvl6pPr>
            <a:lvl7pPr marL="3200400" lvl="6" indent="-317500" algn="l">
              <a:lnSpc>
                <a:spcPct val="115000"/>
              </a:lnSpc>
              <a:spcBef>
                <a:spcPts val="1600"/>
              </a:spcBef>
              <a:spcAft>
                <a:spcPts val="0"/>
              </a:spcAft>
              <a:buSzPts val="1400"/>
              <a:buChar char="●"/>
              <a:defRPr/>
            </a:lvl7pPr>
            <a:lvl8pPr marL="3657600" lvl="7" indent="-285750" algn="l">
              <a:lnSpc>
                <a:spcPct val="115000"/>
              </a:lnSpc>
              <a:spcBef>
                <a:spcPts val="1600"/>
              </a:spcBef>
              <a:spcAft>
                <a:spcPts val="0"/>
              </a:spcAft>
              <a:buSzPts val="900"/>
              <a:buChar char="○"/>
              <a:defRPr/>
            </a:lvl8pPr>
            <a:lvl9pPr marL="4114800" lvl="8" indent="-285750" algn="l">
              <a:lnSpc>
                <a:spcPct val="115000"/>
              </a:lnSpc>
              <a:spcBef>
                <a:spcPts val="1600"/>
              </a:spcBef>
              <a:spcAft>
                <a:spcPts val="1600"/>
              </a:spcAft>
              <a:buSzPts val="900"/>
              <a:buChar char="■"/>
              <a:defRPr/>
            </a:lvl9pPr>
          </a:lstStyle>
          <a:p>
            <a:endParaRPr/>
          </a:p>
        </p:txBody>
      </p:sp>
      <p:sp>
        <p:nvSpPr>
          <p:cNvPr id="472" name="Google Shape;472;p110"/>
          <p:cNvSpPr txBox="1">
            <a:spLocks noGrp="1"/>
          </p:cNvSpPr>
          <p:nvPr>
            <p:ph type="title" idx="9"/>
          </p:nvPr>
        </p:nvSpPr>
        <p:spPr>
          <a:xfrm>
            <a:off x="6070225" y="1742675"/>
            <a:ext cx="2397600" cy="4572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900"/>
              <a:buNone/>
              <a:defRPr sz="19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extLst>
    <p:ext uri="{DCECCB84-F9BA-43D5-87BE-67443E8EF086}">
      <p15:sldGuideLst xmlns:p15="http://schemas.microsoft.com/office/powerpoint/2012/main">
        <p15:guide id="1" pos="2060">
          <p15:clr>
            <a:srgbClr val="FA7B17"/>
          </p15:clr>
        </p15:guide>
        <p15:guide id="2" pos="3702">
          <p15:clr>
            <a:srgbClr val="FA7B17"/>
          </p15:clr>
        </p15:guide>
        <p15:guide id="3" orient="horz" pos="864">
          <p15:clr>
            <a:srgbClr val="FA7B17"/>
          </p15:clr>
        </p15:guide>
        <p15:guide id="4" pos="1932">
          <p15:clr>
            <a:srgbClr val="FA7B17"/>
          </p15:clr>
        </p15:guide>
        <p15:guide id="5" pos="3830">
          <p15:clr>
            <a:srgbClr val="FA7B17"/>
          </p15:clr>
        </p15:guide>
        <p15:guide id="6" orient="horz" pos="2500">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473"/>
        <p:cNvGrpSpPr/>
        <p:nvPr/>
      </p:nvGrpSpPr>
      <p:grpSpPr>
        <a:xfrm>
          <a:off x="0" y="0"/>
          <a:ext cx="0" cy="0"/>
          <a:chOff x="0" y="0"/>
          <a:chExt cx="0" cy="0"/>
        </a:xfrm>
      </p:grpSpPr>
      <p:sp>
        <p:nvSpPr>
          <p:cNvPr id="474" name="Google Shape;474;p111"/>
          <p:cNvSpPr txBox="1">
            <a:spLocks noGrp="1"/>
          </p:cNvSpPr>
          <p:nvPr>
            <p:ph type="ctrTitle"/>
          </p:nvPr>
        </p:nvSpPr>
        <p:spPr>
          <a:xfrm>
            <a:off x="457200" y="1143000"/>
            <a:ext cx="5498100" cy="35433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SzPts val="2700"/>
              <a:buNone/>
              <a:defRPr sz="2700" b="0"/>
            </a:lvl1pPr>
            <a:lvl2pPr lvl="1" algn="ctr">
              <a:lnSpc>
                <a:spcPct val="100000"/>
              </a:lnSpc>
              <a:spcBef>
                <a:spcPts val="0"/>
              </a:spcBef>
              <a:spcAft>
                <a:spcPts val="0"/>
              </a:spcAft>
              <a:buSzPts val="1900"/>
              <a:buFont typeface="Work Sans"/>
              <a:buNone/>
              <a:defRPr sz="1900">
                <a:latin typeface="Work Sans"/>
                <a:ea typeface="Work Sans"/>
                <a:cs typeface="Work Sans"/>
                <a:sym typeface="Work Sans"/>
              </a:defRPr>
            </a:lvl2pPr>
            <a:lvl3pPr lvl="2" algn="ctr">
              <a:lnSpc>
                <a:spcPct val="100000"/>
              </a:lnSpc>
              <a:spcBef>
                <a:spcPts val="0"/>
              </a:spcBef>
              <a:spcAft>
                <a:spcPts val="0"/>
              </a:spcAft>
              <a:buSzPts val="1900"/>
              <a:buFont typeface="Work Sans"/>
              <a:buNone/>
              <a:defRPr sz="1900">
                <a:latin typeface="Work Sans"/>
                <a:ea typeface="Work Sans"/>
                <a:cs typeface="Work Sans"/>
                <a:sym typeface="Work Sans"/>
              </a:defRPr>
            </a:lvl3pPr>
            <a:lvl4pPr lvl="3" algn="ctr">
              <a:lnSpc>
                <a:spcPct val="100000"/>
              </a:lnSpc>
              <a:spcBef>
                <a:spcPts val="0"/>
              </a:spcBef>
              <a:spcAft>
                <a:spcPts val="0"/>
              </a:spcAft>
              <a:buSzPts val="1900"/>
              <a:buFont typeface="Work Sans"/>
              <a:buNone/>
              <a:defRPr sz="1900">
                <a:latin typeface="Work Sans"/>
                <a:ea typeface="Work Sans"/>
                <a:cs typeface="Work Sans"/>
                <a:sym typeface="Work Sans"/>
              </a:defRPr>
            </a:lvl4pPr>
            <a:lvl5pPr lvl="4" algn="ctr">
              <a:lnSpc>
                <a:spcPct val="100000"/>
              </a:lnSpc>
              <a:spcBef>
                <a:spcPts val="0"/>
              </a:spcBef>
              <a:spcAft>
                <a:spcPts val="0"/>
              </a:spcAft>
              <a:buSzPts val="1900"/>
              <a:buFont typeface="Work Sans"/>
              <a:buNone/>
              <a:defRPr sz="1900">
                <a:latin typeface="Work Sans"/>
                <a:ea typeface="Work Sans"/>
                <a:cs typeface="Work Sans"/>
                <a:sym typeface="Work Sans"/>
              </a:defRPr>
            </a:lvl5pPr>
            <a:lvl6pPr lvl="5" algn="ctr">
              <a:lnSpc>
                <a:spcPct val="100000"/>
              </a:lnSpc>
              <a:spcBef>
                <a:spcPts val="0"/>
              </a:spcBef>
              <a:spcAft>
                <a:spcPts val="0"/>
              </a:spcAft>
              <a:buSzPts val="1900"/>
              <a:buFont typeface="Work Sans"/>
              <a:buNone/>
              <a:defRPr sz="1900">
                <a:latin typeface="Work Sans"/>
                <a:ea typeface="Work Sans"/>
                <a:cs typeface="Work Sans"/>
                <a:sym typeface="Work Sans"/>
              </a:defRPr>
            </a:lvl6pPr>
            <a:lvl7pPr lvl="6" algn="ctr">
              <a:lnSpc>
                <a:spcPct val="100000"/>
              </a:lnSpc>
              <a:spcBef>
                <a:spcPts val="0"/>
              </a:spcBef>
              <a:spcAft>
                <a:spcPts val="0"/>
              </a:spcAft>
              <a:buSzPts val="1900"/>
              <a:buFont typeface="Work Sans"/>
              <a:buNone/>
              <a:defRPr sz="1900">
                <a:latin typeface="Work Sans"/>
                <a:ea typeface="Work Sans"/>
                <a:cs typeface="Work Sans"/>
                <a:sym typeface="Work Sans"/>
              </a:defRPr>
            </a:lvl7pPr>
            <a:lvl8pPr lvl="7" algn="ctr">
              <a:lnSpc>
                <a:spcPct val="100000"/>
              </a:lnSpc>
              <a:spcBef>
                <a:spcPts val="0"/>
              </a:spcBef>
              <a:spcAft>
                <a:spcPts val="0"/>
              </a:spcAft>
              <a:buSzPts val="1900"/>
              <a:buFont typeface="Work Sans"/>
              <a:buNone/>
              <a:defRPr sz="1900">
                <a:latin typeface="Work Sans"/>
                <a:ea typeface="Work Sans"/>
                <a:cs typeface="Work Sans"/>
                <a:sym typeface="Work Sans"/>
              </a:defRPr>
            </a:lvl8pPr>
            <a:lvl9pPr lvl="8" algn="ctr">
              <a:lnSpc>
                <a:spcPct val="100000"/>
              </a:lnSpc>
              <a:spcBef>
                <a:spcPts val="0"/>
              </a:spcBef>
              <a:spcAft>
                <a:spcPts val="0"/>
              </a:spcAft>
              <a:buSzPts val="1900"/>
              <a:buFont typeface="Work Sans"/>
              <a:buNone/>
              <a:defRPr sz="1900">
                <a:latin typeface="Work Sans"/>
                <a:ea typeface="Work Sans"/>
                <a:cs typeface="Work Sans"/>
                <a:sym typeface="Work Sans"/>
              </a:defRPr>
            </a:lvl9pPr>
          </a:lstStyle>
          <a:p>
            <a:endParaRPr/>
          </a:p>
        </p:txBody>
      </p:sp>
      <p:sp>
        <p:nvSpPr>
          <p:cNvPr id="475" name="Google Shape;475;p111"/>
          <p:cNvSpPr txBox="1">
            <a:spLocks noGrp="1"/>
          </p:cNvSpPr>
          <p:nvPr>
            <p:ph type="title" idx="2"/>
          </p:nvPr>
        </p:nvSpPr>
        <p:spPr>
          <a:xfrm>
            <a:off x="311700" y="273550"/>
            <a:ext cx="5861100" cy="7443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75000"/>
              </a:lnSpc>
              <a:spcBef>
                <a:spcPts val="0"/>
              </a:spcBef>
              <a:spcAft>
                <a:spcPts val="0"/>
              </a:spcAft>
              <a:buSzPts val="2800"/>
              <a:buNone/>
              <a:defRPr/>
            </a:lvl2pPr>
            <a:lvl3pPr lvl="2" algn="l">
              <a:lnSpc>
                <a:spcPct val="75000"/>
              </a:lnSpc>
              <a:spcBef>
                <a:spcPts val="0"/>
              </a:spcBef>
              <a:spcAft>
                <a:spcPts val="0"/>
              </a:spcAft>
              <a:buSzPts val="2800"/>
              <a:buNone/>
              <a:defRPr/>
            </a:lvl3pPr>
            <a:lvl4pPr lvl="3" algn="l">
              <a:lnSpc>
                <a:spcPct val="75000"/>
              </a:lnSpc>
              <a:spcBef>
                <a:spcPts val="0"/>
              </a:spcBef>
              <a:spcAft>
                <a:spcPts val="0"/>
              </a:spcAft>
              <a:buSzPts val="2800"/>
              <a:buNone/>
              <a:defRPr/>
            </a:lvl4pPr>
            <a:lvl5pPr lvl="4" algn="l">
              <a:lnSpc>
                <a:spcPct val="75000"/>
              </a:lnSpc>
              <a:spcBef>
                <a:spcPts val="0"/>
              </a:spcBef>
              <a:spcAft>
                <a:spcPts val="0"/>
              </a:spcAft>
              <a:buSzPts val="2800"/>
              <a:buNone/>
              <a:defRPr/>
            </a:lvl5pPr>
            <a:lvl6pPr lvl="5" algn="l">
              <a:lnSpc>
                <a:spcPct val="75000"/>
              </a:lnSpc>
              <a:spcBef>
                <a:spcPts val="0"/>
              </a:spcBef>
              <a:spcAft>
                <a:spcPts val="0"/>
              </a:spcAft>
              <a:buSzPts val="2800"/>
              <a:buNone/>
              <a:defRPr/>
            </a:lvl6pPr>
            <a:lvl7pPr lvl="6" algn="l">
              <a:lnSpc>
                <a:spcPct val="75000"/>
              </a:lnSpc>
              <a:spcBef>
                <a:spcPts val="0"/>
              </a:spcBef>
              <a:spcAft>
                <a:spcPts val="0"/>
              </a:spcAft>
              <a:buSzPts val="2800"/>
              <a:buNone/>
              <a:defRPr/>
            </a:lvl7pPr>
            <a:lvl8pPr lvl="7" algn="l">
              <a:lnSpc>
                <a:spcPct val="75000"/>
              </a:lnSpc>
              <a:spcBef>
                <a:spcPts val="0"/>
              </a:spcBef>
              <a:spcAft>
                <a:spcPts val="0"/>
              </a:spcAft>
              <a:buSzPts val="2800"/>
              <a:buNone/>
              <a:defRPr/>
            </a:lvl8pPr>
            <a:lvl9pPr lvl="8" algn="l">
              <a:lnSpc>
                <a:spcPct val="75000"/>
              </a:lnSpc>
              <a:spcBef>
                <a:spcPts val="0"/>
              </a:spcBef>
              <a:spcAft>
                <a:spcPts val="0"/>
              </a:spcAft>
              <a:buSzPts val="2800"/>
              <a:buNone/>
              <a:defRPr/>
            </a:lvl9pPr>
          </a:lstStyle>
          <a:p>
            <a:endParaRPr/>
          </a:p>
        </p:txBody>
      </p:sp>
      <p:sp>
        <p:nvSpPr>
          <p:cNvPr id="476" name="Google Shape;476;p11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guide id="3" orient="horz" pos="720">
          <p15:clr>
            <a:srgbClr val="FA7B17"/>
          </p15:clr>
        </p15:guide>
        <p15:guide id="4" pos="2880">
          <p15:clr>
            <a:srgbClr val="FA7B17"/>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Number callout (1)">
  <p:cSld name="MAIN_POINT_2">
    <p:spTree>
      <p:nvGrpSpPr>
        <p:cNvPr id="1" name="Shape 477"/>
        <p:cNvGrpSpPr/>
        <p:nvPr/>
      </p:nvGrpSpPr>
      <p:grpSpPr>
        <a:xfrm>
          <a:off x="0" y="0"/>
          <a:ext cx="0" cy="0"/>
          <a:chOff x="0" y="0"/>
          <a:chExt cx="0" cy="0"/>
        </a:xfrm>
      </p:grpSpPr>
      <p:sp>
        <p:nvSpPr>
          <p:cNvPr id="478" name="Google Shape;478;p112"/>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79" name="Google Shape;479;p112"/>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0" name="Google Shape;480;p112"/>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1</a:t>
            </a:r>
            <a:endParaRPr sz="12400" b="1" i="0" u="none" strike="noStrike" cap="none">
              <a:solidFill>
                <a:srgbClr val="000000"/>
              </a:solidFill>
              <a:latin typeface="Work Sans"/>
              <a:ea typeface="Work Sans"/>
              <a:cs typeface="Work Sans"/>
              <a:sym typeface="Work Sans"/>
            </a:endParaRPr>
          </a:p>
        </p:txBody>
      </p:sp>
      <p:sp>
        <p:nvSpPr>
          <p:cNvPr id="481" name="Google Shape;481;p11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82" name="Google Shape;482;p112"/>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Number callout (2)">
  <p:cSld name="MAIN_POINT_2_1_1">
    <p:spTree>
      <p:nvGrpSpPr>
        <p:cNvPr id="1" name="Shape 483"/>
        <p:cNvGrpSpPr/>
        <p:nvPr/>
      </p:nvGrpSpPr>
      <p:grpSpPr>
        <a:xfrm>
          <a:off x="0" y="0"/>
          <a:ext cx="0" cy="0"/>
          <a:chOff x="0" y="0"/>
          <a:chExt cx="0" cy="0"/>
        </a:xfrm>
      </p:grpSpPr>
      <p:sp>
        <p:nvSpPr>
          <p:cNvPr id="484" name="Google Shape;484;p113"/>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85" name="Google Shape;485;p113"/>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86" name="Google Shape;486;p113"/>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2</a:t>
            </a:r>
            <a:endParaRPr sz="12400" b="1" i="0" u="none" strike="noStrike" cap="none">
              <a:solidFill>
                <a:srgbClr val="000000"/>
              </a:solidFill>
              <a:latin typeface="Work Sans"/>
              <a:ea typeface="Work Sans"/>
              <a:cs typeface="Work Sans"/>
              <a:sym typeface="Work Sans"/>
            </a:endParaRPr>
          </a:p>
        </p:txBody>
      </p:sp>
      <p:sp>
        <p:nvSpPr>
          <p:cNvPr id="487" name="Google Shape;487;p11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88" name="Google Shape;488;p113"/>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Number callout (3)">
  <p:cSld name="MAIN_POINT_2_1_1_1">
    <p:spTree>
      <p:nvGrpSpPr>
        <p:cNvPr id="1" name="Shape 489"/>
        <p:cNvGrpSpPr/>
        <p:nvPr/>
      </p:nvGrpSpPr>
      <p:grpSpPr>
        <a:xfrm>
          <a:off x="0" y="0"/>
          <a:ext cx="0" cy="0"/>
          <a:chOff x="0" y="0"/>
          <a:chExt cx="0" cy="0"/>
        </a:xfrm>
      </p:grpSpPr>
      <p:sp>
        <p:nvSpPr>
          <p:cNvPr id="490" name="Google Shape;490;p114"/>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91" name="Google Shape;491;p114"/>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2" name="Google Shape;492;p114"/>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3</a:t>
            </a:r>
            <a:endParaRPr sz="12400" b="1" i="0" u="none" strike="noStrike" cap="none">
              <a:solidFill>
                <a:srgbClr val="000000"/>
              </a:solidFill>
              <a:latin typeface="Work Sans"/>
              <a:ea typeface="Work Sans"/>
              <a:cs typeface="Work Sans"/>
              <a:sym typeface="Work Sans"/>
            </a:endParaRPr>
          </a:p>
        </p:txBody>
      </p:sp>
      <p:sp>
        <p:nvSpPr>
          <p:cNvPr id="493" name="Google Shape;493;p11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494" name="Google Shape;494;p114"/>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Number callout (4)">
  <p:cSld name="MAIN_POINT_2_1_1_1_1">
    <p:spTree>
      <p:nvGrpSpPr>
        <p:cNvPr id="1" name="Shape 495"/>
        <p:cNvGrpSpPr/>
        <p:nvPr/>
      </p:nvGrpSpPr>
      <p:grpSpPr>
        <a:xfrm>
          <a:off x="0" y="0"/>
          <a:ext cx="0" cy="0"/>
          <a:chOff x="0" y="0"/>
          <a:chExt cx="0" cy="0"/>
        </a:xfrm>
      </p:grpSpPr>
      <p:sp>
        <p:nvSpPr>
          <p:cNvPr id="496" name="Google Shape;496;p115"/>
          <p:cNvSpPr txBox="1">
            <a:spLocks noGrp="1"/>
          </p:cNvSpPr>
          <p:nvPr>
            <p:ph type="ctrTitle"/>
          </p:nvPr>
        </p:nvSpPr>
        <p:spPr>
          <a:xfrm>
            <a:off x="457200" y="2571750"/>
            <a:ext cx="5943600" cy="21144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9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497" name="Google Shape;497;p115"/>
          <p:cNvSpPr txBox="1">
            <a:spLocks noGrp="1"/>
          </p:cNvSpPr>
          <p:nvPr>
            <p:ph type="title" idx="2"/>
          </p:nvPr>
        </p:nvSpPr>
        <p:spPr>
          <a:xfrm>
            <a:off x="1484700" y="194550"/>
            <a:ext cx="4693800" cy="162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8" name="Google Shape;498;p115"/>
          <p:cNvSpPr txBox="1"/>
          <p:nvPr/>
        </p:nvSpPr>
        <p:spPr>
          <a:xfrm>
            <a:off x="457200" y="0"/>
            <a:ext cx="1027500" cy="182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2400"/>
              <a:buFont typeface="Arial"/>
              <a:buNone/>
            </a:pPr>
            <a:r>
              <a:rPr lang="en" sz="12400" b="1" i="0" u="none" strike="noStrike" cap="none">
                <a:solidFill>
                  <a:srgbClr val="000000"/>
                </a:solidFill>
                <a:latin typeface="Work Sans"/>
                <a:ea typeface="Work Sans"/>
                <a:cs typeface="Work Sans"/>
                <a:sym typeface="Work Sans"/>
              </a:rPr>
              <a:t>4</a:t>
            </a:r>
            <a:endParaRPr sz="12400" b="1" i="0" u="none" strike="noStrike" cap="none">
              <a:solidFill>
                <a:srgbClr val="000000"/>
              </a:solidFill>
              <a:latin typeface="Work Sans"/>
              <a:ea typeface="Work Sans"/>
              <a:cs typeface="Work Sans"/>
              <a:sym typeface="Work Sans"/>
            </a:endParaRPr>
          </a:p>
        </p:txBody>
      </p:sp>
      <p:sp>
        <p:nvSpPr>
          <p:cNvPr id="499" name="Google Shape;499;p11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500" name="Google Shape;500;p115"/>
          <p:cNvCxnSpPr/>
          <p:nvPr/>
        </p:nvCxnSpPr>
        <p:spPr>
          <a:xfrm>
            <a:off x="457200" y="2136950"/>
            <a:ext cx="1825200" cy="0"/>
          </a:xfrm>
          <a:prstGeom prst="straightConnector1">
            <a:avLst/>
          </a:prstGeom>
          <a:noFill/>
          <a:ln w="114300" cap="flat" cmpd="sng">
            <a:solidFill>
              <a:srgbClr val="00ACFF"/>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orient="horz" pos="1620">
          <p15:clr>
            <a:srgbClr val="FA7B17"/>
          </p15:clr>
        </p15:guide>
        <p15:guide id="2" pos="4032">
          <p15:clr>
            <a:srgbClr val="FA7B17"/>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Quote">
  <p:cSld name="MAIN_POINT_1_1">
    <p:bg>
      <p:bgPr>
        <a:solidFill>
          <a:srgbClr val="AC005F"/>
        </a:solidFill>
        <a:effectLst/>
      </p:bgPr>
    </p:bg>
    <p:spTree>
      <p:nvGrpSpPr>
        <p:cNvPr id="1" name="Shape 501"/>
        <p:cNvGrpSpPr/>
        <p:nvPr/>
      </p:nvGrpSpPr>
      <p:grpSpPr>
        <a:xfrm>
          <a:off x="0" y="0"/>
          <a:ext cx="0" cy="0"/>
          <a:chOff x="0" y="0"/>
          <a:chExt cx="0" cy="0"/>
        </a:xfrm>
      </p:grpSpPr>
      <p:sp>
        <p:nvSpPr>
          <p:cNvPr id="502" name="Google Shape;502;p116"/>
          <p:cNvSpPr txBox="1">
            <a:spLocks noGrp="1"/>
          </p:cNvSpPr>
          <p:nvPr>
            <p:ph type="title"/>
          </p:nvPr>
        </p:nvSpPr>
        <p:spPr>
          <a:xfrm>
            <a:off x="311700" y="258875"/>
            <a:ext cx="7460700" cy="3398700"/>
          </a:xfrm>
          <a:prstGeom prst="rect">
            <a:avLst/>
          </a:prstGeom>
          <a:noFill/>
          <a:ln>
            <a:noFill/>
          </a:ln>
        </p:spPr>
        <p:txBody>
          <a:bodyPr spcFirstLastPara="1" wrap="square" lIns="91425" tIns="91425" rIns="91425" bIns="91425" anchor="t" anchorCtr="0">
            <a:noAutofit/>
          </a:bodyPr>
          <a:lstStyle>
            <a:lvl1pPr lvl="0" algn="l">
              <a:lnSpc>
                <a:spcPct val="85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03" name="Google Shape;503;p116"/>
          <p:cNvSpPr txBox="1">
            <a:spLocks noGrp="1"/>
          </p:cNvSpPr>
          <p:nvPr>
            <p:ph type="subTitle" idx="1"/>
          </p:nvPr>
        </p:nvSpPr>
        <p:spPr>
          <a:xfrm>
            <a:off x="707625" y="3885950"/>
            <a:ext cx="5921700" cy="10329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350">
                <a:solidFill>
                  <a:srgbClr val="000000"/>
                </a:solidFill>
              </a:defRPr>
            </a:lvl1pPr>
            <a:lvl2pPr lvl="1" algn="l">
              <a:lnSpc>
                <a:spcPct val="100000"/>
              </a:lnSpc>
              <a:spcBef>
                <a:spcPts val="1600"/>
              </a:spcBef>
              <a:spcAft>
                <a:spcPts val="0"/>
              </a:spcAft>
              <a:buSzPts val="1400"/>
              <a:buNone/>
              <a:defRPr/>
            </a:lvl2pPr>
            <a:lvl3pPr lvl="2" algn="l">
              <a:lnSpc>
                <a:spcPct val="100000"/>
              </a:lnSpc>
              <a:spcBef>
                <a:spcPts val="1600"/>
              </a:spcBef>
              <a:spcAft>
                <a:spcPts val="0"/>
              </a:spcAft>
              <a:buSzPts val="1400"/>
              <a:buNone/>
              <a:defRPr/>
            </a:lvl3pPr>
            <a:lvl4pPr lvl="3" algn="l">
              <a:lnSpc>
                <a:spcPct val="100000"/>
              </a:lnSpc>
              <a:spcBef>
                <a:spcPts val="1600"/>
              </a:spcBef>
              <a:spcAft>
                <a:spcPts val="0"/>
              </a:spcAft>
              <a:buSzPts val="1400"/>
              <a:buNone/>
              <a:defRPr/>
            </a:lvl4pPr>
            <a:lvl5pPr lvl="4" algn="l">
              <a:lnSpc>
                <a:spcPct val="100000"/>
              </a:lnSpc>
              <a:spcBef>
                <a:spcPts val="1600"/>
              </a:spcBef>
              <a:spcAft>
                <a:spcPts val="0"/>
              </a:spcAft>
              <a:buSzPts val="900"/>
              <a:buNone/>
              <a:defRPr/>
            </a:lvl5pPr>
            <a:lvl6pPr lvl="5" algn="l">
              <a:lnSpc>
                <a:spcPct val="100000"/>
              </a:lnSpc>
              <a:spcBef>
                <a:spcPts val="1600"/>
              </a:spcBef>
              <a:spcAft>
                <a:spcPts val="0"/>
              </a:spcAft>
              <a:buSzPts val="900"/>
              <a:buNone/>
              <a:defRPr/>
            </a:lvl6pPr>
            <a:lvl7pPr lvl="6" algn="l">
              <a:lnSpc>
                <a:spcPct val="100000"/>
              </a:lnSpc>
              <a:spcBef>
                <a:spcPts val="1600"/>
              </a:spcBef>
              <a:spcAft>
                <a:spcPts val="0"/>
              </a:spcAft>
              <a:buSzPts val="1400"/>
              <a:buNone/>
              <a:defRPr/>
            </a:lvl7pPr>
            <a:lvl8pPr lvl="7" algn="l">
              <a:lnSpc>
                <a:spcPct val="100000"/>
              </a:lnSpc>
              <a:spcBef>
                <a:spcPts val="1600"/>
              </a:spcBef>
              <a:spcAft>
                <a:spcPts val="0"/>
              </a:spcAft>
              <a:buSzPts val="900"/>
              <a:buNone/>
              <a:defRPr/>
            </a:lvl8pPr>
            <a:lvl9pPr lvl="8" algn="l">
              <a:lnSpc>
                <a:spcPct val="100000"/>
              </a:lnSpc>
              <a:spcBef>
                <a:spcPts val="1600"/>
              </a:spcBef>
              <a:spcAft>
                <a:spcPts val="1600"/>
              </a:spcAft>
              <a:buSzPts val="900"/>
              <a:buNone/>
              <a:defRPr/>
            </a:lvl9pPr>
          </a:lstStyle>
          <a:p>
            <a:endParaRPr/>
          </a:p>
        </p:txBody>
      </p:sp>
      <p:sp>
        <p:nvSpPr>
          <p:cNvPr id="504" name="Google Shape;504;p116"/>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cxnSp>
        <p:nvCxnSpPr>
          <p:cNvPr id="505" name="Google Shape;505;p116"/>
          <p:cNvCxnSpPr/>
          <p:nvPr/>
        </p:nvCxnSpPr>
        <p:spPr>
          <a:xfrm>
            <a:off x="454150" y="4625975"/>
            <a:ext cx="211200" cy="0"/>
          </a:xfrm>
          <a:prstGeom prst="straightConnector1">
            <a:avLst/>
          </a:prstGeom>
          <a:noFill/>
          <a:ln w="9525" cap="flat" cmpd="sng">
            <a:solidFill>
              <a:srgbClr val="000000"/>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2880">
          <p15:clr>
            <a:srgbClr val="FA7B17"/>
          </p15:clr>
        </p15:guide>
        <p15:guide id="2" orient="horz" pos="1620">
          <p15:clr>
            <a:srgbClr val="FA7B17"/>
          </p15:clr>
        </p15:guide>
        <p15:guide id="3" pos="4896">
          <p15:clr>
            <a:srgbClr val="FA7B17"/>
          </p15:clr>
        </p15:guide>
        <p15:guide id="4" orient="horz" pos="2304">
          <p15:clr>
            <a:srgbClr val="FA7B17"/>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ext + Illustration split">
  <p:cSld name="SECTION_TITLE_AND_DESCRIPTION_1">
    <p:spTree>
      <p:nvGrpSpPr>
        <p:cNvPr id="1" name="Shape 506"/>
        <p:cNvGrpSpPr/>
        <p:nvPr/>
      </p:nvGrpSpPr>
      <p:grpSpPr>
        <a:xfrm>
          <a:off x="0" y="0"/>
          <a:ext cx="0" cy="0"/>
          <a:chOff x="0" y="0"/>
          <a:chExt cx="0" cy="0"/>
        </a:xfrm>
      </p:grpSpPr>
      <p:sp>
        <p:nvSpPr>
          <p:cNvPr id="507" name="Google Shape;507;p117"/>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17"/>
          <p:cNvSpPr txBox="1">
            <a:spLocks noGrp="1"/>
          </p:cNvSpPr>
          <p:nvPr>
            <p:ph type="subTitle" idx="1"/>
          </p:nvPr>
        </p:nvSpPr>
        <p:spPr>
          <a:xfrm>
            <a:off x="460775" y="363500"/>
            <a:ext cx="59775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09" name="Google Shape;509;p117"/>
          <p:cNvSpPr txBox="1">
            <a:spLocks noGrp="1"/>
          </p:cNvSpPr>
          <p:nvPr>
            <p:ph type="ctrTitle"/>
          </p:nvPr>
        </p:nvSpPr>
        <p:spPr>
          <a:xfrm>
            <a:off x="457200" y="1143000"/>
            <a:ext cx="41112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10" name="Google Shape;510;p11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ext + Photo split">
  <p:cSld name="SECTION_TITLE_AND_DESCRIPTION_1_1">
    <p:spTree>
      <p:nvGrpSpPr>
        <p:cNvPr id="1" name="Shape 511"/>
        <p:cNvGrpSpPr/>
        <p:nvPr/>
      </p:nvGrpSpPr>
      <p:grpSpPr>
        <a:xfrm>
          <a:off x="0" y="0"/>
          <a:ext cx="0" cy="0"/>
          <a:chOff x="0" y="0"/>
          <a:chExt cx="0" cy="0"/>
        </a:xfrm>
      </p:grpSpPr>
      <p:sp>
        <p:nvSpPr>
          <p:cNvPr id="512" name="Google Shape;512;p118"/>
          <p:cNvSpPr/>
          <p:nvPr/>
        </p:nvSpPr>
        <p:spPr>
          <a:xfrm>
            <a:off x="4757850" y="-125"/>
            <a:ext cx="4386300" cy="5143500"/>
          </a:xfrm>
          <a:prstGeom prst="rect">
            <a:avLst/>
          </a:prstGeom>
          <a:solidFill>
            <a:srgbClr val="EFEF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118"/>
          <p:cNvSpPr txBox="1">
            <a:spLocks noGrp="1"/>
          </p:cNvSpPr>
          <p:nvPr>
            <p:ph type="subTitle" idx="1"/>
          </p:nvPr>
        </p:nvSpPr>
        <p:spPr>
          <a:xfrm>
            <a:off x="460775" y="363500"/>
            <a:ext cx="3704100" cy="5481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270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14" name="Google Shape;514;p118"/>
          <p:cNvSpPr txBox="1">
            <a:spLocks noGrp="1"/>
          </p:cNvSpPr>
          <p:nvPr>
            <p:ph type="ctrTitle"/>
          </p:nvPr>
        </p:nvSpPr>
        <p:spPr>
          <a:xfrm>
            <a:off x="457200" y="1143000"/>
            <a:ext cx="3704100" cy="3543000"/>
          </a:xfrm>
          <a:prstGeom prst="rect">
            <a:avLst/>
          </a:prstGeom>
          <a:noFill/>
          <a:ln>
            <a:noFill/>
          </a:ln>
        </p:spPr>
        <p:txBody>
          <a:bodyPr spcFirstLastPara="1" wrap="square" lIns="0" tIns="0" rIns="457200" bIns="0" anchor="t" anchorCtr="0">
            <a:noAutofit/>
          </a:bodyPr>
          <a:lstStyle>
            <a:lvl1pPr lvl="0" algn="l">
              <a:lnSpc>
                <a:spcPct val="100000"/>
              </a:lnSpc>
              <a:spcBef>
                <a:spcPts val="0"/>
              </a:spcBef>
              <a:spcAft>
                <a:spcPts val="0"/>
              </a:spcAft>
              <a:buSzPts val="1400"/>
              <a:buNone/>
              <a:defRPr sz="1400" b="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15" name="Google Shape;515;p118"/>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16" name="Google Shape;516;p118"/>
          <p:cNvSpPr/>
          <p:nvPr/>
        </p:nvSpPr>
        <p:spPr>
          <a:xfrm>
            <a:off x="461085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7" name="Google Shape;517;p118"/>
          <p:cNvSpPr/>
          <p:nvPr/>
        </p:nvSpPr>
        <p:spPr>
          <a:xfrm>
            <a:off x="461085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118"/>
          <p:cNvSpPr/>
          <p:nvPr/>
        </p:nvSpPr>
        <p:spPr>
          <a:xfrm>
            <a:off x="4610850" y="4149250"/>
            <a:ext cx="1470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9" name="Google Shape;519;p118"/>
          <p:cNvSpPr/>
          <p:nvPr/>
        </p:nvSpPr>
        <p:spPr>
          <a:xfrm>
            <a:off x="461085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orient="horz" pos="720">
          <p15:clr>
            <a:srgbClr val="FA7B17"/>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0"/>
        <p:cNvGrpSpPr/>
        <p:nvPr/>
      </p:nvGrpSpPr>
      <p:grpSpPr>
        <a:xfrm>
          <a:off x="0" y="0"/>
          <a:ext cx="0" cy="0"/>
          <a:chOff x="0" y="0"/>
          <a:chExt cx="0" cy="0"/>
        </a:xfrm>
      </p:grpSpPr>
      <p:sp>
        <p:nvSpPr>
          <p:cNvPr id="521" name="Google Shape;521;p11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5"/>
        <p:cNvGrpSpPr/>
        <p:nvPr/>
      </p:nvGrpSpPr>
      <p:grpSpPr>
        <a:xfrm>
          <a:off x="0" y="0"/>
          <a:ext cx="0" cy="0"/>
          <a:chOff x="0" y="0"/>
          <a:chExt cx="0" cy="0"/>
        </a:xfrm>
      </p:grpSpPr>
      <p:sp>
        <p:nvSpPr>
          <p:cNvPr id="66" name="Google Shape;66;p56"/>
          <p:cNvSpPr/>
          <p:nvPr/>
        </p:nvSpPr>
        <p:spPr>
          <a:xfrm flipH="1">
            <a:off x="-4" y="-1"/>
            <a:ext cx="9144000" cy="1700100"/>
          </a:xfrm>
          <a:prstGeom prst="rect">
            <a:avLst/>
          </a:prstGeom>
          <a:solidFill>
            <a:srgbClr val="3371E7"/>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Poppins Medium"/>
              <a:ea typeface="Poppins Medium"/>
              <a:cs typeface="Poppins Medium"/>
              <a:sym typeface="Poppins Medium"/>
            </a:endParaRPr>
          </a:p>
        </p:txBody>
      </p:sp>
      <p:cxnSp>
        <p:nvCxnSpPr>
          <p:cNvPr id="67" name="Google Shape;67;p56"/>
          <p:cNvCxnSpPr/>
          <p:nvPr/>
        </p:nvCxnSpPr>
        <p:spPr>
          <a:xfrm rot="10800000">
            <a:off x="7643802" y="-82959"/>
            <a:ext cx="727800" cy="2565000"/>
          </a:xfrm>
          <a:prstGeom prst="straightConnector1">
            <a:avLst/>
          </a:prstGeom>
          <a:noFill/>
          <a:ln w="9525" cap="flat" cmpd="sng">
            <a:solidFill>
              <a:schemeClr val="lt1"/>
            </a:solidFill>
            <a:prstDash val="solid"/>
            <a:miter lim="8000"/>
            <a:headEnd type="none" w="sm" len="sm"/>
            <a:tailEnd type="none" w="sm" len="sm"/>
          </a:ln>
        </p:spPr>
      </p:cxnSp>
      <p:cxnSp>
        <p:nvCxnSpPr>
          <p:cNvPr id="68" name="Google Shape;68;p56"/>
          <p:cNvCxnSpPr/>
          <p:nvPr/>
        </p:nvCxnSpPr>
        <p:spPr>
          <a:xfrm rot="10800000">
            <a:off x="518988" y="1700313"/>
            <a:ext cx="874200" cy="2868000"/>
          </a:xfrm>
          <a:prstGeom prst="straightConnector1">
            <a:avLst/>
          </a:prstGeom>
          <a:noFill/>
          <a:ln w="9525" cap="flat" cmpd="sng">
            <a:solidFill>
              <a:srgbClr val="3371E7"/>
            </a:solidFill>
            <a:prstDash val="solid"/>
            <a:miter lim="8000"/>
            <a:headEnd type="none" w="sm" len="sm"/>
            <a:tailEnd type="none" w="sm" len="sm"/>
          </a:ln>
        </p:spPr>
      </p:cxnSp>
      <p:cxnSp>
        <p:nvCxnSpPr>
          <p:cNvPr id="69" name="Google Shape;69;p56"/>
          <p:cNvCxnSpPr/>
          <p:nvPr/>
        </p:nvCxnSpPr>
        <p:spPr>
          <a:xfrm rot="10800000">
            <a:off x="8143913" y="1700100"/>
            <a:ext cx="995700" cy="3443400"/>
          </a:xfrm>
          <a:prstGeom prst="straightConnector1">
            <a:avLst/>
          </a:prstGeom>
          <a:noFill/>
          <a:ln w="9525" cap="flat" cmpd="sng">
            <a:solidFill>
              <a:srgbClr val="3371E7"/>
            </a:solidFill>
            <a:prstDash val="solid"/>
            <a:miter lim="8000"/>
            <a:headEnd type="none" w="sm" len="sm"/>
            <a:tailEnd type="none" w="sm" len="sm"/>
          </a:ln>
        </p:spPr>
      </p:cxnSp>
      <p:sp>
        <p:nvSpPr>
          <p:cNvPr id="70" name="Google Shape;70;p56"/>
          <p:cNvSpPr txBox="1">
            <a:spLocks noGrp="1"/>
          </p:cNvSpPr>
          <p:nvPr>
            <p:ph type="ctrTitle"/>
          </p:nvPr>
        </p:nvSpPr>
        <p:spPr>
          <a:xfrm>
            <a:off x="1268730" y="555498"/>
            <a:ext cx="6378000" cy="8985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lt1"/>
              </a:buClr>
              <a:buSzPts val="2400"/>
              <a:buFont typeface="Arial"/>
              <a:buNone/>
              <a:defRPr sz="2400" cap="none">
                <a:solidFill>
                  <a:schemeClr val="lt1"/>
                </a:solidFill>
                <a:latin typeface="Arial"/>
                <a:ea typeface="Arial"/>
                <a:cs typeface="Arial"/>
                <a:sym typeface="Aria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1" name="Google Shape;71;p56"/>
          <p:cNvSpPr txBox="1">
            <a:spLocks noGrp="1"/>
          </p:cNvSpPr>
          <p:nvPr>
            <p:ph type="body" idx="1"/>
          </p:nvPr>
        </p:nvSpPr>
        <p:spPr>
          <a:xfrm>
            <a:off x="1371600" y="2009394"/>
            <a:ext cx="6398700" cy="2393700"/>
          </a:xfrm>
          <a:prstGeom prst="rect">
            <a:avLst/>
          </a:prstGeom>
          <a:noFill/>
          <a:ln>
            <a:noFill/>
          </a:ln>
        </p:spPr>
        <p:txBody>
          <a:bodyPr spcFirstLastPara="1" wrap="square" lIns="68575" tIns="34275" rIns="68575" bIns="34275" anchor="t" anchorCtr="0">
            <a:normAutofit/>
          </a:bodyPr>
          <a:lstStyle>
            <a:lvl1pPr marL="457200" lvl="0" indent="-228600" algn="ctr">
              <a:lnSpc>
                <a:spcPct val="100000"/>
              </a:lnSpc>
              <a:spcBef>
                <a:spcPts val="800"/>
              </a:spcBef>
              <a:spcAft>
                <a:spcPts val="0"/>
              </a:spcAft>
              <a:buClr>
                <a:schemeClr val="dk1"/>
              </a:buClr>
              <a:buSzPts val="1800"/>
              <a:buNone/>
              <a:defRPr sz="1800" b="0" i="0" cap="none">
                <a:solidFill>
                  <a:schemeClr val="dk1"/>
                </a:solidFill>
              </a:defRPr>
            </a:lvl1pPr>
            <a:lvl2pPr marL="914400" lvl="1" indent="-228600" algn="ctr">
              <a:lnSpc>
                <a:spcPct val="100000"/>
              </a:lnSpc>
              <a:spcBef>
                <a:spcPts val="800"/>
              </a:spcBef>
              <a:spcAft>
                <a:spcPts val="0"/>
              </a:spcAft>
              <a:buClr>
                <a:schemeClr val="dk1"/>
              </a:buClr>
              <a:buSzPts val="1400"/>
              <a:buNone/>
              <a:defRPr sz="1400">
                <a:solidFill>
                  <a:schemeClr val="dk1"/>
                </a:solidFill>
              </a:defRPr>
            </a:lvl2pPr>
            <a:lvl3pPr marL="1371600" lvl="2" indent="-317500" algn="l">
              <a:lnSpc>
                <a:spcPct val="100000"/>
              </a:lnSpc>
              <a:spcBef>
                <a:spcPts val="800"/>
              </a:spcBef>
              <a:spcAft>
                <a:spcPts val="0"/>
              </a:spcAft>
              <a:buClr>
                <a:schemeClr val="dk1"/>
              </a:buClr>
              <a:buSzPts val="1400"/>
              <a:buChar char="•"/>
              <a:defRPr sz="1400">
                <a:solidFill>
                  <a:schemeClr val="dk1"/>
                </a:solidFill>
              </a:defRPr>
            </a:lvl3pPr>
            <a:lvl4pPr marL="1828800" lvl="3" indent="-304800" algn="l">
              <a:lnSpc>
                <a:spcPct val="100000"/>
              </a:lnSpc>
              <a:spcBef>
                <a:spcPts val="400"/>
              </a:spcBef>
              <a:spcAft>
                <a:spcPts val="0"/>
              </a:spcAft>
              <a:buClr>
                <a:schemeClr val="dk1"/>
              </a:buClr>
              <a:buSzPts val="1200"/>
              <a:buChar char="•"/>
              <a:defRPr sz="1200">
                <a:solidFill>
                  <a:schemeClr val="dk1"/>
                </a:solidFill>
              </a:defRPr>
            </a:lvl4pPr>
            <a:lvl5pPr marL="2286000" lvl="4" indent="-304800" algn="l">
              <a:lnSpc>
                <a:spcPct val="100000"/>
              </a:lnSpc>
              <a:spcBef>
                <a:spcPts val="400"/>
              </a:spcBef>
              <a:spcAft>
                <a:spcPts val="0"/>
              </a:spcAft>
              <a:buClr>
                <a:schemeClr val="dk1"/>
              </a:buClr>
              <a:buSzPts val="1200"/>
              <a:buChar char="•"/>
              <a:defRPr sz="1200">
                <a:solidFill>
                  <a:schemeClr val="dk1"/>
                </a:solidFill>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2" name="Google Shape;72;p56"/>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sz="800">
                <a:solidFill>
                  <a:schemeClr val="dk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56"/>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1pPr>
            <a:lvl2pPr marL="0" marR="0" lvl="1"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2pPr>
            <a:lvl3pPr marL="0" marR="0" lvl="2"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3pPr>
            <a:lvl4pPr marL="0" marR="0" lvl="3"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4pPr>
            <a:lvl5pPr marL="0" marR="0" lvl="4"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5pPr>
            <a:lvl6pPr marL="0" marR="0" lvl="5"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6pPr>
            <a:lvl7pPr marL="0" marR="0" lvl="6"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7pPr>
            <a:lvl8pPr marL="0" marR="0" lvl="7"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8pPr>
            <a:lvl9pPr marL="0" marR="0" lvl="8" indent="0" algn="r">
              <a:lnSpc>
                <a:spcPct val="100000"/>
              </a:lnSpc>
              <a:spcBef>
                <a:spcPts val="0"/>
              </a:spcBef>
              <a:spcAft>
                <a:spcPts val="0"/>
              </a:spcAft>
              <a:buClr>
                <a:srgbClr val="000000"/>
              </a:buClr>
              <a:buSzPts val="800"/>
              <a:buFont typeface="Arial"/>
              <a:buNone/>
              <a:defRPr sz="800" b="0" i="0" u="none" strike="noStrike" cap="none">
                <a:solidFill>
                  <a:schemeClr val="dk1"/>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cxnSp>
        <p:nvCxnSpPr>
          <p:cNvPr id="74" name="Google Shape;74;p56"/>
          <p:cNvCxnSpPr/>
          <p:nvPr/>
        </p:nvCxnSpPr>
        <p:spPr>
          <a:xfrm rot="10800000">
            <a:off x="-22383" y="-82958"/>
            <a:ext cx="774000" cy="2565000"/>
          </a:xfrm>
          <a:prstGeom prst="straightConnector1">
            <a:avLst/>
          </a:prstGeom>
          <a:noFill/>
          <a:ln w="9525" cap="flat" cmpd="sng">
            <a:solidFill>
              <a:schemeClr val="lt1"/>
            </a:solidFill>
            <a:prstDash val="solid"/>
            <a:miter lim="8000"/>
            <a:headEnd type="none" w="sm" len="sm"/>
            <a:tailEnd type="none" w="sm" len="sm"/>
          </a:ln>
        </p:spPr>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Image + Caption (black text)">
  <p:cSld name="BLANK_2_2">
    <p:bg>
      <p:bgPr>
        <a:solidFill>
          <a:srgbClr val="F3F3F3"/>
        </a:solidFill>
        <a:effectLst/>
      </p:bgPr>
    </p:bg>
    <p:spTree>
      <p:nvGrpSpPr>
        <p:cNvPr id="1" name="Shape 522"/>
        <p:cNvGrpSpPr/>
        <p:nvPr/>
      </p:nvGrpSpPr>
      <p:grpSpPr>
        <a:xfrm>
          <a:off x="0" y="0"/>
          <a:ext cx="0" cy="0"/>
          <a:chOff x="0" y="0"/>
          <a:chExt cx="0" cy="0"/>
        </a:xfrm>
      </p:grpSpPr>
      <p:sp>
        <p:nvSpPr>
          <p:cNvPr id="523" name="Google Shape;523;p120"/>
          <p:cNvSpPr txBox="1">
            <a:spLocks noGrp="1"/>
          </p:cNvSpPr>
          <p:nvPr>
            <p:ph type="subTitle" idx="1"/>
          </p:nvPr>
        </p:nvSpPr>
        <p:spPr>
          <a:xfrm>
            <a:off x="465900" y="3885950"/>
            <a:ext cx="3077400" cy="10137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900"/>
              <a:buNone/>
              <a:defRPr sz="1000" b="1"/>
            </a:lvl1pPr>
            <a:lvl2pPr lvl="1" algn="l">
              <a:lnSpc>
                <a:spcPct val="100000"/>
              </a:lnSpc>
              <a:spcBef>
                <a:spcPts val="1600"/>
              </a:spcBef>
              <a:spcAft>
                <a:spcPts val="0"/>
              </a:spcAft>
              <a:buSzPts val="1400"/>
              <a:buNone/>
              <a:defRPr sz="1200"/>
            </a:lvl2pPr>
            <a:lvl3pPr lvl="2" algn="l">
              <a:lnSpc>
                <a:spcPct val="100000"/>
              </a:lnSpc>
              <a:spcBef>
                <a:spcPts val="1600"/>
              </a:spcBef>
              <a:spcAft>
                <a:spcPts val="0"/>
              </a:spcAft>
              <a:buSzPts val="1400"/>
              <a:buNone/>
              <a:defRPr sz="1200"/>
            </a:lvl3pPr>
            <a:lvl4pPr lvl="3" algn="l">
              <a:lnSpc>
                <a:spcPct val="100000"/>
              </a:lnSpc>
              <a:spcBef>
                <a:spcPts val="1600"/>
              </a:spcBef>
              <a:spcAft>
                <a:spcPts val="0"/>
              </a:spcAft>
              <a:buSzPts val="1400"/>
              <a:buNone/>
              <a:defRPr sz="1200"/>
            </a:lvl4pPr>
            <a:lvl5pPr lvl="4" algn="l">
              <a:lnSpc>
                <a:spcPct val="100000"/>
              </a:lnSpc>
              <a:spcBef>
                <a:spcPts val="1600"/>
              </a:spcBef>
              <a:spcAft>
                <a:spcPts val="0"/>
              </a:spcAft>
              <a:buSzPts val="900"/>
              <a:buNone/>
              <a:defRPr sz="1200"/>
            </a:lvl5pPr>
            <a:lvl6pPr lvl="5" algn="l">
              <a:lnSpc>
                <a:spcPct val="100000"/>
              </a:lnSpc>
              <a:spcBef>
                <a:spcPts val="1600"/>
              </a:spcBef>
              <a:spcAft>
                <a:spcPts val="0"/>
              </a:spcAft>
              <a:buSzPts val="900"/>
              <a:buNone/>
              <a:defRPr sz="1200"/>
            </a:lvl6pPr>
            <a:lvl7pPr lvl="6" algn="l">
              <a:lnSpc>
                <a:spcPct val="100000"/>
              </a:lnSpc>
              <a:spcBef>
                <a:spcPts val="1600"/>
              </a:spcBef>
              <a:spcAft>
                <a:spcPts val="0"/>
              </a:spcAft>
              <a:buSzPts val="1400"/>
              <a:buNone/>
              <a:defRPr sz="1200"/>
            </a:lvl7pPr>
            <a:lvl8pPr lvl="7" algn="l">
              <a:lnSpc>
                <a:spcPct val="100000"/>
              </a:lnSpc>
              <a:spcBef>
                <a:spcPts val="1600"/>
              </a:spcBef>
              <a:spcAft>
                <a:spcPts val="0"/>
              </a:spcAft>
              <a:buSzPts val="900"/>
              <a:buNone/>
              <a:defRPr sz="1200"/>
            </a:lvl8pPr>
            <a:lvl9pPr lvl="8" algn="l">
              <a:lnSpc>
                <a:spcPct val="100000"/>
              </a:lnSpc>
              <a:spcBef>
                <a:spcPts val="1600"/>
              </a:spcBef>
              <a:spcAft>
                <a:spcPts val="1600"/>
              </a:spcAft>
              <a:buSzPts val="900"/>
              <a:buNone/>
              <a:defRPr sz="1200"/>
            </a:lvl9pPr>
          </a:lstStyle>
          <a:p>
            <a:endParaRPr/>
          </a:p>
        </p:txBody>
      </p:sp>
      <p:sp>
        <p:nvSpPr>
          <p:cNvPr id="524" name="Google Shape;524;p12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
        <p:nvSpPr>
          <p:cNvPr id="525" name="Google Shape;525;p120"/>
          <p:cNvSpPr/>
          <p:nvPr/>
        </p:nvSpPr>
        <p:spPr>
          <a:xfrm>
            <a:off x="0" y="50"/>
            <a:ext cx="147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120"/>
          <p:cNvSpPr/>
          <p:nvPr/>
        </p:nvSpPr>
        <p:spPr>
          <a:xfrm>
            <a:off x="0" y="2842518"/>
            <a:ext cx="147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20"/>
          <p:cNvSpPr/>
          <p:nvPr/>
        </p:nvSpPr>
        <p:spPr>
          <a:xfrm>
            <a:off x="0" y="4149250"/>
            <a:ext cx="147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120"/>
          <p:cNvSpPr/>
          <p:nvPr/>
        </p:nvSpPr>
        <p:spPr>
          <a:xfrm>
            <a:off x="0" y="3837638"/>
            <a:ext cx="147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extLst>
    <p:ext uri="{DCECCB84-F9BA-43D5-87BE-67443E8EF086}">
      <p15:sldGuideLst xmlns:p15="http://schemas.microsoft.com/office/powerpoint/2012/main">
        <p15:guide id="1" pos="2880">
          <p15:clr>
            <a:srgbClr val="FA7B17"/>
          </p15:clr>
        </p15:guide>
        <p15:guide id="2" pos="1584">
          <p15:clr>
            <a:srgbClr val="FA7B17"/>
          </p15:clr>
        </p15:guide>
        <p15:guide id="3" pos="2232">
          <p15:clr>
            <a:srgbClr val="FA7B17"/>
          </p15:clr>
        </p15:guide>
        <p15:guide id="4" pos="936">
          <p15:clr>
            <a:srgbClr val="FA7B17"/>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meline">
  <p:cSld name="BLANK_2_1">
    <p:bg>
      <p:bgPr>
        <a:solidFill>
          <a:srgbClr val="FFFFFF"/>
        </a:solidFill>
        <a:effectLst/>
      </p:bgPr>
    </p:bg>
    <p:spTree>
      <p:nvGrpSpPr>
        <p:cNvPr id="1" name="Shape 529"/>
        <p:cNvGrpSpPr/>
        <p:nvPr/>
      </p:nvGrpSpPr>
      <p:grpSpPr>
        <a:xfrm>
          <a:off x="0" y="0"/>
          <a:ext cx="0" cy="0"/>
          <a:chOff x="0" y="0"/>
          <a:chExt cx="0" cy="0"/>
        </a:xfrm>
      </p:grpSpPr>
      <p:sp>
        <p:nvSpPr>
          <p:cNvPr id="530" name="Google Shape;530;p121"/>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4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31" name="Google Shape;531;p121"/>
          <p:cNvSpPr txBox="1">
            <a:spLocks noGrp="1"/>
          </p:cNvSpPr>
          <p:nvPr>
            <p:ph type="subTitle" idx="1"/>
          </p:nvPr>
        </p:nvSpPr>
        <p:spPr>
          <a:xfrm>
            <a:off x="460800" y="1367000"/>
            <a:ext cx="1025100" cy="245700"/>
          </a:xfrm>
          <a:prstGeom prst="rect">
            <a:avLst/>
          </a:prstGeom>
          <a:noFill/>
          <a:ln>
            <a:noFill/>
          </a:ln>
        </p:spPr>
        <p:txBody>
          <a:bodyPr spcFirstLastPara="1" wrap="square" lIns="0"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2" name="Google Shape;532;p121"/>
          <p:cNvSpPr txBox="1">
            <a:spLocks noGrp="1"/>
          </p:cNvSpPr>
          <p:nvPr>
            <p:ph type="subTitle" idx="2"/>
          </p:nvPr>
        </p:nvSpPr>
        <p:spPr>
          <a:xfrm>
            <a:off x="14859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3" name="Google Shape;533;p121"/>
          <p:cNvSpPr txBox="1">
            <a:spLocks noGrp="1"/>
          </p:cNvSpPr>
          <p:nvPr>
            <p:ph type="subTitle" idx="3"/>
          </p:nvPr>
        </p:nvSpPr>
        <p:spPr>
          <a:xfrm>
            <a:off x="25146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4" name="Google Shape;534;p121"/>
          <p:cNvSpPr txBox="1">
            <a:spLocks noGrp="1"/>
          </p:cNvSpPr>
          <p:nvPr>
            <p:ph type="subTitle" idx="4"/>
          </p:nvPr>
        </p:nvSpPr>
        <p:spPr>
          <a:xfrm>
            <a:off x="35433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5" name="Google Shape;535;p121"/>
          <p:cNvSpPr txBox="1">
            <a:spLocks noGrp="1"/>
          </p:cNvSpPr>
          <p:nvPr>
            <p:ph type="subTitle" idx="5"/>
          </p:nvPr>
        </p:nvSpPr>
        <p:spPr>
          <a:xfrm>
            <a:off x="45684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6" name="Google Shape;536;p121"/>
          <p:cNvSpPr txBox="1">
            <a:spLocks noGrp="1"/>
          </p:cNvSpPr>
          <p:nvPr>
            <p:ph type="subTitle" idx="6"/>
          </p:nvPr>
        </p:nvSpPr>
        <p:spPr>
          <a:xfrm>
            <a:off x="56007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7" name="Google Shape;537;p121"/>
          <p:cNvSpPr txBox="1">
            <a:spLocks noGrp="1"/>
          </p:cNvSpPr>
          <p:nvPr>
            <p:ph type="subTitle" idx="7"/>
          </p:nvPr>
        </p:nvSpPr>
        <p:spPr>
          <a:xfrm>
            <a:off x="66222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
        <p:nvSpPr>
          <p:cNvPr id="538" name="Google Shape;538;p121"/>
          <p:cNvSpPr txBox="1">
            <a:spLocks noGrp="1"/>
          </p:cNvSpPr>
          <p:nvPr>
            <p:ph type="subTitle" idx="8"/>
          </p:nvPr>
        </p:nvSpPr>
        <p:spPr>
          <a:xfrm>
            <a:off x="7658100" y="1367000"/>
            <a:ext cx="1025100" cy="245700"/>
          </a:xfrm>
          <a:prstGeom prst="rect">
            <a:avLst/>
          </a:prstGeom>
          <a:noFill/>
          <a:ln>
            <a:noFill/>
          </a:ln>
        </p:spPr>
        <p:txBody>
          <a:bodyPr spcFirstLastPara="1" wrap="square" lIns="91425" tIns="0" rIns="91425" bIns="0" anchor="t" anchorCtr="0">
            <a:noAutofit/>
          </a:bodyPr>
          <a:lstStyle>
            <a:lvl1pPr lvl="0" algn="l">
              <a:lnSpc>
                <a:spcPct val="100000"/>
              </a:lnSpc>
              <a:spcBef>
                <a:spcPts val="0"/>
              </a:spcBef>
              <a:spcAft>
                <a:spcPts val="0"/>
              </a:spcAft>
              <a:buSzPts val="1900"/>
              <a:buNone/>
              <a:defRPr sz="1350" b="1"/>
            </a:lvl1pPr>
            <a:lvl2pPr lvl="1" algn="l">
              <a:lnSpc>
                <a:spcPct val="115000"/>
              </a:lnSpc>
              <a:spcBef>
                <a:spcPts val="160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cxnSp>
        <p:nvCxnSpPr>
          <p:cNvPr id="539" name="Google Shape;539;p121"/>
          <p:cNvCxnSpPr/>
          <p:nvPr/>
        </p:nvCxnSpPr>
        <p:spPr>
          <a:xfrm>
            <a:off x="1482300" y="1367000"/>
            <a:ext cx="0" cy="2942400"/>
          </a:xfrm>
          <a:prstGeom prst="straightConnector1">
            <a:avLst/>
          </a:prstGeom>
          <a:noFill/>
          <a:ln w="9525" cap="flat" cmpd="sng">
            <a:solidFill>
              <a:schemeClr val="dk2"/>
            </a:solidFill>
            <a:prstDash val="lgDash"/>
            <a:round/>
            <a:headEnd type="none" w="sm" len="sm"/>
            <a:tailEnd type="none" w="sm" len="sm"/>
          </a:ln>
        </p:spPr>
      </p:cxnSp>
      <p:cxnSp>
        <p:nvCxnSpPr>
          <p:cNvPr id="540" name="Google Shape;540;p121"/>
          <p:cNvCxnSpPr/>
          <p:nvPr/>
        </p:nvCxnSpPr>
        <p:spPr>
          <a:xfrm>
            <a:off x="2511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41" name="Google Shape;541;p121"/>
          <p:cNvCxnSpPr/>
          <p:nvPr/>
        </p:nvCxnSpPr>
        <p:spPr>
          <a:xfrm>
            <a:off x="35397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42" name="Google Shape;542;p121"/>
          <p:cNvCxnSpPr/>
          <p:nvPr/>
        </p:nvCxnSpPr>
        <p:spPr>
          <a:xfrm>
            <a:off x="4572000" y="1382058"/>
            <a:ext cx="0" cy="2942400"/>
          </a:xfrm>
          <a:prstGeom prst="straightConnector1">
            <a:avLst/>
          </a:prstGeom>
          <a:noFill/>
          <a:ln w="9525" cap="flat" cmpd="sng">
            <a:solidFill>
              <a:schemeClr val="dk2"/>
            </a:solidFill>
            <a:prstDash val="lgDash"/>
            <a:round/>
            <a:headEnd type="none" w="sm" len="sm"/>
            <a:tailEnd type="none" w="sm" len="sm"/>
          </a:ln>
        </p:spPr>
      </p:cxnSp>
      <p:cxnSp>
        <p:nvCxnSpPr>
          <p:cNvPr id="543" name="Google Shape;543;p121"/>
          <p:cNvCxnSpPr/>
          <p:nvPr/>
        </p:nvCxnSpPr>
        <p:spPr>
          <a:xfrm>
            <a:off x="6625161"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544" name="Google Shape;544;p121"/>
          <p:cNvCxnSpPr/>
          <p:nvPr/>
        </p:nvCxnSpPr>
        <p:spPr>
          <a:xfrm>
            <a:off x="7658100" y="1371544"/>
            <a:ext cx="0" cy="2961300"/>
          </a:xfrm>
          <a:prstGeom prst="straightConnector1">
            <a:avLst/>
          </a:prstGeom>
          <a:noFill/>
          <a:ln w="9525" cap="flat" cmpd="sng">
            <a:solidFill>
              <a:schemeClr val="dk2"/>
            </a:solidFill>
            <a:prstDash val="lgDash"/>
            <a:round/>
            <a:headEnd type="none" w="sm" len="sm"/>
            <a:tailEnd type="none" w="sm" len="sm"/>
          </a:ln>
        </p:spPr>
      </p:cxnSp>
      <p:cxnSp>
        <p:nvCxnSpPr>
          <p:cNvPr id="545" name="Google Shape;545;p121"/>
          <p:cNvCxnSpPr/>
          <p:nvPr/>
        </p:nvCxnSpPr>
        <p:spPr>
          <a:xfrm>
            <a:off x="5596086" y="1371544"/>
            <a:ext cx="0" cy="2961300"/>
          </a:xfrm>
          <a:prstGeom prst="straightConnector1">
            <a:avLst/>
          </a:prstGeom>
          <a:noFill/>
          <a:ln w="9525" cap="flat" cmpd="sng">
            <a:solidFill>
              <a:schemeClr val="dk2"/>
            </a:solidFill>
            <a:prstDash val="lgDash"/>
            <a:round/>
            <a:headEnd type="none" w="sm" len="sm"/>
            <a:tailEnd type="none" w="sm" len="sm"/>
          </a:ln>
        </p:spPr>
      </p:cxnSp>
      <p:sp>
        <p:nvSpPr>
          <p:cNvPr id="546" name="Google Shape;546;p12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000000"/>
                </a:solidFill>
                <a:latin typeface="Work Sans Medium"/>
                <a:ea typeface="Work Sans Medium"/>
                <a:cs typeface="Work Sans Medium"/>
                <a:sym typeface="Work Sans Medium"/>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guide id="3" pos="1584">
          <p15:clr>
            <a:srgbClr val="FA7B17"/>
          </p15:clr>
        </p15:guide>
        <p15:guide id="4" pos="4176">
          <p15:clr>
            <a:srgbClr val="FA7B17"/>
          </p15:clr>
        </p15:guide>
        <p15:guide id="5" pos="936">
          <p15:clr>
            <a:srgbClr val="FA7B17"/>
          </p15:clr>
        </p15:guide>
        <p15:guide id="6" pos="2232">
          <p15:clr>
            <a:srgbClr val="FA7B17"/>
          </p15:clr>
        </p15:guide>
        <p15:guide id="7" pos="3528">
          <p15:clr>
            <a:srgbClr val="FA7B17"/>
          </p15:clr>
        </p15:guide>
        <p15:guide id="8" pos="4824">
          <p15:clr>
            <a:srgbClr val="FA7B17"/>
          </p15:clr>
        </p15:guide>
        <p15:guide id="9" orient="horz" pos="861">
          <p15:clr>
            <a:srgbClr val="FA7B17"/>
          </p15:clr>
        </p15:guide>
        <p15:guide id="10" orient="horz" pos="2304">
          <p15:clr>
            <a:srgbClr val="FA7B17"/>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Closing slide">
  <p:cSld name="TITLE_1">
    <p:spTree>
      <p:nvGrpSpPr>
        <p:cNvPr id="1" name="Shape 547"/>
        <p:cNvGrpSpPr/>
        <p:nvPr/>
      </p:nvGrpSpPr>
      <p:grpSpPr>
        <a:xfrm>
          <a:off x="0" y="0"/>
          <a:ext cx="0" cy="0"/>
          <a:chOff x="0" y="0"/>
          <a:chExt cx="0" cy="0"/>
        </a:xfrm>
      </p:grpSpPr>
      <p:sp>
        <p:nvSpPr>
          <p:cNvPr id="548" name="Google Shape;548;p122"/>
          <p:cNvSpPr/>
          <p:nvPr/>
        </p:nvSpPr>
        <p:spPr>
          <a:xfrm>
            <a:off x="0" y="50"/>
            <a:ext cx="91440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9" name="Google Shape;549;p122"/>
          <p:cNvSpPr/>
          <p:nvPr/>
        </p:nvSpPr>
        <p:spPr>
          <a:xfrm>
            <a:off x="0" y="2842518"/>
            <a:ext cx="91440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0" name="Google Shape;550;p122"/>
          <p:cNvSpPr/>
          <p:nvPr/>
        </p:nvSpPr>
        <p:spPr>
          <a:xfrm>
            <a:off x="0" y="4149250"/>
            <a:ext cx="9144000" cy="994200"/>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1" name="Google Shape;551;p122"/>
          <p:cNvSpPr/>
          <p:nvPr/>
        </p:nvSpPr>
        <p:spPr>
          <a:xfrm>
            <a:off x="0" y="3837637"/>
            <a:ext cx="91440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552" name="Google Shape;552;p122"/>
          <p:cNvPicPr preferRelativeResize="0"/>
          <p:nvPr/>
        </p:nvPicPr>
        <p:blipFill rotWithShape="1">
          <a:blip r:embed="rId2">
            <a:alphaModFix/>
          </a:blip>
          <a:srcRect b="56395"/>
          <a:stretch/>
        </p:blipFill>
        <p:spPr>
          <a:xfrm>
            <a:off x="299175" y="316450"/>
            <a:ext cx="2566000" cy="1047725"/>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Closing slide (with text)">
  <p:cSld name="TITLE_1_1">
    <p:spTree>
      <p:nvGrpSpPr>
        <p:cNvPr id="1" name="Shape 553"/>
        <p:cNvGrpSpPr/>
        <p:nvPr/>
      </p:nvGrpSpPr>
      <p:grpSpPr>
        <a:xfrm>
          <a:off x="0" y="0"/>
          <a:ext cx="0" cy="0"/>
          <a:chOff x="0" y="0"/>
          <a:chExt cx="0" cy="0"/>
        </a:xfrm>
      </p:grpSpPr>
      <p:sp>
        <p:nvSpPr>
          <p:cNvPr id="554" name="Google Shape;554;p123"/>
          <p:cNvSpPr/>
          <p:nvPr/>
        </p:nvSpPr>
        <p:spPr>
          <a:xfrm>
            <a:off x="0" y="50"/>
            <a:ext cx="232500" cy="2842800"/>
          </a:xfrm>
          <a:prstGeom prst="rect">
            <a:avLst/>
          </a:prstGeom>
          <a:solidFill>
            <a:srgbClr val="00AC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5" name="Google Shape;555;p123"/>
          <p:cNvSpPr/>
          <p:nvPr/>
        </p:nvSpPr>
        <p:spPr>
          <a:xfrm>
            <a:off x="0" y="2842525"/>
            <a:ext cx="232500" cy="994200"/>
          </a:xfrm>
          <a:prstGeom prst="rect">
            <a:avLst/>
          </a:prstGeom>
          <a:solidFill>
            <a:srgbClr val="AC005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6" name="Google Shape;556;p123"/>
          <p:cNvSpPr/>
          <p:nvPr/>
        </p:nvSpPr>
        <p:spPr>
          <a:xfrm>
            <a:off x="0" y="4149250"/>
            <a:ext cx="232500" cy="994200"/>
          </a:xfrm>
          <a:prstGeom prst="rect">
            <a:avLst/>
          </a:prstGeom>
          <a:solidFill>
            <a:srgbClr val="F7B51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7" name="Google Shape;557;p123"/>
          <p:cNvSpPr/>
          <p:nvPr/>
        </p:nvSpPr>
        <p:spPr>
          <a:xfrm>
            <a:off x="0" y="3837625"/>
            <a:ext cx="232500" cy="3114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123"/>
          <p:cNvSpPr txBox="1">
            <a:spLocks noGrp="1"/>
          </p:cNvSpPr>
          <p:nvPr>
            <p:ph type="title"/>
          </p:nvPr>
        </p:nvSpPr>
        <p:spPr>
          <a:xfrm>
            <a:off x="591450" y="2722775"/>
            <a:ext cx="3900300" cy="2325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59" name="Google Shape;559;p123"/>
          <p:cNvSpPr txBox="1">
            <a:spLocks noGrp="1"/>
          </p:cNvSpPr>
          <p:nvPr>
            <p:ph type="title" idx="2"/>
          </p:nvPr>
        </p:nvSpPr>
        <p:spPr>
          <a:xfrm>
            <a:off x="591450" y="29247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560" name="Google Shape;560;p123"/>
          <p:cNvSpPr txBox="1">
            <a:spLocks noGrp="1"/>
          </p:cNvSpPr>
          <p:nvPr>
            <p:ph type="title" idx="3"/>
          </p:nvPr>
        </p:nvSpPr>
        <p:spPr>
          <a:xfrm>
            <a:off x="591450" y="3697675"/>
            <a:ext cx="4805400" cy="5913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1400"/>
              <a:buNone/>
              <a:defRPr sz="1400" b="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ruly Blank">
  <p:cSld name="BLANK_1">
    <p:spTree>
      <p:nvGrpSpPr>
        <p:cNvPr id="1" name="Shape 561"/>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and body 1">
  <p:cSld name="TITLE_AND_BODY_1_1">
    <p:spTree>
      <p:nvGrpSpPr>
        <p:cNvPr id="1" name="Shape 562"/>
        <p:cNvGrpSpPr/>
        <p:nvPr/>
      </p:nvGrpSpPr>
      <p:grpSpPr>
        <a:xfrm>
          <a:off x="0" y="0"/>
          <a:ext cx="0" cy="0"/>
          <a:chOff x="0" y="0"/>
          <a:chExt cx="0" cy="0"/>
        </a:xfrm>
      </p:grpSpPr>
      <p:sp>
        <p:nvSpPr>
          <p:cNvPr id="563" name="Google Shape;563;p125"/>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64" name="Google Shape;564;p1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imple statement">
  <p:cSld name="TITLE_2">
    <p:bg>
      <p:bgPr>
        <a:solidFill>
          <a:srgbClr val="E7F9F8"/>
        </a:solidFill>
        <a:effectLst/>
      </p:bgPr>
    </p:bg>
    <p:spTree>
      <p:nvGrpSpPr>
        <p:cNvPr id="1" name="Shape 565"/>
        <p:cNvGrpSpPr/>
        <p:nvPr/>
      </p:nvGrpSpPr>
      <p:grpSpPr>
        <a:xfrm>
          <a:off x="0" y="0"/>
          <a:ext cx="0" cy="0"/>
          <a:chOff x="0" y="0"/>
          <a:chExt cx="0" cy="0"/>
        </a:xfrm>
      </p:grpSpPr>
      <p:sp>
        <p:nvSpPr>
          <p:cNvPr id="566" name="Google Shape;566;p126"/>
          <p:cNvSpPr txBox="1">
            <a:spLocks noGrp="1"/>
          </p:cNvSpPr>
          <p:nvPr>
            <p:ph type="sldNum" idx="12"/>
          </p:nvPr>
        </p:nvSpPr>
        <p:spPr>
          <a:xfrm>
            <a:off x="8556791" y="4749851"/>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082E4C"/>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
        <p:nvSpPr>
          <p:cNvPr id="567" name="Google Shape;567;p126"/>
          <p:cNvSpPr txBox="1">
            <a:spLocks noGrp="1"/>
          </p:cNvSpPr>
          <p:nvPr>
            <p:ph type="ctrTitle"/>
          </p:nvPr>
        </p:nvSpPr>
        <p:spPr>
          <a:xfrm>
            <a:off x="685800" y="940449"/>
            <a:ext cx="7772400" cy="21399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D4CEC"/>
              </a:buClr>
              <a:buSzPts val="3600"/>
              <a:buNone/>
              <a:defRPr sz="3600">
                <a:solidFill>
                  <a:srgbClr val="3D4CEC"/>
                </a:solidFill>
              </a:defRPr>
            </a:lvl1pPr>
            <a:lvl2pPr lvl="1" algn="ctr">
              <a:lnSpc>
                <a:spcPct val="100000"/>
              </a:lnSpc>
              <a:spcBef>
                <a:spcPts val="0"/>
              </a:spcBef>
              <a:spcAft>
                <a:spcPts val="0"/>
              </a:spcAft>
              <a:buClr>
                <a:srgbClr val="085073"/>
              </a:buClr>
              <a:buSzPts val="2800"/>
              <a:buNone/>
              <a:defRPr>
                <a:solidFill>
                  <a:srgbClr val="085073"/>
                </a:solidFill>
              </a:defRPr>
            </a:lvl2pPr>
            <a:lvl3pPr lvl="2" algn="ctr">
              <a:lnSpc>
                <a:spcPct val="100000"/>
              </a:lnSpc>
              <a:spcBef>
                <a:spcPts val="0"/>
              </a:spcBef>
              <a:spcAft>
                <a:spcPts val="0"/>
              </a:spcAft>
              <a:buClr>
                <a:srgbClr val="085073"/>
              </a:buClr>
              <a:buSzPts val="2800"/>
              <a:buNone/>
              <a:defRPr>
                <a:solidFill>
                  <a:srgbClr val="085073"/>
                </a:solidFill>
              </a:defRPr>
            </a:lvl3pPr>
            <a:lvl4pPr lvl="3" algn="ctr">
              <a:lnSpc>
                <a:spcPct val="100000"/>
              </a:lnSpc>
              <a:spcBef>
                <a:spcPts val="0"/>
              </a:spcBef>
              <a:spcAft>
                <a:spcPts val="0"/>
              </a:spcAft>
              <a:buClr>
                <a:srgbClr val="085073"/>
              </a:buClr>
              <a:buSzPts val="2800"/>
              <a:buNone/>
              <a:defRPr>
                <a:solidFill>
                  <a:srgbClr val="085073"/>
                </a:solidFill>
              </a:defRPr>
            </a:lvl4pPr>
            <a:lvl5pPr lvl="4" algn="ctr">
              <a:lnSpc>
                <a:spcPct val="100000"/>
              </a:lnSpc>
              <a:spcBef>
                <a:spcPts val="0"/>
              </a:spcBef>
              <a:spcAft>
                <a:spcPts val="0"/>
              </a:spcAft>
              <a:buClr>
                <a:srgbClr val="085073"/>
              </a:buClr>
              <a:buSzPts val="2800"/>
              <a:buNone/>
              <a:defRPr>
                <a:solidFill>
                  <a:srgbClr val="085073"/>
                </a:solidFill>
              </a:defRPr>
            </a:lvl5pPr>
            <a:lvl6pPr lvl="5" algn="ctr">
              <a:lnSpc>
                <a:spcPct val="100000"/>
              </a:lnSpc>
              <a:spcBef>
                <a:spcPts val="0"/>
              </a:spcBef>
              <a:spcAft>
                <a:spcPts val="0"/>
              </a:spcAft>
              <a:buClr>
                <a:srgbClr val="085073"/>
              </a:buClr>
              <a:buSzPts val="2800"/>
              <a:buNone/>
              <a:defRPr>
                <a:solidFill>
                  <a:srgbClr val="085073"/>
                </a:solidFill>
              </a:defRPr>
            </a:lvl6pPr>
            <a:lvl7pPr lvl="6" algn="ctr">
              <a:lnSpc>
                <a:spcPct val="100000"/>
              </a:lnSpc>
              <a:spcBef>
                <a:spcPts val="0"/>
              </a:spcBef>
              <a:spcAft>
                <a:spcPts val="0"/>
              </a:spcAft>
              <a:buClr>
                <a:srgbClr val="085073"/>
              </a:buClr>
              <a:buSzPts val="2800"/>
              <a:buNone/>
              <a:defRPr>
                <a:solidFill>
                  <a:srgbClr val="085073"/>
                </a:solidFill>
              </a:defRPr>
            </a:lvl7pPr>
            <a:lvl8pPr lvl="7" algn="ctr">
              <a:lnSpc>
                <a:spcPct val="100000"/>
              </a:lnSpc>
              <a:spcBef>
                <a:spcPts val="0"/>
              </a:spcBef>
              <a:spcAft>
                <a:spcPts val="0"/>
              </a:spcAft>
              <a:buClr>
                <a:srgbClr val="085073"/>
              </a:buClr>
              <a:buSzPts val="2800"/>
              <a:buNone/>
              <a:defRPr>
                <a:solidFill>
                  <a:srgbClr val="085073"/>
                </a:solidFill>
              </a:defRPr>
            </a:lvl8pPr>
            <a:lvl9pPr lvl="8" algn="ctr">
              <a:lnSpc>
                <a:spcPct val="100000"/>
              </a:lnSpc>
              <a:spcBef>
                <a:spcPts val="0"/>
              </a:spcBef>
              <a:spcAft>
                <a:spcPts val="0"/>
              </a:spcAft>
              <a:buClr>
                <a:srgbClr val="085073"/>
              </a:buClr>
              <a:buSzPts val="2800"/>
              <a:buNone/>
              <a:defRPr>
                <a:solidFill>
                  <a:srgbClr val="085073"/>
                </a:solidFill>
              </a:defRPr>
            </a:lvl9pPr>
          </a:lstStyle>
          <a:p>
            <a:endParaRPr/>
          </a:p>
        </p:txBody>
      </p:sp>
      <p:sp>
        <p:nvSpPr>
          <p:cNvPr id="568" name="Google Shape;568;p126"/>
          <p:cNvSpPr txBox="1">
            <a:spLocks noGrp="1"/>
          </p:cNvSpPr>
          <p:nvPr>
            <p:ph type="subTitle" idx="1"/>
          </p:nvPr>
        </p:nvSpPr>
        <p:spPr>
          <a:xfrm>
            <a:off x="685800" y="3080350"/>
            <a:ext cx="4616100" cy="441300"/>
          </a:xfrm>
          <a:prstGeom prst="rect">
            <a:avLst/>
          </a:prstGeom>
          <a:noFill/>
          <a:ln>
            <a:noFill/>
          </a:ln>
        </p:spPr>
        <p:txBody>
          <a:bodyPr spcFirstLastPara="1" wrap="square" lIns="91425" tIns="91425" rIns="91425" bIns="91425" anchor="t" anchorCtr="0">
            <a:noAutofit/>
          </a:bodyPr>
          <a:lstStyle>
            <a:lvl1pPr lvl="0" algn="l">
              <a:lnSpc>
                <a:spcPct val="115000"/>
              </a:lnSpc>
              <a:spcBef>
                <a:spcPts val="0"/>
              </a:spcBef>
              <a:spcAft>
                <a:spcPts val="0"/>
              </a:spcAft>
              <a:buSzPts val="1900"/>
              <a:buNone/>
              <a:defRPr sz="2000"/>
            </a:lvl1pPr>
            <a:lvl2pPr lvl="1" algn="l">
              <a:lnSpc>
                <a:spcPct val="115000"/>
              </a:lnSpc>
              <a:spcBef>
                <a:spcPts val="1600"/>
              </a:spcBef>
              <a:spcAft>
                <a:spcPts val="0"/>
              </a:spcAft>
              <a:buSzPts val="1400"/>
              <a:buNone/>
              <a:defRPr sz="2000"/>
            </a:lvl2pPr>
            <a:lvl3pPr lvl="2" algn="l">
              <a:lnSpc>
                <a:spcPct val="115000"/>
              </a:lnSpc>
              <a:spcBef>
                <a:spcPts val="1600"/>
              </a:spcBef>
              <a:spcAft>
                <a:spcPts val="0"/>
              </a:spcAft>
              <a:buSzPts val="1400"/>
              <a:buNone/>
              <a:defRPr sz="2000"/>
            </a:lvl3pPr>
            <a:lvl4pPr lvl="3" algn="l">
              <a:lnSpc>
                <a:spcPct val="115000"/>
              </a:lnSpc>
              <a:spcBef>
                <a:spcPts val="1600"/>
              </a:spcBef>
              <a:spcAft>
                <a:spcPts val="0"/>
              </a:spcAft>
              <a:buSzPts val="1400"/>
              <a:buNone/>
              <a:defRPr sz="2000"/>
            </a:lvl4pPr>
            <a:lvl5pPr lvl="4" algn="l">
              <a:lnSpc>
                <a:spcPct val="115000"/>
              </a:lnSpc>
              <a:spcBef>
                <a:spcPts val="1600"/>
              </a:spcBef>
              <a:spcAft>
                <a:spcPts val="0"/>
              </a:spcAft>
              <a:buSzPts val="900"/>
              <a:buNone/>
              <a:defRPr sz="2000"/>
            </a:lvl5pPr>
            <a:lvl6pPr lvl="5" algn="l">
              <a:lnSpc>
                <a:spcPct val="115000"/>
              </a:lnSpc>
              <a:spcBef>
                <a:spcPts val="1600"/>
              </a:spcBef>
              <a:spcAft>
                <a:spcPts val="0"/>
              </a:spcAft>
              <a:buSzPts val="900"/>
              <a:buNone/>
              <a:defRPr sz="2000"/>
            </a:lvl6pPr>
            <a:lvl7pPr lvl="6" algn="l">
              <a:lnSpc>
                <a:spcPct val="115000"/>
              </a:lnSpc>
              <a:spcBef>
                <a:spcPts val="1600"/>
              </a:spcBef>
              <a:spcAft>
                <a:spcPts val="0"/>
              </a:spcAft>
              <a:buSzPts val="1400"/>
              <a:buNone/>
              <a:defRPr sz="2000"/>
            </a:lvl7pPr>
            <a:lvl8pPr lvl="7" algn="l">
              <a:lnSpc>
                <a:spcPct val="115000"/>
              </a:lnSpc>
              <a:spcBef>
                <a:spcPts val="1600"/>
              </a:spcBef>
              <a:spcAft>
                <a:spcPts val="0"/>
              </a:spcAft>
              <a:buSzPts val="900"/>
              <a:buNone/>
              <a:defRPr sz="2000"/>
            </a:lvl8pPr>
            <a:lvl9pPr lvl="8" algn="l">
              <a:lnSpc>
                <a:spcPct val="115000"/>
              </a:lnSpc>
              <a:spcBef>
                <a:spcPts val="1600"/>
              </a:spcBef>
              <a:spcAft>
                <a:spcPts val="1600"/>
              </a:spcAft>
              <a:buSzPts val="900"/>
              <a:buNone/>
              <a:defRPr sz="2000"/>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_AND_BODY_2">
  <p:cSld name="TITLE_AND_BODY_2">
    <p:spTree>
      <p:nvGrpSpPr>
        <p:cNvPr id="1" name="Shape 569"/>
        <p:cNvGrpSpPr/>
        <p:nvPr/>
      </p:nvGrpSpPr>
      <p:grpSpPr>
        <a:xfrm>
          <a:off x="0" y="0"/>
          <a:ext cx="0" cy="0"/>
          <a:chOff x="0" y="0"/>
          <a:chExt cx="0" cy="0"/>
        </a:xfrm>
      </p:grpSpPr>
      <p:sp>
        <p:nvSpPr>
          <p:cNvPr id="570" name="Google Shape;570;p127"/>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71" name="Google Shape;571;p1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72" name="Google Shape;572;p127"/>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Center Headline">
  <p:cSld name="BIG_NUMBER_1">
    <p:bg>
      <p:bgPr>
        <a:solidFill>
          <a:schemeClr val="accent5"/>
        </a:solidFill>
        <a:effectLst/>
      </p:bgPr>
    </p:bg>
    <p:spTree>
      <p:nvGrpSpPr>
        <p:cNvPr id="1" name="Shape 573"/>
        <p:cNvGrpSpPr/>
        <p:nvPr/>
      </p:nvGrpSpPr>
      <p:grpSpPr>
        <a:xfrm>
          <a:off x="0" y="0"/>
          <a:ext cx="0" cy="0"/>
          <a:chOff x="0" y="0"/>
          <a:chExt cx="0" cy="0"/>
        </a:xfrm>
      </p:grpSpPr>
      <p:sp>
        <p:nvSpPr>
          <p:cNvPr id="574" name="Google Shape;574;p128"/>
          <p:cNvSpPr txBox="1">
            <a:spLocks noGrp="1"/>
          </p:cNvSpPr>
          <p:nvPr>
            <p:ph type="title"/>
          </p:nvPr>
        </p:nvSpPr>
        <p:spPr>
          <a:xfrm>
            <a:off x="311700" y="1815450"/>
            <a:ext cx="8520600" cy="15126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4400"/>
              <a:buNone/>
              <a:defRPr sz="3000" b="1">
                <a:solidFill>
                  <a:schemeClr val="dk1"/>
                </a:solidFill>
                <a:latin typeface="Heebo"/>
                <a:ea typeface="Heebo"/>
                <a:cs typeface="Heebo"/>
                <a:sym typeface="Heebo"/>
              </a:defRPr>
            </a:lvl1pPr>
            <a:lvl2pPr lvl="1" algn="ctr">
              <a:lnSpc>
                <a:spcPct val="100000"/>
              </a:lnSpc>
              <a:spcBef>
                <a:spcPts val="0"/>
              </a:spcBef>
              <a:spcAft>
                <a:spcPts val="0"/>
              </a:spcAft>
              <a:buSzPts val="2800"/>
              <a:buNone/>
              <a:defRPr sz="3000" b="1">
                <a:latin typeface="Heebo"/>
                <a:ea typeface="Heebo"/>
                <a:cs typeface="Heebo"/>
                <a:sym typeface="Heebo"/>
              </a:defRPr>
            </a:lvl2pPr>
            <a:lvl3pPr lvl="2" algn="ctr">
              <a:lnSpc>
                <a:spcPct val="100000"/>
              </a:lnSpc>
              <a:spcBef>
                <a:spcPts val="0"/>
              </a:spcBef>
              <a:spcAft>
                <a:spcPts val="0"/>
              </a:spcAft>
              <a:buSzPts val="2800"/>
              <a:buNone/>
              <a:defRPr sz="3000" b="1">
                <a:latin typeface="Heebo"/>
                <a:ea typeface="Heebo"/>
                <a:cs typeface="Heebo"/>
                <a:sym typeface="Heebo"/>
              </a:defRPr>
            </a:lvl3pPr>
            <a:lvl4pPr lvl="3" algn="ctr">
              <a:lnSpc>
                <a:spcPct val="100000"/>
              </a:lnSpc>
              <a:spcBef>
                <a:spcPts val="0"/>
              </a:spcBef>
              <a:spcAft>
                <a:spcPts val="0"/>
              </a:spcAft>
              <a:buSzPts val="2800"/>
              <a:buNone/>
              <a:defRPr sz="3000" b="1">
                <a:latin typeface="Heebo"/>
                <a:ea typeface="Heebo"/>
                <a:cs typeface="Heebo"/>
                <a:sym typeface="Heebo"/>
              </a:defRPr>
            </a:lvl4pPr>
            <a:lvl5pPr lvl="4" algn="ctr">
              <a:lnSpc>
                <a:spcPct val="100000"/>
              </a:lnSpc>
              <a:spcBef>
                <a:spcPts val="0"/>
              </a:spcBef>
              <a:spcAft>
                <a:spcPts val="0"/>
              </a:spcAft>
              <a:buSzPts val="2800"/>
              <a:buNone/>
              <a:defRPr sz="3000" b="1">
                <a:latin typeface="Heebo"/>
                <a:ea typeface="Heebo"/>
                <a:cs typeface="Heebo"/>
                <a:sym typeface="Heebo"/>
              </a:defRPr>
            </a:lvl5pPr>
            <a:lvl6pPr lvl="5" algn="ctr">
              <a:lnSpc>
                <a:spcPct val="100000"/>
              </a:lnSpc>
              <a:spcBef>
                <a:spcPts val="0"/>
              </a:spcBef>
              <a:spcAft>
                <a:spcPts val="0"/>
              </a:spcAft>
              <a:buSzPts val="2800"/>
              <a:buNone/>
              <a:defRPr sz="3000" b="1">
                <a:latin typeface="Heebo"/>
                <a:ea typeface="Heebo"/>
                <a:cs typeface="Heebo"/>
                <a:sym typeface="Heebo"/>
              </a:defRPr>
            </a:lvl6pPr>
            <a:lvl7pPr lvl="6" algn="ctr">
              <a:lnSpc>
                <a:spcPct val="100000"/>
              </a:lnSpc>
              <a:spcBef>
                <a:spcPts val="0"/>
              </a:spcBef>
              <a:spcAft>
                <a:spcPts val="0"/>
              </a:spcAft>
              <a:buSzPts val="2800"/>
              <a:buNone/>
              <a:defRPr sz="3000" b="1">
                <a:latin typeface="Heebo"/>
                <a:ea typeface="Heebo"/>
                <a:cs typeface="Heebo"/>
                <a:sym typeface="Heebo"/>
              </a:defRPr>
            </a:lvl7pPr>
            <a:lvl8pPr lvl="7" algn="ctr">
              <a:lnSpc>
                <a:spcPct val="100000"/>
              </a:lnSpc>
              <a:spcBef>
                <a:spcPts val="0"/>
              </a:spcBef>
              <a:spcAft>
                <a:spcPts val="0"/>
              </a:spcAft>
              <a:buSzPts val="2800"/>
              <a:buNone/>
              <a:defRPr sz="3000" b="1">
                <a:latin typeface="Heebo"/>
                <a:ea typeface="Heebo"/>
                <a:cs typeface="Heebo"/>
                <a:sym typeface="Heebo"/>
              </a:defRPr>
            </a:lvl8pPr>
            <a:lvl9pPr lvl="8" algn="ctr">
              <a:lnSpc>
                <a:spcPct val="100000"/>
              </a:lnSpc>
              <a:spcBef>
                <a:spcPts val="0"/>
              </a:spcBef>
              <a:spcAft>
                <a:spcPts val="0"/>
              </a:spcAft>
              <a:buSzPts val="2800"/>
              <a:buNone/>
              <a:defRPr sz="3000" b="1">
                <a:latin typeface="Heebo"/>
                <a:ea typeface="Heebo"/>
                <a:cs typeface="Heebo"/>
                <a:sym typeface="Heebo"/>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_AND_BODY_3">
  <p:cSld name="TITLE_AND_BODY_3">
    <p:spTree>
      <p:nvGrpSpPr>
        <p:cNvPr id="1" name="Shape 575"/>
        <p:cNvGrpSpPr/>
        <p:nvPr/>
      </p:nvGrpSpPr>
      <p:grpSpPr>
        <a:xfrm>
          <a:off x="0" y="0"/>
          <a:ext cx="0" cy="0"/>
          <a:chOff x="0" y="0"/>
          <a:chExt cx="0" cy="0"/>
        </a:xfrm>
      </p:grpSpPr>
      <p:sp>
        <p:nvSpPr>
          <p:cNvPr id="576" name="Google Shape;576;p129"/>
          <p:cNvSpPr txBox="1">
            <a:spLocks noGrp="1"/>
          </p:cNvSpPr>
          <p:nvPr>
            <p:ph type="title"/>
          </p:nvPr>
        </p:nvSpPr>
        <p:spPr>
          <a:xfrm>
            <a:off x="311700" y="97475"/>
            <a:ext cx="8520600" cy="920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rgbClr val="339EDD"/>
              </a:buClr>
              <a:buSzPts val="3600"/>
              <a:buFont typeface="Proxima Nova"/>
              <a:buNone/>
              <a:defRPr sz="3600" b="1">
                <a:solidFill>
                  <a:srgbClr val="339EDD"/>
                </a:solidFill>
                <a:latin typeface="Proxima Nova"/>
                <a:ea typeface="Proxima Nova"/>
                <a:cs typeface="Proxima Nova"/>
                <a:sym typeface="Proxima Nova"/>
              </a:defRPr>
            </a:lvl1pPr>
            <a:lvl2pPr lvl="1" algn="l">
              <a:lnSpc>
                <a:spcPct val="100000"/>
              </a:lnSpc>
              <a:spcBef>
                <a:spcPts val="0"/>
              </a:spcBef>
              <a:spcAft>
                <a:spcPts val="0"/>
              </a:spcAft>
              <a:buClr>
                <a:srgbClr val="339EDD"/>
              </a:buClr>
              <a:buSzPts val="3600"/>
              <a:buNone/>
              <a:defRPr sz="3600" b="1">
                <a:solidFill>
                  <a:srgbClr val="339EDD"/>
                </a:solidFill>
              </a:defRPr>
            </a:lvl2pPr>
            <a:lvl3pPr lvl="2" algn="l">
              <a:lnSpc>
                <a:spcPct val="100000"/>
              </a:lnSpc>
              <a:spcBef>
                <a:spcPts val="0"/>
              </a:spcBef>
              <a:spcAft>
                <a:spcPts val="0"/>
              </a:spcAft>
              <a:buClr>
                <a:srgbClr val="339EDD"/>
              </a:buClr>
              <a:buSzPts val="3600"/>
              <a:buNone/>
              <a:defRPr sz="3600" b="1">
                <a:solidFill>
                  <a:srgbClr val="339EDD"/>
                </a:solidFill>
              </a:defRPr>
            </a:lvl3pPr>
            <a:lvl4pPr lvl="3" algn="l">
              <a:lnSpc>
                <a:spcPct val="100000"/>
              </a:lnSpc>
              <a:spcBef>
                <a:spcPts val="0"/>
              </a:spcBef>
              <a:spcAft>
                <a:spcPts val="0"/>
              </a:spcAft>
              <a:buClr>
                <a:srgbClr val="339EDD"/>
              </a:buClr>
              <a:buSzPts val="3600"/>
              <a:buNone/>
              <a:defRPr sz="3600" b="1">
                <a:solidFill>
                  <a:srgbClr val="339EDD"/>
                </a:solidFill>
              </a:defRPr>
            </a:lvl4pPr>
            <a:lvl5pPr lvl="4" algn="l">
              <a:lnSpc>
                <a:spcPct val="100000"/>
              </a:lnSpc>
              <a:spcBef>
                <a:spcPts val="0"/>
              </a:spcBef>
              <a:spcAft>
                <a:spcPts val="0"/>
              </a:spcAft>
              <a:buClr>
                <a:srgbClr val="339EDD"/>
              </a:buClr>
              <a:buSzPts val="3600"/>
              <a:buNone/>
              <a:defRPr sz="3600" b="1">
                <a:solidFill>
                  <a:srgbClr val="339EDD"/>
                </a:solidFill>
              </a:defRPr>
            </a:lvl5pPr>
            <a:lvl6pPr lvl="5" algn="l">
              <a:lnSpc>
                <a:spcPct val="100000"/>
              </a:lnSpc>
              <a:spcBef>
                <a:spcPts val="0"/>
              </a:spcBef>
              <a:spcAft>
                <a:spcPts val="0"/>
              </a:spcAft>
              <a:buClr>
                <a:srgbClr val="339EDD"/>
              </a:buClr>
              <a:buSzPts val="3600"/>
              <a:buNone/>
              <a:defRPr sz="3600" b="1">
                <a:solidFill>
                  <a:srgbClr val="339EDD"/>
                </a:solidFill>
              </a:defRPr>
            </a:lvl6pPr>
            <a:lvl7pPr lvl="6" algn="l">
              <a:lnSpc>
                <a:spcPct val="100000"/>
              </a:lnSpc>
              <a:spcBef>
                <a:spcPts val="0"/>
              </a:spcBef>
              <a:spcAft>
                <a:spcPts val="0"/>
              </a:spcAft>
              <a:buClr>
                <a:srgbClr val="339EDD"/>
              </a:buClr>
              <a:buSzPts val="3600"/>
              <a:buNone/>
              <a:defRPr sz="3600" b="1">
                <a:solidFill>
                  <a:srgbClr val="339EDD"/>
                </a:solidFill>
              </a:defRPr>
            </a:lvl7pPr>
            <a:lvl8pPr lvl="7" algn="l">
              <a:lnSpc>
                <a:spcPct val="100000"/>
              </a:lnSpc>
              <a:spcBef>
                <a:spcPts val="0"/>
              </a:spcBef>
              <a:spcAft>
                <a:spcPts val="0"/>
              </a:spcAft>
              <a:buClr>
                <a:srgbClr val="339EDD"/>
              </a:buClr>
              <a:buSzPts val="3600"/>
              <a:buNone/>
              <a:defRPr sz="3600" b="1">
                <a:solidFill>
                  <a:srgbClr val="339EDD"/>
                </a:solidFill>
              </a:defRPr>
            </a:lvl8pPr>
            <a:lvl9pPr lvl="8" algn="l">
              <a:lnSpc>
                <a:spcPct val="100000"/>
              </a:lnSpc>
              <a:spcBef>
                <a:spcPts val="0"/>
              </a:spcBef>
              <a:spcAft>
                <a:spcPts val="0"/>
              </a:spcAft>
              <a:buClr>
                <a:srgbClr val="339EDD"/>
              </a:buClr>
              <a:buSzPts val="3600"/>
              <a:buNone/>
              <a:defRPr sz="3600" b="1">
                <a:solidFill>
                  <a:srgbClr val="339EDD"/>
                </a:solidFill>
              </a:defRPr>
            </a:lvl9pPr>
          </a:lstStyle>
          <a:p>
            <a:endParaRPr/>
          </a:p>
        </p:txBody>
      </p:sp>
      <p:sp>
        <p:nvSpPr>
          <p:cNvPr id="577" name="Google Shape;577;p1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9250" algn="l">
              <a:lnSpc>
                <a:spcPct val="115000"/>
              </a:lnSpc>
              <a:spcBef>
                <a:spcPts val="0"/>
              </a:spcBef>
              <a:spcAft>
                <a:spcPts val="0"/>
              </a:spcAft>
              <a:buClr>
                <a:srgbClr val="000000"/>
              </a:buClr>
              <a:buSzPts val="1900"/>
              <a:buFont typeface="Proxima Nova"/>
              <a:buChar char="●"/>
              <a:defRPr>
                <a:solidFill>
                  <a:srgbClr val="000000"/>
                </a:solidFill>
                <a:latin typeface="Proxima Nova"/>
                <a:ea typeface="Proxima Nova"/>
                <a:cs typeface="Proxima Nova"/>
                <a:sym typeface="Proxima Nova"/>
              </a:defRPr>
            </a:lvl1pPr>
            <a:lvl2pPr marL="914400" lvl="1"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2pPr>
            <a:lvl3pPr marL="1371600" lvl="2"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3pPr>
            <a:lvl4pPr marL="1828800" lvl="3"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4pPr>
            <a:lvl5pPr marL="2286000" lvl="4"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5pPr>
            <a:lvl6pPr marL="2743200" lvl="5"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6pPr>
            <a:lvl7pPr marL="3200400" lvl="6" indent="-317500" algn="l">
              <a:lnSpc>
                <a:spcPct val="115000"/>
              </a:lnSpc>
              <a:spcBef>
                <a:spcPts val="1600"/>
              </a:spcBef>
              <a:spcAft>
                <a:spcPts val="0"/>
              </a:spcAft>
              <a:buClr>
                <a:srgbClr val="000000"/>
              </a:buClr>
              <a:buSzPts val="1400"/>
              <a:buFont typeface="Proxima Nova"/>
              <a:buChar char="●"/>
              <a:defRPr>
                <a:solidFill>
                  <a:srgbClr val="000000"/>
                </a:solidFill>
                <a:latin typeface="Proxima Nova"/>
                <a:ea typeface="Proxima Nova"/>
                <a:cs typeface="Proxima Nova"/>
                <a:sym typeface="Proxima Nova"/>
              </a:defRPr>
            </a:lvl7pPr>
            <a:lvl8pPr marL="3657600" lvl="7" indent="-285750" algn="l">
              <a:lnSpc>
                <a:spcPct val="115000"/>
              </a:lnSpc>
              <a:spcBef>
                <a:spcPts val="1600"/>
              </a:spcBef>
              <a:spcAft>
                <a:spcPts val="0"/>
              </a:spcAft>
              <a:buClr>
                <a:srgbClr val="000000"/>
              </a:buClr>
              <a:buSzPts val="900"/>
              <a:buFont typeface="Proxima Nova"/>
              <a:buChar char="○"/>
              <a:defRPr>
                <a:solidFill>
                  <a:srgbClr val="000000"/>
                </a:solidFill>
                <a:latin typeface="Proxima Nova"/>
                <a:ea typeface="Proxima Nova"/>
                <a:cs typeface="Proxima Nova"/>
                <a:sym typeface="Proxima Nova"/>
              </a:defRPr>
            </a:lvl8pPr>
            <a:lvl9pPr marL="4114800" lvl="8" indent="-285750" algn="l">
              <a:lnSpc>
                <a:spcPct val="115000"/>
              </a:lnSpc>
              <a:spcBef>
                <a:spcPts val="1600"/>
              </a:spcBef>
              <a:spcAft>
                <a:spcPts val="1600"/>
              </a:spcAft>
              <a:buClr>
                <a:srgbClr val="000000"/>
              </a:buClr>
              <a:buSzPts val="900"/>
              <a:buFont typeface="Proxima Nova"/>
              <a:buChar char="■"/>
              <a:defRPr>
                <a:solidFill>
                  <a:srgbClr val="000000"/>
                </a:solidFill>
                <a:latin typeface="Proxima Nova"/>
                <a:ea typeface="Proxima Nova"/>
                <a:cs typeface="Proxima Nova"/>
                <a:sym typeface="Proxima Nova"/>
              </a:defRPr>
            </a:lvl9pPr>
          </a:lstStyle>
          <a:p>
            <a:endParaRPr/>
          </a:p>
        </p:txBody>
      </p:sp>
      <p:sp>
        <p:nvSpPr>
          <p:cNvPr id="578" name="Google Shape;578;p129"/>
          <p:cNvSpPr txBox="1">
            <a:spLocks noGrp="1"/>
          </p:cNvSpPr>
          <p:nvPr>
            <p:ph type="subTitle" idx="2"/>
          </p:nvPr>
        </p:nvSpPr>
        <p:spPr>
          <a:xfrm>
            <a:off x="3367125" y="4728073"/>
            <a:ext cx="4734000" cy="353400"/>
          </a:xfrm>
          <a:prstGeom prst="rect">
            <a:avLst/>
          </a:prstGeom>
          <a:noFill/>
          <a:ln>
            <a:noFill/>
          </a:ln>
        </p:spPr>
        <p:txBody>
          <a:bodyPr spcFirstLastPara="1" wrap="square" lIns="91425" tIns="91425" rIns="91425" bIns="91425" anchor="b" anchorCtr="0">
            <a:noAutofit/>
          </a:bodyPr>
          <a:lstStyle>
            <a:lvl1pPr lvl="0" algn="r">
              <a:lnSpc>
                <a:spcPct val="100000"/>
              </a:lnSpc>
              <a:spcBef>
                <a:spcPts val="0"/>
              </a:spcBef>
              <a:spcAft>
                <a:spcPts val="0"/>
              </a:spcAft>
              <a:buSzPts val="1900"/>
              <a:buNone/>
              <a:defRPr sz="1000" b="1">
                <a:solidFill>
                  <a:srgbClr val="FFFFFF"/>
                </a:solidFill>
                <a:highlight>
                  <a:srgbClr val="CF1B41"/>
                </a:highlight>
              </a:defRPr>
            </a:lvl1pPr>
            <a:lvl2pPr lvl="1" algn="l">
              <a:lnSpc>
                <a:spcPct val="115000"/>
              </a:lnSpc>
              <a:spcBef>
                <a:spcPts val="0"/>
              </a:spcBef>
              <a:spcAft>
                <a:spcPts val="0"/>
              </a:spcAft>
              <a:buSzPts val="1400"/>
              <a:buNone/>
              <a:defRPr/>
            </a:lvl2pPr>
            <a:lvl3pPr lvl="2" algn="l">
              <a:lnSpc>
                <a:spcPct val="115000"/>
              </a:lnSpc>
              <a:spcBef>
                <a:spcPts val="1600"/>
              </a:spcBef>
              <a:spcAft>
                <a:spcPts val="0"/>
              </a:spcAft>
              <a:buSzPts val="1400"/>
              <a:buNone/>
              <a:defRPr/>
            </a:lvl3pPr>
            <a:lvl4pPr lvl="3" algn="l">
              <a:lnSpc>
                <a:spcPct val="115000"/>
              </a:lnSpc>
              <a:spcBef>
                <a:spcPts val="1600"/>
              </a:spcBef>
              <a:spcAft>
                <a:spcPts val="0"/>
              </a:spcAft>
              <a:buSzPts val="1400"/>
              <a:buNone/>
              <a:defRPr/>
            </a:lvl4pPr>
            <a:lvl5pPr lvl="4" algn="l">
              <a:lnSpc>
                <a:spcPct val="115000"/>
              </a:lnSpc>
              <a:spcBef>
                <a:spcPts val="1600"/>
              </a:spcBef>
              <a:spcAft>
                <a:spcPts val="0"/>
              </a:spcAft>
              <a:buSzPts val="900"/>
              <a:buNone/>
              <a:defRPr/>
            </a:lvl5pPr>
            <a:lvl6pPr lvl="5" algn="l">
              <a:lnSpc>
                <a:spcPct val="115000"/>
              </a:lnSpc>
              <a:spcBef>
                <a:spcPts val="1600"/>
              </a:spcBef>
              <a:spcAft>
                <a:spcPts val="0"/>
              </a:spcAft>
              <a:buSzPts val="900"/>
              <a:buNone/>
              <a:defRPr/>
            </a:lvl6pPr>
            <a:lvl7pPr lvl="6" algn="l">
              <a:lnSpc>
                <a:spcPct val="115000"/>
              </a:lnSpc>
              <a:spcBef>
                <a:spcPts val="1600"/>
              </a:spcBef>
              <a:spcAft>
                <a:spcPts val="0"/>
              </a:spcAft>
              <a:buSzPts val="1400"/>
              <a:buNone/>
              <a:defRPr/>
            </a:lvl7pPr>
            <a:lvl8pPr lvl="7" algn="l">
              <a:lnSpc>
                <a:spcPct val="115000"/>
              </a:lnSpc>
              <a:spcBef>
                <a:spcPts val="1600"/>
              </a:spcBef>
              <a:spcAft>
                <a:spcPts val="0"/>
              </a:spcAft>
              <a:buSzPts val="900"/>
              <a:buNone/>
              <a:defRPr/>
            </a:lvl8pPr>
            <a:lvl9pPr lvl="8" algn="l">
              <a:lnSpc>
                <a:spcPct val="115000"/>
              </a:lnSpc>
              <a:spcBef>
                <a:spcPts val="1600"/>
              </a:spcBef>
              <a:spcAft>
                <a:spcPts val="1600"/>
              </a:spcAft>
              <a:buSzPts val="9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8"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theme" Target="../theme/theme4.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8" Type="http://schemas.openxmlformats.org/officeDocument/2006/relationships/slideLayout" Target="../slideLayouts/slideLayout78.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8.xml"/><Relationship Id="rId18" Type="http://schemas.openxmlformats.org/officeDocument/2006/relationships/slideLayout" Target="../slideLayouts/slideLayout123.xml"/><Relationship Id="rId26" Type="http://schemas.openxmlformats.org/officeDocument/2006/relationships/slideLayout" Target="../slideLayouts/slideLayout131.xml"/><Relationship Id="rId3" Type="http://schemas.openxmlformats.org/officeDocument/2006/relationships/slideLayout" Target="../slideLayouts/slideLayout108.xml"/><Relationship Id="rId21" Type="http://schemas.openxmlformats.org/officeDocument/2006/relationships/slideLayout" Target="../slideLayouts/slideLayout126.xml"/><Relationship Id="rId34" Type="http://schemas.openxmlformats.org/officeDocument/2006/relationships/slideLayout" Target="../slideLayouts/slideLayout139.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17" Type="http://schemas.openxmlformats.org/officeDocument/2006/relationships/slideLayout" Target="../slideLayouts/slideLayout122.xml"/><Relationship Id="rId25" Type="http://schemas.openxmlformats.org/officeDocument/2006/relationships/slideLayout" Target="../slideLayouts/slideLayout130.xml"/><Relationship Id="rId33" Type="http://schemas.openxmlformats.org/officeDocument/2006/relationships/slideLayout" Target="../slideLayouts/slideLayout138.xml"/><Relationship Id="rId2" Type="http://schemas.openxmlformats.org/officeDocument/2006/relationships/slideLayout" Target="../slideLayouts/slideLayout107.xml"/><Relationship Id="rId16" Type="http://schemas.openxmlformats.org/officeDocument/2006/relationships/slideLayout" Target="../slideLayouts/slideLayout121.xml"/><Relationship Id="rId20" Type="http://schemas.openxmlformats.org/officeDocument/2006/relationships/slideLayout" Target="../slideLayouts/slideLayout125.xml"/><Relationship Id="rId29" Type="http://schemas.openxmlformats.org/officeDocument/2006/relationships/slideLayout" Target="../slideLayouts/slideLayout134.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24" Type="http://schemas.openxmlformats.org/officeDocument/2006/relationships/slideLayout" Target="../slideLayouts/slideLayout129.xml"/><Relationship Id="rId32" Type="http://schemas.openxmlformats.org/officeDocument/2006/relationships/slideLayout" Target="../slideLayouts/slideLayout137.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23" Type="http://schemas.openxmlformats.org/officeDocument/2006/relationships/slideLayout" Target="../slideLayouts/slideLayout128.xml"/><Relationship Id="rId28" Type="http://schemas.openxmlformats.org/officeDocument/2006/relationships/slideLayout" Target="../slideLayouts/slideLayout133.xml"/><Relationship Id="rId36" Type="http://schemas.openxmlformats.org/officeDocument/2006/relationships/theme" Target="../theme/theme5.xml"/><Relationship Id="rId10" Type="http://schemas.openxmlformats.org/officeDocument/2006/relationships/slideLayout" Target="../slideLayouts/slideLayout115.xml"/><Relationship Id="rId19" Type="http://schemas.openxmlformats.org/officeDocument/2006/relationships/slideLayout" Target="../slideLayouts/slideLayout124.xml"/><Relationship Id="rId31" Type="http://schemas.openxmlformats.org/officeDocument/2006/relationships/slideLayout" Target="../slideLayouts/slideLayout136.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 Id="rId22" Type="http://schemas.openxmlformats.org/officeDocument/2006/relationships/slideLayout" Target="../slideLayouts/slideLayout127.xml"/><Relationship Id="rId27" Type="http://schemas.openxmlformats.org/officeDocument/2006/relationships/slideLayout" Target="../slideLayouts/slideLayout132.xml"/><Relationship Id="rId30" Type="http://schemas.openxmlformats.org/officeDocument/2006/relationships/slideLayout" Target="../slideLayouts/slideLayout135.xml"/><Relationship Id="rId35" Type="http://schemas.openxmlformats.org/officeDocument/2006/relationships/slideLayout" Target="../slideLayouts/slideLayout140.xml"/><Relationship Id="rId8"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285750" y="285750"/>
            <a:ext cx="85725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Poppins"/>
              <a:buNone/>
              <a:defRPr sz="3300" b="0" i="0" u="none" strike="noStrike" cap="none">
                <a:solidFill>
                  <a:schemeClr val="dk1"/>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27"/>
          <p:cNvSpPr txBox="1">
            <a:spLocks noGrp="1"/>
          </p:cNvSpPr>
          <p:nvPr>
            <p:ph type="body" idx="1"/>
          </p:nvPr>
        </p:nvSpPr>
        <p:spPr>
          <a:xfrm>
            <a:off x="285750" y="1369219"/>
            <a:ext cx="85725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Poppins"/>
                <a:ea typeface="Poppins"/>
                <a:cs typeface="Poppins"/>
                <a:sym typeface="Poppins"/>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Poppins"/>
                <a:ea typeface="Poppins"/>
                <a:cs typeface="Poppins"/>
                <a:sym typeface="Poppins"/>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Poppins"/>
                <a:ea typeface="Poppins"/>
                <a:cs typeface="Poppins"/>
                <a:sym typeface="Poppins"/>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Poppins"/>
                <a:ea typeface="Poppins"/>
                <a:cs typeface="Poppins"/>
                <a:sym typeface="Poppins"/>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8" name="Google Shape;8;p27"/>
          <p:cNvSpPr txBox="1">
            <a:spLocks noGrp="1"/>
          </p:cNvSpPr>
          <p:nvPr>
            <p:ph type="dt" idx="10"/>
          </p:nvPr>
        </p:nvSpPr>
        <p:spPr>
          <a:xfrm>
            <a:off x="285750" y="4580387"/>
            <a:ext cx="12981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800" b="0" i="0" u="none" strike="noStrike" cap="none">
                <a:solidFill>
                  <a:srgbClr val="3371E7"/>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9" name="Google Shape;9;p27"/>
          <p:cNvSpPr txBox="1">
            <a:spLocks noGrp="1"/>
          </p:cNvSpPr>
          <p:nvPr>
            <p:ph type="sldNum" idx="12"/>
          </p:nvPr>
        </p:nvSpPr>
        <p:spPr>
          <a:xfrm>
            <a:off x="7703507" y="4580386"/>
            <a:ext cx="11547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1pPr>
            <a:lvl2pPr marL="0" marR="0" lvl="1"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2pPr>
            <a:lvl3pPr marL="0" marR="0" lvl="2"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3pPr>
            <a:lvl4pPr marL="0" marR="0" lvl="3"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4pPr>
            <a:lvl5pPr marL="0" marR="0" lvl="4"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5pPr>
            <a:lvl6pPr marL="0" marR="0" lvl="5"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6pPr>
            <a:lvl7pPr marL="0" marR="0" lvl="6"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7pPr>
            <a:lvl8pPr marL="0" marR="0" lvl="7"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8pPr>
            <a:lvl9pPr marL="0" marR="0" lvl="8" indent="0" algn="r" rtl="0">
              <a:lnSpc>
                <a:spcPct val="100000"/>
              </a:lnSpc>
              <a:spcBef>
                <a:spcPts val="0"/>
              </a:spcBef>
              <a:spcAft>
                <a:spcPts val="0"/>
              </a:spcAft>
              <a:buClr>
                <a:srgbClr val="000000"/>
              </a:buClr>
              <a:buSzPts val="800"/>
              <a:buFont typeface="Arial"/>
              <a:buNone/>
              <a:defRPr sz="800" b="0" i="0" u="none" strike="noStrike" cap="none">
                <a:solidFill>
                  <a:srgbClr val="3371E7"/>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A4A3A4"/>
          </p15:clr>
        </p15:guide>
        <p15:guide id="2" pos="2880">
          <p15:clr>
            <a:srgbClr val="A4A3A4"/>
          </p15:clr>
        </p15:guide>
        <p15:guide id="3" pos="180">
          <p15:clr>
            <a:srgbClr val="547EBF"/>
          </p15:clr>
        </p15:guide>
        <p15:guide id="4" orient="horz" pos="180">
          <p15:clr>
            <a:srgbClr val="547EBF"/>
          </p15:clr>
        </p15:guide>
        <p15:guide id="5" pos="5580">
          <p15:clr>
            <a:srgbClr val="547EBF"/>
          </p15:clr>
        </p15:guide>
        <p15:guide id="6" orient="horz" pos="3060">
          <p15:clr>
            <a:srgbClr val="547EBF"/>
          </p15:clr>
        </p15:guide>
        <p15:guide id="7" pos="2970">
          <p15:clr>
            <a:srgbClr val="547EBF"/>
          </p15:clr>
        </p15:guide>
        <p15:guide id="8" pos="2790">
          <p15:clr>
            <a:srgbClr val="547EBF"/>
          </p15:clr>
        </p15:guide>
        <p15:guide id="9" pos="1584">
          <p15:clr>
            <a:srgbClr val="547EBF"/>
          </p15:clr>
        </p15:guide>
        <p15:guide id="10" pos="1386">
          <p15:clr>
            <a:srgbClr val="547EBF"/>
          </p15:clr>
        </p15:guide>
        <p15:guide id="11" pos="4176">
          <p15:clr>
            <a:srgbClr val="547EBF"/>
          </p15:clr>
        </p15:guide>
        <p15:guide id="12" pos="4374">
          <p15:clr>
            <a:srgbClr val="547EBF"/>
          </p15:clr>
        </p15:guide>
        <p15:guide id="13" pos="3726">
          <p15:clr>
            <a:srgbClr val="9FCC3B"/>
          </p15:clr>
        </p15:guide>
        <p15:guide id="14" pos="3906">
          <p15:clr>
            <a:srgbClr val="9FCC3B"/>
          </p15:clr>
        </p15:guide>
        <p15:guide id="15" pos="2034">
          <p15:clr>
            <a:srgbClr val="9FCC3B"/>
          </p15:clr>
        </p15:guide>
        <p15:guide id="16" pos="1854">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133"/>
        <p:cNvGrpSpPr/>
        <p:nvPr/>
      </p:nvGrpSpPr>
      <p:grpSpPr>
        <a:xfrm>
          <a:off x="0" y="0"/>
          <a:ext cx="0" cy="0"/>
          <a:chOff x="0" y="0"/>
          <a:chExt cx="0" cy="0"/>
        </a:xfrm>
      </p:grpSpPr>
      <p:sp>
        <p:nvSpPr>
          <p:cNvPr id="134" name="Google Shape;134;p29"/>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4400"/>
              <a:buFont typeface="Work Sans"/>
              <a:buNone/>
              <a:defRPr sz="4400" b="1" i="0" u="none" strike="noStrike" cap="none">
                <a:solidFill>
                  <a:schemeClr val="dk1"/>
                </a:solidFill>
                <a:latin typeface="Work Sans"/>
                <a:ea typeface="Work Sans"/>
                <a:cs typeface="Work Sans"/>
                <a:sym typeface="Work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5" name="Google Shape;135;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9250" algn="l" rtl="0">
              <a:lnSpc>
                <a:spcPct val="115000"/>
              </a:lnSpc>
              <a:spcBef>
                <a:spcPts val="0"/>
              </a:spcBef>
              <a:spcAft>
                <a:spcPts val="0"/>
              </a:spcAft>
              <a:buClr>
                <a:srgbClr val="000000"/>
              </a:buClr>
              <a:buSzPts val="1900"/>
              <a:buFont typeface="Work Sans"/>
              <a:buChar char="●"/>
              <a:defRPr sz="1900" b="0" i="0" u="none" strike="noStrike" cap="none">
                <a:solidFill>
                  <a:srgbClr val="000000"/>
                </a:solidFill>
                <a:latin typeface="Work Sans"/>
                <a:ea typeface="Work Sans"/>
                <a:cs typeface="Work Sans"/>
                <a:sym typeface="Work Sans"/>
              </a:defRPr>
            </a:lvl1pPr>
            <a:lvl2pPr marL="914400" marR="0" lvl="1"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2pPr>
            <a:lvl3pPr marL="1371600" marR="0" lvl="2"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3pPr>
            <a:lvl4pPr marL="1828800" marR="0" lvl="3"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4pPr>
            <a:lvl5pPr marL="2286000" marR="0" lvl="4"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5pPr>
            <a:lvl6pPr marL="2743200" marR="0" lvl="5"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6pPr>
            <a:lvl7pPr marL="3200400" marR="0" lvl="6"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7pPr>
            <a:lvl8pPr marL="3657600" marR="0" lvl="7"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8pPr>
            <a:lvl9pPr marL="4114800" marR="0" lvl="8" indent="-285750" algn="l" rtl="0">
              <a:lnSpc>
                <a:spcPct val="115000"/>
              </a:lnSpc>
              <a:spcBef>
                <a:spcPts val="1600"/>
              </a:spcBef>
              <a:spcAft>
                <a:spcPts val="160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9pPr>
          </a:lstStyle>
          <a:p>
            <a:endParaRPr/>
          </a:p>
        </p:txBody>
      </p:sp>
      <p:sp>
        <p:nvSpPr>
          <p:cNvPr id="136" name="Google Shape;136;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5" r:id="rId24"/>
    <p:sldLayoutId id="2147483696" r:id="rId25"/>
    <p:sldLayoutId id="2147483697" r:id="rId26"/>
    <p:sldLayoutId id="2147483698" r:id="rId27"/>
    <p:sldLayoutId id="2147483699" r:id="rId28"/>
    <p:sldLayoutId id="2147483700" r:id="rId29"/>
    <p:sldLayoutId id="2147483701" r:id="rId30"/>
    <p:sldLayoutId id="2147483702" r:id="rId31"/>
    <p:sldLayoutId id="2147483703" r:id="rId32"/>
    <p:sldLayoutId id="2147483704" r:id="rId33"/>
    <p:sldLayoutId id="2147483705" r:id="rId34"/>
    <p:sldLayoutId id="2147483706"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51"/>
        <p:cNvGrpSpPr/>
        <p:nvPr/>
      </p:nvGrpSpPr>
      <p:grpSpPr>
        <a:xfrm>
          <a:off x="0" y="0"/>
          <a:ext cx="0" cy="0"/>
          <a:chOff x="0" y="0"/>
          <a:chExt cx="0" cy="0"/>
        </a:xfrm>
      </p:grpSpPr>
      <p:sp>
        <p:nvSpPr>
          <p:cNvPr id="352" name="Google Shape;352;p3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353" name="Google Shape;353;p3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354" name="Google Shape;354;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409"/>
        <p:cNvGrpSpPr/>
        <p:nvPr/>
      </p:nvGrpSpPr>
      <p:grpSpPr>
        <a:xfrm>
          <a:off x="0" y="0"/>
          <a:ext cx="0" cy="0"/>
          <a:chOff x="0" y="0"/>
          <a:chExt cx="0" cy="0"/>
        </a:xfrm>
      </p:grpSpPr>
      <p:sp>
        <p:nvSpPr>
          <p:cNvPr id="410" name="Google Shape;410;p36"/>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4400"/>
              <a:buFont typeface="Work Sans"/>
              <a:buNone/>
              <a:defRPr sz="4400" b="1" i="0" u="none" strike="noStrike" cap="none">
                <a:solidFill>
                  <a:schemeClr val="dk1"/>
                </a:solidFill>
                <a:latin typeface="Work Sans"/>
                <a:ea typeface="Work Sans"/>
                <a:cs typeface="Work Sans"/>
                <a:sym typeface="Work Sans"/>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411" name="Google Shape;411;p3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9250" algn="l" rtl="0">
              <a:lnSpc>
                <a:spcPct val="115000"/>
              </a:lnSpc>
              <a:spcBef>
                <a:spcPts val="0"/>
              </a:spcBef>
              <a:spcAft>
                <a:spcPts val="0"/>
              </a:spcAft>
              <a:buClr>
                <a:srgbClr val="000000"/>
              </a:buClr>
              <a:buSzPts val="1900"/>
              <a:buFont typeface="Work Sans"/>
              <a:buChar char="●"/>
              <a:defRPr sz="1900" b="0" i="0" u="none" strike="noStrike" cap="none">
                <a:solidFill>
                  <a:srgbClr val="000000"/>
                </a:solidFill>
                <a:latin typeface="Work Sans"/>
                <a:ea typeface="Work Sans"/>
                <a:cs typeface="Work Sans"/>
                <a:sym typeface="Work Sans"/>
              </a:defRPr>
            </a:lvl1pPr>
            <a:lvl2pPr marL="914400" marR="0" lvl="1"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2pPr>
            <a:lvl3pPr marL="1371600" marR="0" lvl="2" indent="-317500" algn="l" rtl="0">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3pPr>
            <a:lvl4pPr marL="1828800" marR="0" lvl="3"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4pPr>
            <a:lvl5pPr marL="2286000" marR="0" lvl="4"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5pPr>
            <a:lvl6pPr marL="2743200" marR="0" lvl="5"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6pPr>
            <a:lvl7pPr marL="3200400" marR="0" lvl="6" indent="-317500" algn="l" rtl="0">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7pPr>
            <a:lvl8pPr marL="3657600" marR="0" lvl="7" indent="-285750" algn="l" rtl="0">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8pPr>
            <a:lvl9pPr marL="4114800" marR="0" lvl="8" indent="-285750" algn="l" rtl="0">
              <a:lnSpc>
                <a:spcPct val="115000"/>
              </a:lnSpc>
              <a:spcBef>
                <a:spcPts val="1600"/>
              </a:spcBef>
              <a:spcAft>
                <a:spcPts val="160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9pPr>
          </a:lstStyle>
          <a:p>
            <a:endParaRPr/>
          </a:p>
        </p:txBody>
      </p:sp>
      <p:sp>
        <p:nvSpPr>
          <p:cNvPr id="412" name="Google Shape;412;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rgbClr val="FFFFFF"/>
        </a:solidFill>
        <a:effectLst/>
      </p:bgPr>
    </p:bg>
    <p:spTree>
      <p:nvGrpSpPr>
        <p:cNvPr id="1" name="Shape 627"/>
        <p:cNvGrpSpPr/>
        <p:nvPr/>
      </p:nvGrpSpPr>
      <p:grpSpPr>
        <a:xfrm>
          <a:off x="0" y="0"/>
          <a:ext cx="0" cy="0"/>
          <a:chOff x="0" y="0"/>
          <a:chExt cx="0" cy="0"/>
        </a:xfrm>
      </p:grpSpPr>
      <p:sp>
        <p:nvSpPr>
          <p:cNvPr id="628" name="Google Shape;628;g3f5711b02bb_0_1654"/>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lvl1pPr marR="0" lvl="0" algn="l">
              <a:lnSpc>
                <a:spcPct val="100000"/>
              </a:lnSpc>
              <a:spcBef>
                <a:spcPts val="0"/>
              </a:spcBef>
              <a:spcAft>
                <a:spcPts val="0"/>
              </a:spcAft>
              <a:buClr>
                <a:schemeClr val="dk1"/>
              </a:buClr>
              <a:buSzPts val="4400"/>
              <a:buFont typeface="Work Sans"/>
              <a:buNone/>
              <a:defRPr sz="4400" b="1" i="0" u="none" strike="noStrike" cap="none">
                <a:solidFill>
                  <a:schemeClr val="dk1"/>
                </a:solidFill>
                <a:latin typeface="Work Sans"/>
                <a:ea typeface="Work Sans"/>
                <a:cs typeface="Work Sans"/>
                <a:sym typeface="Work Sans"/>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629" name="Google Shape;629;g3f5711b02bb_0_165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9250" algn="l">
              <a:lnSpc>
                <a:spcPct val="115000"/>
              </a:lnSpc>
              <a:spcBef>
                <a:spcPts val="0"/>
              </a:spcBef>
              <a:spcAft>
                <a:spcPts val="0"/>
              </a:spcAft>
              <a:buClr>
                <a:srgbClr val="000000"/>
              </a:buClr>
              <a:buSzPts val="1900"/>
              <a:buFont typeface="Work Sans"/>
              <a:buChar char="●"/>
              <a:defRPr sz="1900" b="0" i="0" u="none" strike="noStrike" cap="none">
                <a:solidFill>
                  <a:srgbClr val="000000"/>
                </a:solidFill>
                <a:latin typeface="Work Sans"/>
                <a:ea typeface="Work Sans"/>
                <a:cs typeface="Work Sans"/>
                <a:sym typeface="Work Sans"/>
              </a:defRPr>
            </a:lvl1pPr>
            <a:lvl2pPr marL="914400" marR="0" lvl="1" indent="-317500" algn="l">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2pPr>
            <a:lvl3pPr marL="1371600" marR="0" lvl="2" indent="-317500" algn="l">
              <a:lnSpc>
                <a:spcPct val="115000"/>
              </a:lnSpc>
              <a:spcBef>
                <a:spcPts val="1600"/>
              </a:spcBef>
              <a:spcAft>
                <a:spcPts val="0"/>
              </a:spcAft>
              <a:buClr>
                <a:schemeClr val="dk2"/>
              </a:buClr>
              <a:buSzPts val="1400"/>
              <a:buFont typeface="Work Sans"/>
              <a:buChar char="■"/>
              <a:defRPr sz="1400" b="0" i="0" u="none" strike="noStrike" cap="none">
                <a:solidFill>
                  <a:schemeClr val="dk2"/>
                </a:solidFill>
                <a:latin typeface="Work Sans"/>
                <a:ea typeface="Work Sans"/>
                <a:cs typeface="Work Sans"/>
                <a:sym typeface="Work Sans"/>
              </a:defRPr>
            </a:lvl3pPr>
            <a:lvl4pPr marL="1828800" marR="0" lvl="3" indent="-317500" algn="l">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4pPr>
            <a:lvl5pPr marL="2286000" marR="0" lvl="4"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5pPr>
            <a:lvl6pPr marL="2743200" marR="0" lvl="5"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6pPr>
            <a:lvl7pPr marL="3200400" marR="0" lvl="6" indent="-317500" algn="l">
              <a:lnSpc>
                <a:spcPct val="115000"/>
              </a:lnSpc>
              <a:spcBef>
                <a:spcPts val="1600"/>
              </a:spcBef>
              <a:spcAft>
                <a:spcPts val="0"/>
              </a:spcAft>
              <a:buClr>
                <a:srgbClr val="000000"/>
              </a:buClr>
              <a:buSzPts val="1400"/>
              <a:buFont typeface="Work Sans"/>
              <a:buChar char="●"/>
              <a:defRPr sz="1400" b="1" i="0" u="none" strike="noStrike" cap="none">
                <a:solidFill>
                  <a:srgbClr val="000000"/>
                </a:solidFill>
                <a:latin typeface="Work Sans"/>
                <a:ea typeface="Work Sans"/>
                <a:cs typeface="Work Sans"/>
                <a:sym typeface="Work Sans"/>
              </a:defRPr>
            </a:lvl7pPr>
            <a:lvl8pPr marL="3657600" marR="0" lvl="7" indent="-285750" algn="l">
              <a:lnSpc>
                <a:spcPct val="115000"/>
              </a:lnSpc>
              <a:spcBef>
                <a:spcPts val="1600"/>
              </a:spcBef>
              <a:spcAft>
                <a:spcPts val="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8pPr>
            <a:lvl9pPr marL="4114800" marR="0" lvl="8" indent="-285750" algn="l">
              <a:lnSpc>
                <a:spcPct val="115000"/>
              </a:lnSpc>
              <a:spcBef>
                <a:spcPts val="1600"/>
              </a:spcBef>
              <a:spcAft>
                <a:spcPts val="1600"/>
              </a:spcAft>
              <a:buClr>
                <a:schemeClr val="dk2"/>
              </a:buClr>
              <a:buSzPts val="900"/>
              <a:buFont typeface="Work Sans"/>
              <a:buChar char="■"/>
              <a:defRPr sz="900" b="0" i="0" u="none" strike="noStrike" cap="none">
                <a:solidFill>
                  <a:schemeClr val="dk2"/>
                </a:solidFill>
                <a:latin typeface="Work Sans"/>
                <a:ea typeface="Work Sans"/>
                <a:cs typeface="Work Sans"/>
                <a:sym typeface="Work Sans"/>
              </a:defRPr>
            </a:lvl9pPr>
          </a:lstStyle>
          <a:p>
            <a:endParaRPr/>
          </a:p>
        </p:txBody>
      </p:sp>
      <p:sp>
        <p:nvSpPr>
          <p:cNvPr id="630" name="Google Shape;630;g3f5711b02bb_0_16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88">
          <p15:clr>
            <a:srgbClr val="EA4335"/>
          </p15:clr>
        </p15:guide>
        <p15:guide id="3" orient="horz" pos="2952">
          <p15:clr>
            <a:srgbClr val="EA4335"/>
          </p15:clr>
        </p15:guide>
        <p15:guide id="4" pos="5472">
          <p15:clr>
            <a:srgbClr val="EA4335"/>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comments" Target="../comments/comment5.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comments" Target="../comments/commen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comments" Target="../comments/comment7.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6.xml"/><Relationship Id="rId1" Type="http://schemas.openxmlformats.org/officeDocument/2006/relationships/slideLayout" Target="../slideLayouts/slideLayout71.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7.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10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xml"/><Relationship Id="rId1" Type="http://schemas.openxmlformats.org/officeDocument/2006/relationships/slideLayout" Target="../slideLayouts/slideLayout108.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6.xml"/><Relationship Id="rId1" Type="http://schemas.openxmlformats.org/officeDocument/2006/relationships/slideLayout" Target="../slideLayouts/slideLayout10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848"/>
        <p:cNvGrpSpPr/>
        <p:nvPr/>
      </p:nvGrpSpPr>
      <p:grpSpPr>
        <a:xfrm>
          <a:off x="0" y="0"/>
          <a:ext cx="0" cy="0"/>
          <a:chOff x="0" y="0"/>
          <a:chExt cx="0" cy="0"/>
        </a:xfrm>
      </p:grpSpPr>
      <p:sp>
        <p:nvSpPr>
          <p:cNvPr id="849" name="Google Shape;849;p1"/>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7200" b="1" i="0" u="none" strike="noStrike" cap="none" dirty="0">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7200" b="1" i="0" u="none" strike="noStrike" cap="none" dirty="0">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dirty="0">
                <a:solidFill>
                  <a:schemeClr val="lt1"/>
                </a:solidFill>
                <a:latin typeface="Work Sans"/>
                <a:ea typeface="Work Sans"/>
                <a:cs typeface="Work Sans"/>
                <a:sym typeface="Work Sans"/>
              </a:rPr>
              <a:t>Implementing Medicaid work requirements </a:t>
            </a:r>
            <a:endParaRPr sz="7200" b="1" i="0" u="none" strike="noStrike" cap="none" dirty="0">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7500" b="1" i="0" u="none" strike="noStrike" cap="none" dirty="0">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7500" b="1" i="0" u="none" strike="noStrike" cap="none" dirty="0">
              <a:solidFill>
                <a:schemeClr val="dk1"/>
              </a:solidFill>
              <a:latin typeface="Work Sans"/>
              <a:ea typeface="Work Sans"/>
              <a:cs typeface="Work Sans"/>
              <a:sym typeface="Work Sans"/>
            </a:endParaRPr>
          </a:p>
        </p:txBody>
      </p:sp>
      <p:sp>
        <p:nvSpPr>
          <p:cNvPr id="850" name="Google Shape;850;p1"/>
          <p:cNvSpPr txBox="1"/>
          <p:nvPr/>
        </p:nvSpPr>
        <p:spPr>
          <a:xfrm>
            <a:off x="357175" y="4285900"/>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chemeClr val="lt1"/>
                </a:solidFill>
                <a:latin typeface="Work Sans"/>
                <a:ea typeface="Work Sans"/>
                <a:cs typeface="Work Sans"/>
                <a:sym typeface="Work Sans"/>
              </a:rPr>
              <a:t>Session </a:t>
            </a:r>
            <a:r>
              <a:rPr lang="en" b="1">
                <a:solidFill>
                  <a:schemeClr val="lt1"/>
                </a:solidFill>
                <a:latin typeface="Work Sans"/>
                <a:ea typeface="Work Sans"/>
                <a:cs typeface="Work Sans"/>
                <a:sym typeface="Work Sans"/>
              </a:rPr>
              <a:t>2</a:t>
            </a:r>
            <a:endParaRPr sz="1400" b="1" i="0" u="none" strike="noStrike" cap="none">
              <a:solidFill>
                <a:schemeClr val="lt1"/>
              </a:solidFill>
              <a:latin typeface="Work Sans"/>
              <a:ea typeface="Work Sans"/>
              <a:cs typeface="Work Sans"/>
              <a:sym typeface="Work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923"/>
        <p:cNvGrpSpPr/>
        <p:nvPr/>
      </p:nvGrpSpPr>
      <p:grpSpPr>
        <a:xfrm>
          <a:off x="0" y="0"/>
          <a:ext cx="0" cy="0"/>
          <a:chOff x="0" y="0"/>
          <a:chExt cx="0" cy="0"/>
        </a:xfrm>
      </p:grpSpPr>
      <p:sp>
        <p:nvSpPr>
          <p:cNvPr id="924" name="Google Shape;924;p10"/>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5300" b="1" i="0" u="none" strike="noStrike" cap="none">
                <a:solidFill>
                  <a:srgbClr val="FFFFFF"/>
                </a:solidFill>
                <a:latin typeface="Work Sans"/>
                <a:ea typeface="Work Sans"/>
                <a:cs typeface="Work Sans"/>
                <a:sym typeface="Work Sans"/>
              </a:rPr>
              <a:t>Application and renewal process changes</a:t>
            </a:r>
            <a:endParaRPr sz="53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53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28"/>
        <p:cNvGrpSpPr/>
        <p:nvPr/>
      </p:nvGrpSpPr>
      <p:grpSpPr>
        <a:xfrm>
          <a:off x="0" y="0"/>
          <a:ext cx="0" cy="0"/>
          <a:chOff x="0" y="0"/>
          <a:chExt cx="0" cy="0"/>
        </a:xfrm>
      </p:grpSpPr>
      <p:cxnSp>
        <p:nvCxnSpPr>
          <p:cNvPr id="929" name="Google Shape;929;p11"/>
          <p:cNvCxnSpPr/>
          <p:nvPr/>
        </p:nvCxnSpPr>
        <p:spPr>
          <a:xfrm rot="10800000">
            <a:off x="5373300" y="1988800"/>
            <a:ext cx="648900" cy="4200"/>
          </a:xfrm>
          <a:prstGeom prst="straightConnector1">
            <a:avLst/>
          </a:prstGeom>
          <a:noFill/>
          <a:ln w="19050" cap="flat" cmpd="sng">
            <a:solidFill>
              <a:srgbClr val="F7B519"/>
            </a:solidFill>
            <a:prstDash val="solid"/>
            <a:round/>
            <a:headEnd type="none" w="sm" len="sm"/>
            <a:tailEnd type="oval" w="med" len="med"/>
          </a:ln>
        </p:spPr>
      </p:cxnSp>
      <p:sp>
        <p:nvSpPr>
          <p:cNvPr id="930" name="Google Shape;930;p1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11</a:t>
            </a:fld>
            <a:endParaRPr/>
          </a:p>
        </p:txBody>
      </p:sp>
      <p:sp>
        <p:nvSpPr>
          <p:cNvPr id="931" name="Google Shape;931;p11"/>
          <p:cNvSpPr txBox="1">
            <a:spLocks noGrp="1"/>
          </p:cNvSpPr>
          <p:nvPr>
            <p:ph type="title" idx="4294967295"/>
          </p:nvPr>
        </p:nvSpPr>
        <p:spPr>
          <a:xfrm>
            <a:off x="311699" y="194550"/>
            <a:ext cx="4260297"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sz="3400" dirty="0">
                <a:highlight>
                  <a:srgbClr val="D9EAD3"/>
                </a:highlight>
              </a:rPr>
              <a:t>Paper application</a:t>
            </a:r>
            <a:endParaRPr sz="3400" dirty="0">
              <a:highlight>
                <a:srgbClr val="D9EAD3"/>
              </a:highlight>
            </a:endParaRPr>
          </a:p>
        </p:txBody>
      </p:sp>
      <p:sp>
        <p:nvSpPr>
          <p:cNvPr id="932" name="Google Shape;932;p1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11</a:t>
            </a:fld>
            <a:endParaRPr/>
          </a:p>
        </p:txBody>
      </p:sp>
      <p:sp>
        <p:nvSpPr>
          <p:cNvPr id="933" name="Google Shape;933;p11"/>
          <p:cNvSpPr txBox="1">
            <a:spLocks noGrp="1"/>
          </p:cNvSpPr>
          <p:nvPr>
            <p:ph type="body" idx="4294967295"/>
          </p:nvPr>
        </p:nvSpPr>
        <p:spPr>
          <a:xfrm>
            <a:off x="311700" y="1060200"/>
            <a:ext cx="4260300" cy="36261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SzPts val="1600"/>
              <a:buChar char="●"/>
            </a:pPr>
            <a:r>
              <a:rPr lang="en" sz="1600" b="1" dirty="0">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A new page</a:t>
            </a:r>
            <a:r>
              <a:rPr lang="en" sz="1600" b="1" dirty="0">
                <a:highlight>
                  <a:srgbClr val="D9EAD3"/>
                </a:highlight>
              </a:rPr>
              <a:t> has been inserted into the Healthcare Coverage section. Household members check “yes” or “no”</a:t>
            </a:r>
            <a:r>
              <a:rPr lang="en" sz="1600" dirty="0">
                <a:highlight>
                  <a:srgbClr val="D9EAD3"/>
                </a:highlight>
              </a:rPr>
              <a:t> for each exemption and indicate who it applies to</a:t>
            </a:r>
            <a:endParaRPr sz="1600" dirty="0">
              <a:highlight>
                <a:srgbClr val="D9EAD3"/>
              </a:highlight>
            </a:endParaRPr>
          </a:p>
          <a:p>
            <a:pPr marL="457200" lvl="0" indent="-330200" algn="l" rtl="0">
              <a:lnSpc>
                <a:spcPct val="115000"/>
              </a:lnSpc>
              <a:spcBef>
                <a:spcPts val="0"/>
              </a:spcBef>
              <a:spcAft>
                <a:spcPts val="0"/>
              </a:spcAft>
              <a:buSzPts val="1600"/>
              <a:buChar char="●"/>
            </a:pPr>
            <a:r>
              <a:rPr lang="en" sz="1600" dirty="0">
                <a:highlight>
                  <a:srgbClr val="D9EAD3"/>
                </a:highlight>
              </a:rPr>
              <a:t>If any exemption applies, that </a:t>
            </a:r>
            <a:r>
              <a:rPr lang="en" sz="1600" b="1" dirty="0">
                <a:highlight>
                  <a:srgbClr val="D9EAD3"/>
                </a:highlight>
              </a:rPr>
              <a:t>person skips the work reporting page entirely</a:t>
            </a:r>
            <a:endParaRPr sz="1600" b="1" dirty="0">
              <a:highlight>
                <a:srgbClr val="D9EAD3"/>
              </a:highlight>
            </a:endParaRPr>
          </a:p>
        </p:txBody>
      </p:sp>
      <p:pic>
        <p:nvPicPr>
          <p:cNvPr id="934" name="Google Shape;934;p11" title="Screenshot 2026-05-14 at 9.42.57 AM.png"/>
          <p:cNvPicPr preferRelativeResize="0"/>
          <p:nvPr/>
        </p:nvPicPr>
        <p:blipFill rotWithShape="1">
          <a:blip r:embed="rId3">
            <a:alphaModFix/>
          </a:blip>
          <a:srcRect t="661" b="661"/>
          <a:stretch/>
        </p:blipFill>
        <p:spPr>
          <a:xfrm>
            <a:off x="4927874" y="332750"/>
            <a:ext cx="3403049" cy="4398051"/>
          </a:xfrm>
          <a:prstGeom prst="rect">
            <a:avLst/>
          </a:prstGeom>
          <a:noFill/>
          <a:ln>
            <a:noFill/>
          </a:ln>
          <a:effectLst>
            <a:outerShdw blurRad="59723" dist="19908" dir="5400000" algn="bl" rotWithShape="0">
              <a:schemeClr val="accent1">
                <a:alpha val="50196"/>
              </a:schemeClr>
            </a:outerShdw>
          </a:effectLst>
        </p:spPr>
      </p:pic>
      <p:sp>
        <p:nvSpPr>
          <p:cNvPr id="935" name="Google Shape;935;p1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9"/>
        <p:cNvGrpSpPr/>
        <p:nvPr/>
      </p:nvGrpSpPr>
      <p:grpSpPr>
        <a:xfrm>
          <a:off x="0" y="0"/>
          <a:ext cx="0" cy="0"/>
          <a:chOff x="0" y="0"/>
          <a:chExt cx="0" cy="0"/>
        </a:xfrm>
      </p:grpSpPr>
      <p:cxnSp>
        <p:nvCxnSpPr>
          <p:cNvPr id="940" name="Google Shape;940;p12"/>
          <p:cNvCxnSpPr/>
          <p:nvPr/>
        </p:nvCxnSpPr>
        <p:spPr>
          <a:xfrm rot="10800000">
            <a:off x="5373300" y="1988800"/>
            <a:ext cx="648900" cy="4200"/>
          </a:xfrm>
          <a:prstGeom prst="straightConnector1">
            <a:avLst/>
          </a:prstGeom>
          <a:noFill/>
          <a:ln w="19050" cap="flat" cmpd="sng">
            <a:solidFill>
              <a:srgbClr val="F7B519"/>
            </a:solidFill>
            <a:prstDash val="solid"/>
            <a:round/>
            <a:headEnd type="none" w="sm" len="sm"/>
            <a:tailEnd type="oval" w="med" len="med"/>
          </a:ln>
        </p:spPr>
      </p:cxnSp>
      <p:sp>
        <p:nvSpPr>
          <p:cNvPr id="941" name="Google Shape;941;p1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12</a:t>
            </a:fld>
            <a:endParaRPr/>
          </a:p>
        </p:txBody>
      </p:sp>
      <p:sp>
        <p:nvSpPr>
          <p:cNvPr id="942" name="Google Shape;942;p12"/>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4400"/>
              <a:buFont typeface="Arial"/>
              <a:buNone/>
            </a:pPr>
            <a:r>
              <a:rPr lang="en" sz="3400">
                <a:highlight>
                  <a:srgbClr val="D9EAD3"/>
                </a:highlight>
              </a:rPr>
              <a:t>Paper application</a:t>
            </a:r>
            <a:endParaRPr sz="3400">
              <a:highlight>
                <a:srgbClr val="D9EAD3"/>
              </a:highlight>
            </a:endParaRPr>
          </a:p>
          <a:p>
            <a:pPr marL="0" lvl="0" indent="0" algn="l" rtl="0">
              <a:lnSpc>
                <a:spcPct val="100000"/>
              </a:lnSpc>
              <a:spcBef>
                <a:spcPts val="0"/>
              </a:spcBef>
              <a:spcAft>
                <a:spcPts val="0"/>
              </a:spcAft>
              <a:buSzPts val="4400"/>
              <a:buNone/>
            </a:pPr>
            <a:endParaRPr>
              <a:highlight>
                <a:srgbClr val="D9EAD3"/>
              </a:highlight>
            </a:endParaRPr>
          </a:p>
        </p:txBody>
      </p:sp>
      <p:sp>
        <p:nvSpPr>
          <p:cNvPr id="943" name="Google Shape;943;p1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12</a:t>
            </a:fld>
            <a:endParaRPr/>
          </a:p>
        </p:txBody>
      </p:sp>
      <p:sp>
        <p:nvSpPr>
          <p:cNvPr id="944" name="Google Shape;944;p12"/>
          <p:cNvSpPr txBox="1">
            <a:spLocks noGrp="1"/>
          </p:cNvSpPr>
          <p:nvPr>
            <p:ph type="body" idx="4294967295"/>
          </p:nvPr>
        </p:nvSpPr>
        <p:spPr>
          <a:xfrm>
            <a:off x="311700" y="1060200"/>
            <a:ext cx="4260300" cy="30231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SzPts val="1600"/>
              <a:buChar char="●"/>
            </a:pPr>
            <a:r>
              <a:rPr lang="en" sz="1600">
                <a:highlight>
                  <a:srgbClr val="D9EAD3"/>
                </a:highlight>
              </a:rPr>
              <a:t>The </a:t>
            </a:r>
            <a:r>
              <a:rPr lang="en" sz="1600">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second page</a:t>
            </a:r>
            <a:r>
              <a:rPr lang="en" sz="1600">
                <a:highlight>
                  <a:srgbClr val="D9EAD3"/>
                </a:highlight>
              </a:rPr>
              <a:t> is for reporting work. For those who</a:t>
            </a:r>
            <a:r>
              <a:rPr lang="en" sz="1600" b="1">
                <a:highlight>
                  <a:srgbClr val="D9EAD3"/>
                </a:highlight>
              </a:rPr>
              <a:t> do not qualify for an exemption</a:t>
            </a:r>
            <a:r>
              <a:rPr lang="en" sz="1600">
                <a:highlight>
                  <a:srgbClr val="D9EAD3"/>
                </a:highlight>
              </a:rPr>
              <a:t>, this table guides them to </a:t>
            </a:r>
            <a:r>
              <a:rPr lang="en" sz="1600" b="1">
                <a:highlight>
                  <a:srgbClr val="D9EAD3"/>
                </a:highlight>
              </a:rPr>
              <a:t>report their work activity hours</a:t>
            </a:r>
            <a:r>
              <a:rPr lang="en" sz="1600">
                <a:highlight>
                  <a:srgbClr val="D9EAD3"/>
                </a:highlight>
              </a:rPr>
              <a:t>.</a:t>
            </a:r>
            <a:endParaRPr sz="1600"/>
          </a:p>
        </p:txBody>
      </p:sp>
      <p:pic>
        <p:nvPicPr>
          <p:cNvPr id="945" name="Google Shape;945;p12" title="Screenshot 2026-05-14 at 9.43.21 AM.png"/>
          <p:cNvPicPr preferRelativeResize="0"/>
          <p:nvPr/>
        </p:nvPicPr>
        <p:blipFill rotWithShape="1">
          <a:blip r:embed="rId3">
            <a:alphaModFix/>
          </a:blip>
          <a:srcRect l="426" r="426"/>
          <a:stretch/>
        </p:blipFill>
        <p:spPr>
          <a:xfrm>
            <a:off x="4927875" y="332750"/>
            <a:ext cx="3403049" cy="4445150"/>
          </a:xfrm>
          <a:prstGeom prst="rect">
            <a:avLst/>
          </a:prstGeom>
          <a:noFill/>
          <a:ln>
            <a:noFill/>
          </a:ln>
          <a:effectLst>
            <a:outerShdw blurRad="59723" dist="19908" dir="5400000" algn="bl" rotWithShape="0">
              <a:srgbClr val="F7B519">
                <a:alpha val="50196"/>
              </a:srgbClr>
            </a:outerShdw>
          </a:effectLst>
        </p:spPr>
      </p:pic>
      <p:sp>
        <p:nvSpPr>
          <p:cNvPr id="946" name="Google Shape;946;p12"/>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0"/>
        <p:cNvGrpSpPr/>
        <p:nvPr/>
      </p:nvGrpSpPr>
      <p:grpSpPr>
        <a:xfrm>
          <a:off x="0" y="0"/>
          <a:ext cx="0" cy="0"/>
          <a:chOff x="0" y="0"/>
          <a:chExt cx="0" cy="0"/>
        </a:xfrm>
      </p:grpSpPr>
      <p:sp>
        <p:nvSpPr>
          <p:cNvPr id="951" name="Google Shape;951;p1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13</a:t>
            </a:fld>
            <a:endParaRPr/>
          </a:p>
        </p:txBody>
      </p:sp>
      <p:sp>
        <p:nvSpPr>
          <p:cNvPr id="952" name="Google Shape;952;p15"/>
          <p:cNvSpPr txBox="1">
            <a:spLocks noGrp="1"/>
          </p:cNvSpPr>
          <p:nvPr>
            <p:ph type="title" idx="4294967295"/>
          </p:nvPr>
        </p:nvSpPr>
        <p:spPr>
          <a:xfrm>
            <a:off x="284404" y="112662"/>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highlight>
                  <a:srgbClr val="D9EAD3"/>
                </a:highlight>
              </a:rPr>
              <a:t>Online application</a:t>
            </a:r>
            <a:endParaRPr>
              <a:highlight>
                <a:srgbClr val="D9EAD3"/>
              </a:highlight>
            </a:endParaRPr>
          </a:p>
        </p:txBody>
      </p:sp>
      <p:sp>
        <p:nvSpPr>
          <p:cNvPr id="953" name="Google Shape;953;p1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13</a:t>
            </a:fld>
            <a:endParaRPr/>
          </a:p>
        </p:txBody>
      </p:sp>
      <p:sp>
        <p:nvSpPr>
          <p:cNvPr id="954" name="Google Shape;954;p15"/>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955" name="Google Shape;955;p15"/>
          <p:cNvSpPr txBox="1"/>
          <p:nvPr/>
        </p:nvSpPr>
        <p:spPr>
          <a:xfrm>
            <a:off x="311700" y="1105450"/>
            <a:ext cx="3952800" cy="34935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Clr>
                <a:schemeClr val="dk1"/>
              </a:buClr>
              <a:buSzPts val="1600"/>
              <a:buFont typeface="Work Sans"/>
              <a:buChar char="●"/>
            </a:pPr>
            <a:r>
              <a:rPr lang="en" sz="1600">
                <a:solidFill>
                  <a:schemeClr val="dk1"/>
                </a:solidFill>
                <a:highlight>
                  <a:srgbClr val="D9EAD3"/>
                </a:highlight>
                <a:latin typeface="Work Sans"/>
                <a:ea typeface="Work Sans"/>
                <a:cs typeface="Work Sans"/>
                <a:sym typeface="Work Sans"/>
              </a:rPr>
              <a:t>New work requirement questions have been </a:t>
            </a:r>
            <a:r>
              <a:rPr lang="en" sz="1600" b="1">
                <a:solidFill>
                  <a:schemeClr val="dk1"/>
                </a:solidFill>
                <a:highlight>
                  <a:srgbClr val="D9EAD3"/>
                </a:highlight>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integrated directly into the existing </a:t>
            </a:r>
            <a:r>
              <a:rPr lang="en" sz="1600" b="1">
                <a:solidFill>
                  <a:schemeClr val="dk1"/>
                </a:solidFill>
                <a:highlight>
                  <a:srgbClr val="FFF2CC"/>
                </a:highlight>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[State digital benefits portal] application</a:t>
            </a:r>
            <a:r>
              <a:rPr lang="en" sz="1600" b="1">
                <a:solidFill>
                  <a:schemeClr val="dk1"/>
                </a:solidFill>
                <a:highlight>
                  <a:srgbClr val="FFF2CC"/>
                </a:highlight>
                <a:latin typeface="Work Sans"/>
                <a:ea typeface="Work Sans"/>
                <a:cs typeface="Work Sans"/>
                <a:sym typeface="Work Sans"/>
              </a:rPr>
              <a:t>.</a:t>
            </a:r>
            <a:endParaRPr sz="1600" b="1">
              <a:solidFill>
                <a:schemeClr val="dk1"/>
              </a:solidFill>
              <a:highlight>
                <a:srgbClr val="FFF2CC"/>
              </a:highlight>
              <a:latin typeface="Work Sans"/>
              <a:ea typeface="Work Sans"/>
              <a:cs typeface="Work Sans"/>
              <a:sym typeface="Work Sans"/>
            </a:endParaRPr>
          </a:p>
          <a:p>
            <a:pPr marL="457200" lvl="0" indent="-330200" algn="l" rtl="0">
              <a:lnSpc>
                <a:spcPct val="115000"/>
              </a:lnSpc>
              <a:spcBef>
                <a:spcPts val="0"/>
              </a:spcBef>
              <a:spcAft>
                <a:spcPts val="0"/>
              </a:spcAft>
              <a:buClr>
                <a:schemeClr val="dk1"/>
              </a:buClr>
              <a:buSzPts val="1600"/>
              <a:buFont typeface="Work Sans"/>
              <a:buChar char="●"/>
            </a:pPr>
            <a:r>
              <a:rPr lang="en" sz="1600">
                <a:solidFill>
                  <a:schemeClr val="dk1"/>
                </a:solidFill>
                <a:highlight>
                  <a:srgbClr val="D9EAD3"/>
                </a:highlight>
                <a:latin typeface="Work Sans"/>
                <a:ea typeface="Work Sans"/>
                <a:cs typeface="Work Sans"/>
                <a:sym typeface="Work Sans"/>
              </a:rPr>
              <a:t>Skip logic </a:t>
            </a:r>
            <a:r>
              <a:rPr lang="en" sz="1600" b="1">
                <a:solidFill>
                  <a:schemeClr val="dk1"/>
                </a:solidFill>
                <a:highlight>
                  <a:srgbClr val="D9EAD3"/>
                </a:highlight>
                <a:latin typeface="Work Sans"/>
                <a:ea typeface="Work Sans"/>
                <a:cs typeface="Work Sans"/>
                <a:sym typeface="Work Sans"/>
              </a:rPr>
              <a:t>automatically routes residents past work reporting</a:t>
            </a:r>
            <a:r>
              <a:rPr lang="en" sz="1600">
                <a:solidFill>
                  <a:schemeClr val="dk1"/>
                </a:solidFill>
                <a:highlight>
                  <a:srgbClr val="D9EAD3"/>
                </a:highlight>
                <a:latin typeface="Work Sans"/>
                <a:ea typeface="Work Sans"/>
                <a:cs typeface="Work Sans"/>
                <a:sym typeface="Work Sans"/>
              </a:rPr>
              <a:t> if they qualify for an exemption.</a:t>
            </a:r>
            <a:endParaRPr sz="1600">
              <a:solidFill>
                <a:schemeClr val="dk1"/>
              </a:solidFill>
              <a:highlight>
                <a:srgbClr val="D9EAD3"/>
              </a:highlight>
              <a:latin typeface="Work Sans"/>
              <a:ea typeface="Work Sans"/>
              <a:cs typeface="Work Sans"/>
              <a:sym typeface="Work Sans"/>
            </a:endParaRPr>
          </a:p>
          <a:p>
            <a:pPr marL="457200" lvl="0" indent="-330200" algn="l" rtl="0">
              <a:lnSpc>
                <a:spcPct val="115000"/>
              </a:lnSpc>
              <a:spcBef>
                <a:spcPts val="0"/>
              </a:spcBef>
              <a:spcAft>
                <a:spcPts val="0"/>
              </a:spcAft>
              <a:buClr>
                <a:schemeClr val="dk1"/>
              </a:buClr>
              <a:buSzPts val="1600"/>
              <a:buFont typeface="Work Sans"/>
              <a:buChar char="●"/>
            </a:pPr>
            <a:r>
              <a:rPr lang="en" sz="1600">
                <a:solidFill>
                  <a:schemeClr val="dk1"/>
                </a:solidFill>
                <a:highlight>
                  <a:srgbClr val="D9EAD3"/>
                </a:highlight>
                <a:latin typeface="Work Sans"/>
                <a:ea typeface="Work Sans"/>
                <a:cs typeface="Work Sans"/>
                <a:sym typeface="Work Sans"/>
              </a:rPr>
              <a:t>Only applicable household members are asked to report work activities</a:t>
            </a:r>
            <a:endParaRPr sz="1600">
              <a:highlight>
                <a:srgbClr val="D9EAD3"/>
              </a:highlight>
              <a:latin typeface="Work Sans"/>
              <a:ea typeface="Work Sans"/>
              <a:cs typeface="Work Sans"/>
              <a:sym typeface="Work Sans"/>
            </a:endParaRPr>
          </a:p>
        </p:txBody>
      </p:sp>
      <p:sp>
        <p:nvSpPr>
          <p:cNvPr id="956" name="Google Shape;956;p15"/>
          <p:cNvSpPr txBox="1"/>
          <p:nvPr/>
        </p:nvSpPr>
        <p:spPr>
          <a:xfrm>
            <a:off x="6153562" y="4735637"/>
            <a:ext cx="28833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Work Sans"/>
                <a:ea typeface="Work Sans"/>
                <a:cs typeface="Work Sans"/>
                <a:sym typeface="Work Sans"/>
              </a:rPr>
              <a:t>Work reporting</a:t>
            </a:r>
            <a:endParaRPr sz="1000" b="0" i="0" u="none" strike="noStrike" cap="none">
              <a:solidFill>
                <a:srgbClr val="000000"/>
              </a:solidFill>
              <a:latin typeface="Work Sans"/>
              <a:ea typeface="Work Sans"/>
              <a:cs typeface="Work Sans"/>
              <a:sym typeface="Work Sans"/>
            </a:endParaRPr>
          </a:p>
        </p:txBody>
      </p:sp>
      <p:sp>
        <p:nvSpPr>
          <p:cNvPr id="957" name="Google Shape;957;p15"/>
          <p:cNvSpPr txBox="1"/>
          <p:nvPr/>
        </p:nvSpPr>
        <p:spPr>
          <a:xfrm>
            <a:off x="4264491" y="4735627"/>
            <a:ext cx="28833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Work Sans"/>
                <a:ea typeface="Work Sans"/>
                <a:cs typeface="Work Sans"/>
                <a:sym typeface="Work Sans"/>
              </a:rPr>
              <a:t>Exemption questions</a:t>
            </a:r>
            <a:endParaRPr sz="1000" b="0" i="0" u="none" strike="noStrike" cap="none">
              <a:solidFill>
                <a:srgbClr val="000000"/>
              </a:solidFill>
              <a:latin typeface="Work Sans"/>
              <a:ea typeface="Work Sans"/>
              <a:cs typeface="Work Sans"/>
              <a:sym typeface="Work Sans"/>
            </a:endParaRPr>
          </a:p>
        </p:txBody>
      </p:sp>
      <p:pic>
        <p:nvPicPr>
          <p:cNvPr id="958" name="Google Shape;958;p15"/>
          <p:cNvPicPr preferRelativeResize="0"/>
          <p:nvPr/>
        </p:nvPicPr>
        <p:blipFill>
          <a:blip r:embed="rId3">
            <a:alphaModFix/>
          </a:blip>
          <a:stretch>
            <a:fillRect/>
          </a:stretch>
        </p:blipFill>
        <p:spPr>
          <a:xfrm>
            <a:off x="6906852" y="769175"/>
            <a:ext cx="1472775" cy="3979875"/>
          </a:xfrm>
          <a:prstGeom prst="rect">
            <a:avLst/>
          </a:prstGeom>
          <a:noFill/>
          <a:ln>
            <a:noFill/>
          </a:ln>
        </p:spPr>
      </p:pic>
      <p:pic>
        <p:nvPicPr>
          <p:cNvPr id="959" name="Google Shape;959;p15"/>
          <p:cNvPicPr preferRelativeResize="0"/>
          <p:nvPr/>
        </p:nvPicPr>
        <p:blipFill>
          <a:blip r:embed="rId4">
            <a:alphaModFix/>
          </a:blip>
          <a:stretch>
            <a:fillRect/>
          </a:stretch>
        </p:blipFill>
        <p:spPr>
          <a:xfrm>
            <a:off x="5293895" y="769175"/>
            <a:ext cx="1248505" cy="39171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3"/>
        <p:cNvGrpSpPr/>
        <p:nvPr/>
      </p:nvGrpSpPr>
      <p:grpSpPr>
        <a:xfrm>
          <a:off x="0" y="0"/>
          <a:ext cx="0" cy="0"/>
          <a:chOff x="0" y="0"/>
          <a:chExt cx="0" cy="0"/>
        </a:xfrm>
      </p:grpSpPr>
      <p:sp>
        <p:nvSpPr>
          <p:cNvPr id="964" name="Google Shape;964;p1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14</a:t>
            </a:fld>
            <a:endParaRPr/>
          </a:p>
        </p:txBody>
      </p:sp>
      <p:sp>
        <p:nvSpPr>
          <p:cNvPr id="965" name="Google Shape;965;p13"/>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highlight>
                  <a:srgbClr val="E5F3FF"/>
                </a:highlight>
              </a:rPr>
              <a:t>Paper renewals</a:t>
            </a:r>
            <a:endParaRPr>
              <a:highlight>
                <a:srgbClr val="E5F3FF"/>
              </a:highlight>
            </a:endParaRPr>
          </a:p>
        </p:txBody>
      </p:sp>
      <p:sp>
        <p:nvSpPr>
          <p:cNvPr id="966" name="Google Shape;966;p1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14</a:t>
            </a:fld>
            <a:endParaRPr/>
          </a:p>
        </p:txBody>
      </p:sp>
      <p:sp>
        <p:nvSpPr>
          <p:cNvPr id="967" name="Google Shape;967;p13"/>
          <p:cNvSpPr txBox="1">
            <a:spLocks noGrp="1"/>
          </p:cNvSpPr>
          <p:nvPr>
            <p:ph type="body" idx="4294967295"/>
          </p:nvPr>
        </p:nvSpPr>
        <p:spPr>
          <a:xfrm>
            <a:off x="311700" y="1060200"/>
            <a:ext cx="4260300" cy="3023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900"/>
              <a:buNone/>
            </a:pPr>
            <a:r>
              <a:rPr lang="en"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xxx</a:t>
            </a:r>
            <a:endParaRPr sz="1800"/>
          </a:p>
        </p:txBody>
      </p:sp>
      <p:sp>
        <p:nvSpPr>
          <p:cNvPr id="968" name="Google Shape;968;p13"/>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969" name="Google Shape;969;p13"/>
          <p:cNvSpPr/>
          <p:nvPr/>
        </p:nvSpPr>
        <p:spPr>
          <a:xfrm>
            <a:off x="5067800" y="525100"/>
            <a:ext cx="3431400" cy="4359600"/>
          </a:xfrm>
          <a:prstGeom prst="rect">
            <a:avLst/>
          </a:prstGeom>
          <a:solidFill>
            <a:srgbClr val="EEEEE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3"/>
        <p:cNvGrpSpPr/>
        <p:nvPr/>
      </p:nvGrpSpPr>
      <p:grpSpPr>
        <a:xfrm>
          <a:off x="0" y="0"/>
          <a:ext cx="0" cy="0"/>
          <a:chOff x="0" y="0"/>
          <a:chExt cx="0" cy="0"/>
        </a:xfrm>
      </p:grpSpPr>
      <p:sp>
        <p:nvSpPr>
          <p:cNvPr id="974" name="Google Shape;974;g3f5865e1627_0_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15</a:t>
            </a:fld>
            <a:endParaRPr/>
          </a:p>
        </p:txBody>
      </p:sp>
      <p:sp>
        <p:nvSpPr>
          <p:cNvPr id="975" name="Google Shape;975;g3f5865e1627_0_0"/>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highlight>
                  <a:srgbClr val="E5F3FF"/>
                </a:highlight>
              </a:rPr>
              <a:t>Online renewals</a:t>
            </a:r>
            <a:endParaRPr>
              <a:highlight>
                <a:srgbClr val="E5F3FF"/>
              </a:highlight>
            </a:endParaRPr>
          </a:p>
        </p:txBody>
      </p:sp>
      <p:sp>
        <p:nvSpPr>
          <p:cNvPr id="976" name="Google Shape;976;g3f5865e1627_0_0"/>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15</a:t>
            </a:fld>
            <a:endParaRPr/>
          </a:p>
        </p:txBody>
      </p:sp>
      <p:sp>
        <p:nvSpPr>
          <p:cNvPr id="977" name="Google Shape;977;g3f5865e1627_0_0"/>
          <p:cNvSpPr txBox="1">
            <a:spLocks noGrp="1"/>
          </p:cNvSpPr>
          <p:nvPr>
            <p:ph type="body" idx="4294967295"/>
          </p:nvPr>
        </p:nvSpPr>
        <p:spPr>
          <a:xfrm>
            <a:off x="311700" y="1060200"/>
            <a:ext cx="4260300" cy="3023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900"/>
              <a:buNone/>
            </a:pPr>
            <a:r>
              <a:rPr lang="en" sz="1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xxx</a:t>
            </a:r>
            <a:endParaRPr sz="1800"/>
          </a:p>
        </p:txBody>
      </p:sp>
      <p:sp>
        <p:nvSpPr>
          <p:cNvPr id="978" name="Google Shape;978;g3f5865e1627_0_0"/>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979" name="Google Shape;979;g3f5865e1627_0_0"/>
          <p:cNvSpPr/>
          <p:nvPr/>
        </p:nvSpPr>
        <p:spPr>
          <a:xfrm>
            <a:off x="5067800" y="525100"/>
            <a:ext cx="3431400" cy="4359600"/>
          </a:xfrm>
          <a:prstGeom prst="rect">
            <a:avLst/>
          </a:prstGeom>
          <a:solidFill>
            <a:srgbClr val="EEEEEE"/>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83"/>
        <p:cNvGrpSpPr/>
        <p:nvPr/>
      </p:nvGrpSpPr>
      <p:grpSpPr>
        <a:xfrm>
          <a:off x="0" y="0"/>
          <a:ext cx="0" cy="0"/>
          <a:chOff x="0" y="0"/>
          <a:chExt cx="0" cy="0"/>
        </a:xfrm>
      </p:grpSpPr>
      <p:sp>
        <p:nvSpPr>
          <p:cNvPr id="984" name="Google Shape;984;p1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16</a:t>
            </a:fld>
            <a:endParaRPr/>
          </a:p>
        </p:txBody>
      </p:sp>
      <p:sp>
        <p:nvSpPr>
          <p:cNvPr id="985" name="Google Shape;985;p14"/>
          <p:cNvSpPr txBox="1">
            <a:spLocks noGrp="1"/>
          </p:cNvSpPr>
          <p:nvPr>
            <p:ph type="title" idx="4294967295"/>
          </p:nvPr>
        </p:nvSpPr>
        <p:spPr>
          <a:xfrm>
            <a:off x="311700" y="194550"/>
            <a:ext cx="45801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sz="4000">
                <a:highlight>
                  <a:srgbClr val="E5F3FF"/>
                </a:highlight>
              </a:rPr>
              <a:t>Non-compliance</a:t>
            </a:r>
            <a:endParaRPr sz="4000">
              <a:highlight>
                <a:srgbClr val="E5F3FF"/>
              </a:highlight>
            </a:endParaRPr>
          </a:p>
        </p:txBody>
      </p:sp>
      <p:sp>
        <p:nvSpPr>
          <p:cNvPr id="986" name="Google Shape;986;p14"/>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16</a:t>
            </a:fld>
            <a:endParaRPr/>
          </a:p>
        </p:txBody>
      </p:sp>
      <p:sp>
        <p:nvSpPr>
          <p:cNvPr id="987" name="Google Shape;987;p14"/>
          <p:cNvSpPr txBox="1">
            <a:spLocks noGrp="1"/>
          </p:cNvSpPr>
          <p:nvPr>
            <p:ph type="body" idx="4294967295"/>
          </p:nvPr>
        </p:nvSpPr>
        <p:spPr>
          <a:xfrm>
            <a:off x="311700" y="1060200"/>
            <a:ext cx="4260300" cy="3626100"/>
          </a:xfrm>
          <a:prstGeom prst="rect">
            <a:avLst/>
          </a:prstGeom>
          <a:noFill/>
          <a:ln>
            <a:noFill/>
          </a:ln>
        </p:spPr>
        <p:txBody>
          <a:bodyPr spcFirstLastPara="1" wrap="square" lIns="91425" tIns="91425" rIns="91425" bIns="91425" anchor="t" anchorCtr="0">
            <a:noAutofit/>
          </a:bodyPr>
          <a:lstStyle/>
          <a:p>
            <a:pPr marL="457200" lvl="0" indent="-330200" algn="l" rtl="0">
              <a:lnSpc>
                <a:spcPct val="115000"/>
              </a:lnSpc>
              <a:spcBef>
                <a:spcPts val="0"/>
              </a:spcBef>
              <a:spcAft>
                <a:spcPts val="0"/>
              </a:spcAft>
              <a:buSzPts val="1600"/>
              <a:buChar char="●"/>
            </a:pPr>
            <a:r>
              <a:rPr lang="en" sz="1600" b="1">
                <a:highlight>
                  <a:srgbClr val="D9EAD3"/>
                </a:highlight>
              </a:rPr>
              <a:t>Who receives it: </a:t>
            </a:r>
            <a:r>
              <a:rPr lang="en" sz="1600">
                <a:highlight>
                  <a:srgbClr val="D9EAD3"/>
                </a:highlight>
              </a:rPr>
              <a:t>Residents will receive this notice with their renewal if they are not renewed automatically. </a:t>
            </a:r>
            <a:endParaRPr sz="1600">
              <a:highlight>
                <a:srgbClr val="D9EAD3"/>
              </a:highlight>
            </a:endParaRPr>
          </a:p>
          <a:p>
            <a:pPr marL="457200" lvl="0" indent="-330200" algn="l" rtl="0">
              <a:lnSpc>
                <a:spcPct val="115000"/>
              </a:lnSpc>
              <a:spcBef>
                <a:spcPts val="0"/>
              </a:spcBef>
              <a:spcAft>
                <a:spcPts val="0"/>
              </a:spcAft>
              <a:buSzPts val="1600"/>
              <a:buChar char="●"/>
            </a:pPr>
            <a:r>
              <a:rPr lang="en" sz="1600" b="1">
                <a:highlight>
                  <a:srgbClr val="D9EAD3"/>
                </a:highlight>
              </a:rPr>
              <a:t>Core message: </a:t>
            </a:r>
            <a:r>
              <a:rPr lang="en" sz="1600">
                <a:highlight>
                  <a:srgbClr val="D9EAD3"/>
                </a:highlight>
              </a:rPr>
              <a:t>Action is needed or coverage will be lost. Complete your renewal and report all work and exemption information.</a:t>
            </a:r>
            <a:endParaRPr sz="1600">
              <a:highlight>
                <a:srgbClr val="D9EAD3"/>
              </a:highlight>
            </a:endParaRPr>
          </a:p>
          <a:p>
            <a:pPr marL="457200" lvl="0" indent="-330200" algn="l" rtl="0">
              <a:lnSpc>
                <a:spcPct val="115000"/>
              </a:lnSpc>
              <a:spcBef>
                <a:spcPts val="0"/>
              </a:spcBef>
              <a:spcAft>
                <a:spcPts val="0"/>
              </a:spcAft>
              <a:buSzPts val="1600"/>
              <a:buChar char="●"/>
            </a:pPr>
            <a:r>
              <a:rPr lang="en" sz="1600" b="1">
                <a:highlight>
                  <a:srgbClr val="D9EAD3"/>
                </a:highlight>
              </a:rPr>
              <a:t>What to expect: </a:t>
            </a:r>
            <a:r>
              <a:rPr lang="en" sz="1600">
                <a:highlight>
                  <a:srgbClr val="D9EAD3"/>
                </a:highlight>
              </a:rPr>
              <a:t>Residents who receive this notice do not need to panic. They have a 30-day grace period to complete their renewal.</a:t>
            </a:r>
            <a:r>
              <a:rPr lang="en" sz="1600"/>
              <a:t> </a:t>
            </a:r>
            <a:endParaRPr sz="1600"/>
          </a:p>
        </p:txBody>
      </p:sp>
      <p:sp>
        <p:nvSpPr>
          <p:cNvPr id="988" name="Google Shape;988;p14"/>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989" name="Google Shape;989;p14"/>
          <p:cNvSpPr/>
          <p:nvPr/>
        </p:nvSpPr>
        <p:spPr>
          <a:xfrm>
            <a:off x="5067800" y="525100"/>
            <a:ext cx="3431400" cy="43596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993"/>
        <p:cNvGrpSpPr/>
        <p:nvPr/>
      </p:nvGrpSpPr>
      <p:grpSpPr>
        <a:xfrm>
          <a:off x="0" y="0"/>
          <a:ext cx="0" cy="0"/>
          <a:chOff x="0" y="0"/>
          <a:chExt cx="0" cy="0"/>
        </a:xfrm>
      </p:grpSpPr>
      <p:sp>
        <p:nvSpPr>
          <p:cNvPr id="994" name="Google Shape;994;p16"/>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a:solidFill>
                  <a:srgbClr val="FFFFFF"/>
                </a:solidFill>
                <a:highlight>
                  <a:srgbClr val="B6D7A8"/>
                </a:highlight>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Digital</a:t>
            </a:r>
            <a:r>
              <a:rPr lang="en" sz="6000" b="1">
                <a:solidFill>
                  <a:srgbClr val="FFFFFF"/>
                </a:solidFill>
                <a:highlight>
                  <a:srgbClr val="B6D7A8"/>
                </a:highlight>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 i</a:t>
            </a:r>
            <a:r>
              <a:rPr lang="en" sz="6000" b="1" i="0" u="none" strike="noStrike" cap="none">
                <a:solidFill>
                  <a:srgbClr val="FFFFFF"/>
                </a:solidFill>
                <a:highlight>
                  <a:srgbClr val="B6D7A8"/>
                </a:highlight>
                <a:latin typeface="Work Sans"/>
                <a:ea typeface="Work Sans"/>
                <a:cs typeface="Work Sans"/>
                <a:sym typeface="Work San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nteractive guide</a:t>
            </a:r>
            <a:endParaRPr sz="6000" b="1" i="0" u="none" strike="noStrike" cap="none">
              <a:solidFill>
                <a:srgbClr val="FFFFFF"/>
              </a:solidFill>
              <a:highlight>
                <a:srgbClr val="B6D7A8"/>
              </a:highlight>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98"/>
        <p:cNvGrpSpPr/>
        <p:nvPr/>
      </p:nvGrpSpPr>
      <p:grpSpPr>
        <a:xfrm>
          <a:off x="0" y="0"/>
          <a:ext cx="0" cy="0"/>
          <a:chOff x="0" y="0"/>
          <a:chExt cx="0" cy="0"/>
        </a:xfrm>
      </p:grpSpPr>
      <p:sp>
        <p:nvSpPr>
          <p:cNvPr id="999" name="Google Shape;999;g3f5711b02bb_0_46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18</a:t>
            </a:fld>
            <a:endParaRPr/>
          </a:p>
        </p:txBody>
      </p:sp>
      <p:sp>
        <p:nvSpPr>
          <p:cNvPr id="1000" name="Google Shape;1000;g3f5711b02bb_0_467"/>
          <p:cNvSpPr txBox="1">
            <a:spLocks noGrp="1"/>
          </p:cNvSpPr>
          <p:nvPr>
            <p:ph type="title" idx="4294967295"/>
          </p:nvPr>
        </p:nvSpPr>
        <p:spPr>
          <a:xfrm>
            <a:off x="311700" y="194550"/>
            <a:ext cx="65844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sz="3500">
                <a:highlight>
                  <a:srgbClr val="E5F3FF"/>
                </a:highlight>
              </a:rPr>
              <a:t>A</a:t>
            </a:r>
            <a:r>
              <a:rPr lang="en" sz="3500">
                <a:highlight>
                  <a:srgbClr val="E5F3FF"/>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 tool</a:t>
            </a:r>
            <a:r>
              <a:rPr lang="en" sz="3500">
                <a:highlight>
                  <a:srgbClr val="E5F3FF"/>
                </a:highlight>
              </a:rPr>
              <a:t> designed for you</a:t>
            </a:r>
            <a:endParaRPr sz="3500">
              <a:highlight>
                <a:srgbClr val="E5F3FF"/>
              </a:highlight>
            </a:endParaRPr>
          </a:p>
        </p:txBody>
      </p:sp>
      <p:sp>
        <p:nvSpPr>
          <p:cNvPr id="1001" name="Google Shape;1001;g3f5711b02bb_0_467"/>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18</a:t>
            </a:fld>
            <a:endParaRPr/>
          </a:p>
        </p:txBody>
      </p:sp>
      <p:sp>
        <p:nvSpPr>
          <p:cNvPr id="1002" name="Google Shape;1002;g3f5711b02bb_0_467"/>
          <p:cNvSpPr txBox="1">
            <a:spLocks noGrp="1"/>
          </p:cNvSpPr>
          <p:nvPr>
            <p:ph type="body" idx="4294967295"/>
          </p:nvPr>
        </p:nvSpPr>
        <p:spPr>
          <a:xfrm>
            <a:off x="311700" y="1060200"/>
            <a:ext cx="7654800" cy="3905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900"/>
              <a:buNone/>
            </a:pPr>
            <a:r>
              <a:rPr lang="en" sz="1600"/>
              <a:t>This tool was developed by a nonprofit design studio, working directly with community partners </a:t>
            </a:r>
            <a:r>
              <a:rPr lang="en" sz="1600">
                <a:solidFill>
                  <a:schemeClr val="dk1"/>
                </a:solidFill>
              </a:rPr>
              <a:t>to help you quickly </a:t>
            </a:r>
            <a:r>
              <a:rPr lang="en" sz="1600" b="1">
                <a:solidFill>
                  <a:schemeClr val="dk1"/>
                </a:solidFill>
              </a:rPr>
              <a:t>learn the nuances of Medicaid work requirements</a:t>
            </a:r>
            <a:r>
              <a:rPr lang="en" sz="1600">
                <a:solidFill>
                  <a:schemeClr val="dk1"/>
                </a:solidFill>
              </a:rPr>
              <a:t> and </a:t>
            </a:r>
            <a:r>
              <a:rPr lang="en" sz="1600" b="1">
                <a:solidFill>
                  <a:schemeClr val="dk1"/>
                </a:solidFill>
              </a:rPr>
              <a:t>give clients personalized guidance</a:t>
            </a:r>
            <a:r>
              <a:rPr lang="en" sz="1600">
                <a:solidFill>
                  <a:schemeClr val="dk1"/>
                </a:solidFill>
              </a:rPr>
              <a:t> based on their household’s situation.</a:t>
            </a:r>
            <a:endParaRPr sz="1600"/>
          </a:p>
          <a:p>
            <a:pPr marL="0" lvl="0" indent="0" algn="l" rtl="0">
              <a:lnSpc>
                <a:spcPct val="115000"/>
              </a:lnSpc>
              <a:spcBef>
                <a:spcPts val="0"/>
              </a:spcBef>
              <a:spcAft>
                <a:spcPts val="0"/>
              </a:spcAft>
              <a:buSzPts val="1900"/>
              <a:buNone/>
            </a:pPr>
            <a:endParaRPr sz="1600"/>
          </a:p>
          <a:p>
            <a:pPr marL="0" lvl="0" indent="0" algn="l" rtl="0">
              <a:lnSpc>
                <a:spcPct val="115000"/>
              </a:lnSpc>
              <a:spcBef>
                <a:spcPts val="0"/>
              </a:spcBef>
              <a:spcAft>
                <a:spcPts val="0"/>
              </a:spcAft>
              <a:buSzPts val="1900"/>
              <a:buNone/>
            </a:pPr>
            <a:r>
              <a:rPr lang="en" sz="1600"/>
              <a:t>We adapted it to reflect [state name]s specific implementation decisions.</a:t>
            </a:r>
            <a:endParaRPr sz="1600"/>
          </a:p>
          <a:p>
            <a:pPr marL="0" lvl="0" indent="0" algn="l" rtl="0">
              <a:lnSpc>
                <a:spcPct val="115000"/>
              </a:lnSpc>
              <a:spcBef>
                <a:spcPts val="1600"/>
              </a:spcBef>
              <a:spcAft>
                <a:spcPts val="0"/>
              </a:spcAft>
              <a:buNone/>
            </a:pPr>
            <a:r>
              <a:rPr lang="en" sz="1600" b="1"/>
              <a:t>You can use it to: </a:t>
            </a:r>
            <a:endParaRPr sz="1600" b="1"/>
          </a:p>
          <a:p>
            <a:pPr marL="457200" lvl="0" indent="-330200" algn="l" rtl="0">
              <a:lnSpc>
                <a:spcPct val="115000"/>
              </a:lnSpc>
              <a:spcBef>
                <a:spcPts val="1600"/>
              </a:spcBef>
              <a:spcAft>
                <a:spcPts val="0"/>
              </a:spcAft>
              <a:buSzPts val="1600"/>
              <a:buChar char="●"/>
            </a:pPr>
            <a:r>
              <a:rPr lang="en" sz="1600"/>
              <a:t>Prepare for the rollout of work requirements </a:t>
            </a:r>
            <a:endParaRPr sz="1600"/>
          </a:p>
          <a:p>
            <a:pPr marL="457200" lvl="0" indent="-330200" algn="l" rtl="0">
              <a:lnSpc>
                <a:spcPct val="115000"/>
              </a:lnSpc>
              <a:spcBef>
                <a:spcPts val="0"/>
              </a:spcBef>
              <a:spcAft>
                <a:spcPts val="0"/>
              </a:spcAft>
              <a:buSzPts val="1600"/>
              <a:buChar char="●"/>
            </a:pPr>
            <a:r>
              <a:rPr lang="en" sz="1600"/>
              <a:t>Work with a client to get a clear answer on if/how work requirements apply and next steps to meet the requirement</a:t>
            </a:r>
            <a:endParaRPr sz="1600"/>
          </a:p>
          <a:p>
            <a:pPr marL="0" lvl="0" indent="0" algn="l" rtl="0">
              <a:spcBef>
                <a:spcPts val="1600"/>
              </a:spcBef>
              <a:spcAft>
                <a:spcPts val="0"/>
              </a:spcAft>
              <a:buNone/>
            </a:pPr>
            <a:r>
              <a:rPr lang="en" sz="1600" b="1">
                <a:solidFill>
                  <a:schemeClr val="dk1"/>
                </a:solidFill>
              </a:rPr>
              <a:t>Where to find it</a:t>
            </a:r>
            <a:r>
              <a:rPr lang="en" sz="1600">
                <a:solidFill>
                  <a:schemeClr val="dk1"/>
                </a:solidFill>
              </a:rPr>
              <a:t>: </a:t>
            </a:r>
            <a:r>
              <a:rPr lang="en" sz="1600">
                <a:solidFill>
                  <a:schemeClr val="dk1"/>
                </a:solidFill>
                <a:highlight>
                  <a:srgbClr val="FFF2CC"/>
                </a:highlight>
              </a:rPr>
              <a:t>[Add link]</a:t>
            </a:r>
            <a:endParaRPr sz="1600"/>
          </a:p>
          <a:p>
            <a:pPr marL="0" lvl="0" indent="0" algn="l" rtl="0">
              <a:lnSpc>
                <a:spcPct val="115000"/>
              </a:lnSpc>
              <a:spcBef>
                <a:spcPts val="1600"/>
              </a:spcBef>
              <a:spcAft>
                <a:spcPts val="1600"/>
              </a:spcAft>
              <a:buSzPts val="1900"/>
              <a:buNone/>
            </a:pPr>
            <a:endParaRPr sz="1600"/>
          </a:p>
        </p:txBody>
      </p:sp>
      <p:sp>
        <p:nvSpPr>
          <p:cNvPr id="1003" name="Google Shape;1003;g3f5711b02bb_0_467"/>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07"/>
        <p:cNvGrpSpPr/>
        <p:nvPr/>
      </p:nvGrpSpPr>
      <p:grpSpPr>
        <a:xfrm>
          <a:off x="0" y="0"/>
          <a:ext cx="0" cy="0"/>
          <a:chOff x="0" y="0"/>
          <a:chExt cx="0" cy="0"/>
        </a:xfrm>
      </p:grpSpPr>
      <p:sp>
        <p:nvSpPr>
          <p:cNvPr id="1008" name="Google Shape;1008;g3f5711b02bb_0_47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19</a:t>
            </a:fld>
            <a:endParaRPr/>
          </a:p>
        </p:txBody>
      </p:sp>
      <p:sp>
        <p:nvSpPr>
          <p:cNvPr id="1009" name="Google Shape;1009;g3f5711b02bb_0_475"/>
          <p:cNvSpPr txBox="1">
            <a:spLocks noGrp="1"/>
          </p:cNvSpPr>
          <p:nvPr>
            <p:ph type="title" idx="4294967295"/>
          </p:nvPr>
        </p:nvSpPr>
        <p:spPr>
          <a:xfrm>
            <a:off x="311700" y="194550"/>
            <a:ext cx="65844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sz="3500">
                <a:highlight>
                  <a:srgbClr val="E5F3FF"/>
                </a:highlight>
              </a:rPr>
              <a:t>Features</a:t>
            </a:r>
            <a:endParaRPr sz="3500">
              <a:highlight>
                <a:srgbClr val="E5F3FF"/>
              </a:highlight>
            </a:endParaRPr>
          </a:p>
        </p:txBody>
      </p:sp>
      <p:sp>
        <p:nvSpPr>
          <p:cNvPr id="1010" name="Google Shape;1010;g3f5711b02bb_0_475"/>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19</a:t>
            </a:fld>
            <a:endParaRPr/>
          </a:p>
        </p:txBody>
      </p:sp>
      <p:sp>
        <p:nvSpPr>
          <p:cNvPr id="1011" name="Google Shape;1011;g3f5711b02bb_0_475"/>
          <p:cNvSpPr txBox="1">
            <a:spLocks noGrp="1"/>
          </p:cNvSpPr>
          <p:nvPr>
            <p:ph type="body" idx="4294967295"/>
          </p:nvPr>
        </p:nvSpPr>
        <p:spPr>
          <a:xfrm>
            <a:off x="311700" y="1060200"/>
            <a:ext cx="7342800" cy="3873900"/>
          </a:xfrm>
          <a:prstGeom prst="rect">
            <a:avLst/>
          </a:prstGeom>
          <a:noFill/>
          <a:ln>
            <a:noFill/>
          </a:ln>
        </p:spPr>
        <p:txBody>
          <a:bodyPr spcFirstLastPara="1" wrap="square" lIns="91425" tIns="91425" rIns="91425" bIns="91425" anchor="t" anchorCtr="0">
            <a:noAutofit/>
          </a:bodyPr>
          <a:lstStyle/>
          <a:p>
            <a:pPr marL="457200" lvl="0" indent="-330200" algn="l" rtl="0">
              <a:spcBef>
                <a:spcPts val="1200"/>
              </a:spcBef>
              <a:spcAft>
                <a:spcPts val="0"/>
              </a:spcAft>
              <a:buClr>
                <a:schemeClr val="dk1"/>
              </a:buClr>
              <a:buSzPts val="1600"/>
              <a:buFont typeface="Arial"/>
              <a:buChar char="●"/>
            </a:pPr>
            <a:r>
              <a:rPr lang="en" sz="1600" b="1"/>
              <a:t>Built for desktop</a:t>
            </a:r>
            <a:r>
              <a:rPr lang="en" sz="1600"/>
              <a:t> — navigators can see questions, household members, and the summary updating all at once, making it easier to understand which situation applies and why.</a:t>
            </a:r>
            <a:endParaRPr sz="1600"/>
          </a:p>
          <a:p>
            <a:pPr marL="457200" lvl="0" indent="-298450" algn="l" rtl="0">
              <a:spcBef>
                <a:spcPts val="0"/>
              </a:spcBef>
              <a:spcAft>
                <a:spcPts val="0"/>
              </a:spcAft>
              <a:buClr>
                <a:schemeClr val="dk1"/>
              </a:buClr>
              <a:buSzPts val="1100"/>
              <a:buFont typeface="Arial"/>
              <a:buChar char="●"/>
            </a:pPr>
            <a:r>
              <a:rPr lang="en" sz="1600">
                <a:solidFill>
                  <a:schemeClr val="dk1"/>
                </a:solidFill>
              </a:rPr>
              <a:t>Built to </a:t>
            </a:r>
            <a:r>
              <a:rPr lang="en" sz="1600" b="1">
                <a:solidFill>
                  <a:schemeClr val="dk1"/>
                </a:solidFill>
              </a:rPr>
              <a:t>handle multiple household members at once</a:t>
            </a:r>
            <a:r>
              <a:rPr lang="en" sz="1600">
                <a:solidFill>
                  <a:schemeClr val="dk1"/>
                </a:solidFill>
              </a:rPr>
              <a:t>, so navigators can work through a full household’s situation in a single session.</a:t>
            </a:r>
            <a:endParaRPr sz="1600" b="1"/>
          </a:p>
          <a:p>
            <a:pPr marL="457200" lvl="0" indent="-298450" algn="l" rtl="0">
              <a:spcBef>
                <a:spcPts val="0"/>
              </a:spcBef>
              <a:spcAft>
                <a:spcPts val="0"/>
              </a:spcAft>
              <a:buClr>
                <a:schemeClr val="dk1"/>
              </a:buClr>
              <a:buSzPts val="1100"/>
              <a:buFont typeface="Arial"/>
              <a:buChar char="●"/>
            </a:pPr>
            <a:r>
              <a:rPr lang="en" sz="1600" b="1"/>
              <a:t>Uses policy-centered language</a:t>
            </a:r>
            <a:r>
              <a:rPr lang="en" sz="1600"/>
              <a:t> with detailed explanations navigators need, not a simplified guided experience.</a:t>
            </a:r>
            <a:endParaRPr sz="1600"/>
          </a:p>
          <a:p>
            <a:pPr marL="0" lvl="0" indent="0" algn="l" rtl="0">
              <a:spcBef>
                <a:spcPts val="1200"/>
              </a:spcBef>
              <a:spcAft>
                <a:spcPts val="0"/>
              </a:spcAft>
              <a:buClr>
                <a:schemeClr val="dk1"/>
              </a:buClr>
              <a:buSzPts val="1100"/>
              <a:buFont typeface="Arial"/>
              <a:buNone/>
            </a:pPr>
            <a:r>
              <a:rPr lang="en" sz="1600"/>
              <a:t>For these reasons, this tool is not recommended for residents to use on their own. It works best in the hands of a navigator working through a client's situation in real time not as something to share directly.</a:t>
            </a:r>
            <a:endParaRPr sz="1600"/>
          </a:p>
          <a:p>
            <a:pPr marL="0" lvl="0" indent="0" algn="l" rtl="0">
              <a:lnSpc>
                <a:spcPct val="115000"/>
              </a:lnSpc>
              <a:spcBef>
                <a:spcPts val="1600"/>
              </a:spcBef>
              <a:spcAft>
                <a:spcPts val="0"/>
              </a:spcAft>
              <a:buNone/>
            </a:pPr>
            <a:endParaRPr sz="1600"/>
          </a:p>
          <a:p>
            <a:pPr marL="0" lvl="0" indent="0" algn="l" rtl="0">
              <a:lnSpc>
                <a:spcPct val="115000"/>
              </a:lnSpc>
              <a:spcBef>
                <a:spcPts val="1600"/>
              </a:spcBef>
              <a:spcAft>
                <a:spcPts val="1600"/>
              </a:spcAft>
              <a:buSzPts val="1900"/>
              <a:buNone/>
            </a:pPr>
            <a:endParaRPr sz="1600"/>
          </a:p>
        </p:txBody>
      </p:sp>
      <p:sp>
        <p:nvSpPr>
          <p:cNvPr id="1012" name="Google Shape;1012;g3f5711b02bb_0_475"/>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g3f5711b02bb_0_715"/>
          <p:cNvSpPr txBox="1"/>
          <p:nvPr/>
        </p:nvSpPr>
        <p:spPr>
          <a:xfrm>
            <a:off x="100" y="166750"/>
            <a:ext cx="9144000" cy="49767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i="0" u="none" strike="noStrike" cap="none">
              <a:solidFill>
                <a:srgbClr val="000000"/>
              </a:solidFill>
              <a:latin typeface="Work Sans"/>
              <a:ea typeface="Work Sans"/>
              <a:cs typeface="Work Sans"/>
              <a:sym typeface="Work Sans"/>
            </a:endParaRPr>
          </a:p>
        </p:txBody>
      </p:sp>
      <p:sp>
        <p:nvSpPr>
          <p:cNvPr id="856" name="Google Shape;856;g3f5711b02bb_0_715"/>
          <p:cNvSpPr txBox="1"/>
          <p:nvPr/>
        </p:nvSpPr>
        <p:spPr>
          <a:xfrm>
            <a:off x="0" y="0"/>
            <a:ext cx="9144000" cy="685800"/>
          </a:xfrm>
          <a:prstGeom prst="rect">
            <a:avLst/>
          </a:prstGeom>
          <a:solidFill>
            <a:srgbClr val="1A2E44"/>
          </a:solidFill>
          <a:ln>
            <a:noFill/>
          </a:ln>
        </p:spPr>
        <p:txBody>
          <a:bodyPr spcFirstLastPara="1" wrap="square" lIns="457200" tIns="91425" rIns="457200"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FFFFFF"/>
                </a:solidFill>
                <a:latin typeface="Calibri"/>
                <a:ea typeface="Calibri"/>
                <a:cs typeface="Calibri"/>
                <a:sym typeface="Calibri"/>
              </a:rPr>
              <a:t>How to use this template</a:t>
            </a:r>
            <a:endParaRPr/>
          </a:p>
        </p:txBody>
      </p:sp>
      <p:sp>
        <p:nvSpPr>
          <p:cNvPr id="857" name="Google Shape;857;g3f5711b02bb_0_715"/>
          <p:cNvSpPr txBox="1"/>
          <p:nvPr/>
        </p:nvSpPr>
        <p:spPr>
          <a:xfrm>
            <a:off x="457200" y="850404"/>
            <a:ext cx="8229600" cy="1389900"/>
          </a:xfrm>
          <a:prstGeom prst="rect">
            <a:avLst/>
          </a:prstGeom>
          <a:noFill/>
          <a:ln>
            <a:noFill/>
          </a:ln>
        </p:spPr>
        <p:txBody>
          <a:bodyPr spcFirstLastPara="1" wrap="square" lIns="91425" tIns="0" rIns="91425" bIns="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a:solidFill>
                  <a:srgbClr val="444444"/>
                </a:solidFill>
                <a:latin typeface="Work Sans"/>
                <a:ea typeface="Work Sans"/>
                <a:cs typeface="Work Sans"/>
                <a:sym typeface="Work Sans"/>
              </a:rPr>
              <a:t>Civilla designed this website content through work conducted in partnership with the Michigan Department of Health and Human Services (MDHHS) – and with funding and collaboration from the Michigan Health Endowment Fund – to support Michigan’s HR1 implementation planning.</a:t>
            </a:r>
            <a:endParaRPr>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endParaRPr>
              <a:solidFill>
                <a:srgbClr val="4444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a:solidFill>
                  <a:srgbClr val="444444"/>
                </a:solidFill>
                <a:latin typeface="Work Sans"/>
                <a:ea typeface="Work Sans"/>
                <a:cs typeface="Work Sans"/>
                <a:sym typeface="Work Sans"/>
              </a:rPr>
              <a:t>These materials have been adapted for a broader audience and do not necessarily represent official MDHHS communications, guidance, or policy. </a:t>
            </a:r>
            <a:endParaRPr b="1">
              <a:latin typeface="Work Sans"/>
              <a:ea typeface="Work Sans"/>
              <a:cs typeface="Work Sans"/>
              <a:sym typeface="Work Sans"/>
            </a:endParaRPr>
          </a:p>
        </p:txBody>
      </p:sp>
      <p:sp>
        <p:nvSpPr>
          <p:cNvPr id="858" name="Google Shape;858;g3f5711b02bb_0_715"/>
          <p:cNvSpPr txBox="1"/>
          <p:nvPr/>
        </p:nvSpPr>
        <p:spPr>
          <a:xfrm>
            <a:off x="457200" y="2483751"/>
            <a:ext cx="8229600" cy="5811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Each slide's comments include guidance on what to replace or review before publishing.</a:t>
            </a:r>
            <a:endParaRPr b="1">
              <a:solidFill>
                <a:srgbClr val="1A2E44"/>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400"/>
              <a:buFont typeface="Arial"/>
              <a:buNone/>
            </a:pPr>
            <a:r>
              <a:rPr lang="en" i="0" u="none" strike="noStrike" cap="none">
                <a:solidFill>
                  <a:srgbClr val="1A2E44"/>
                </a:solidFill>
                <a:latin typeface="Work Sans"/>
                <a:ea typeface="Work Sans"/>
                <a:cs typeface="Work Sans"/>
                <a:sym typeface="Work Sans"/>
              </a:rPr>
              <a:t>Two types of content are flagged throughout this deck:</a:t>
            </a:r>
            <a:endParaRPr>
              <a:latin typeface="Work Sans"/>
              <a:ea typeface="Work Sans"/>
              <a:cs typeface="Work Sans"/>
              <a:sym typeface="Work Sans"/>
            </a:endParaRPr>
          </a:p>
        </p:txBody>
      </p:sp>
      <p:sp>
        <p:nvSpPr>
          <p:cNvPr id="859" name="Google Shape;859;g3f5711b02bb_0_715"/>
          <p:cNvSpPr/>
          <p:nvPr/>
        </p:nvSpPr>
        <p:spPr>
          <a:xfrm>
            <a:off x="457200" y="3131662"/>
            <a:ext cx="1371600" cy="342900"/>
          </a:xfrm>
          <a:prstGeom prst="roundRect">
            <a:avLst>
              <a:gd name="adj" fmla="val 50000"/>
            </a:avLst>
          </a:prstGeom>
          <a:solidFill>
            <a:srgbClr val="FFF2C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b="1" i="0" u="none" strike="noStrike" cap="none">
                <a:solidFill>
                  <a:srgbClr val="1A2E44"/>
                </a:solidFill>
                <a:latin typeface="Work Sans"/>
                <a:ea typeface="Work Sans"/>
                <a:cs typeface="Work Sans"/>
                <a:sym typeface="Work Sans"/>
              </a:rPr>
              <a:t>[CHANGE]</a:t>
            </a:r>
            <a:endParaRPr>
              <a:latin typeface="Work Sans"/>
              <a:ea typeface="Work Sans"/>
              <a:cs typeface="Work Sans"/>
              <a:sym typeface="Work Sans"/>
            </a:endParaRPr>
          </a:p>
        </p:txBody>
      </p:sp>
      <p:sp>
        <p:nvSpPr>
          <p:cNvPr id="860" name="Google Shape;860;g3f5711b02bb_0_715"/>
          <p:cNvSpPr txBox="1"/>
          <p:nvPr/>
        </p:nvSpPr>
        <p:spPr>
          <a:xfrm>
            <a:off x="1981200" y="3116674"/>
            <a:ext cx="6705600" cy="6138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Items to change are highlighted in yellow</a:t>
            </a:r>
            <a:r>
              <a:rPr lang="en">
                <a:solidFill>
                  <a:srgbClr val="1A2E44"/>
                </a:solidFill>
                <a:latin typeface="Work Sans"/>
                <a:ea typeface="Work Sans"/>
                <a:cs typeface="Work Sans"/>
                <a:sym typeface="Work Sans"/>
              </a:rPr>
              <a:t> and should be replaced with your state specific information (such as your state agency name, Medicaid program name, a URL, etc.).</a:t>
            </a:r>
            <a:endParaRPr>
              <a:latin typeface="Work Sans"/>
              <a:ea typeface="Work Sans"/>
              <a:cs typeface="Work Sans"/>
              <a:sym typeface="Work Sans"/>
            </a:endParaRPr>
          </a:p>
        </p:txBody>
      </p:sp>
      <p:sp>
        <p:nvSpPr>
          <p:cNvPr id="861" name="Google Shape;861;g3f5711b02bb_0_715"/>
          <p:cNvSpPr/>
          <p:nvPr/>
        </p:nvSpPr>
        <p:spPr>
          <a:xfrm>
            <a:off x="457200" y="3902025"/>
            <a:ext cx="1371600" cy="342900"/>
          </a:xfrm>
          <a:prstGeom prst="roundRect">
            <a:avLst>
              <a:gd name="adj" fmla="val 50000"/>
            </a:avLst>
          </a:prstGeom>
          <a:solidFill>
            <a:srgbClr val="D9EAD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b="1" i="0" u="none" strike="noStrike" cap="none">
                <a:solidFill>
                  <a:srgbClr val="1A2E44"/>
                </a:solidFill>
                <a:latin typeface="Work Sans"/>
                <a:ea typeface="Work Sans"/>
                <a:cs typeface="Work Sans"/>
                <a:sym typeface="Work Sans"/>
              </a:rPr>
              <a:t>REVIEW</a:t>
            </a:r>
            <a:endParaRPr>
              <a:latin typeface="Work Sans"/>
              <a:ea typeface="Work Sans"/>
              <a:cs typeface="Work Sans"/>
              <a:sym typeface="Work Sans"/>
            </a:endParaRPr>
          </a:p>
        </p:txBody>
      </p:sp>
      <p:sp>
        <p:nvSpPr>
          <p:cNvPr id="862" name="Google Shape;862;g3f5711b02bb_0_715"/>
          <p:cNvSpPr txBox="1"/>
          <p:nvPr/>
        </p:nvSpPr>
        <p:spPr>
          <a:xfrm>
            <a:off x="1981200" y="3878674"/>
            <a:ext cx="6705600" cy="685800"/>
          </a:xfrm>
          <a:prstGeom prst="rect">
            <a:avLst/>
          </a:prstGeom>
          <a:noFill/>
          <a:ln>
            <a:noFill/>
          </a:ln>
        </p:spPr>
        <p:txBody>
          <a:bodyPr spcFirstLastPara="1" wrap="square" lIns="91425" tIns="0" rIns="91425" bIns="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 b="1">
                <a:solidFill>
                  <a:srgbClr val="1A2E44"/>
                </a:solidFill>
                <a:latin typeface="Work Sans"/>
                <a:ea typeface="Work Sans"/>
                <a:cs typeface="Work Sans"/>
                <a:sym typeface="Work Sans"/>
              </a:rPr>
              <a:t>State policy and process choices are highlighted in green</a:t>
            </a:r>
            <a:r>
              <a:rPr lang="en">
                <a:solidFill>
                  <a:srgbClr val="1A2E44"/>
                </a:solidFill>
                <a:latin typeface="Work Sans"/>
                <a:ea typeface="Work Sans"/>
                <a:cs typeface="Work Sans"/>
                <a:sym typeface="Work Sans"/>
              </a:rPr>
              <a:t> to bring your attention to state-specific policy and process choices that should be confirmed or changed based on your agency’s context.</a:t>
            </a:r>
            <a:endParaRPr>
              <a:latin typeface="Work Sans"/>
              <a:ea typeface="Work Sans"/>
              <a:cs typeface="Work Sans"/>
              <a:sym typeface="Work Sans"/>
            </a:endParaRPr>
          </a:p>
        </p:txBody>
      </p:sp>
      <p:sp>
        <p:nvSpPr>
          <p:cNvPr id="863" name="Google Shape;863;g3f5711b02bb_0_715"/>
          <p:cNvSpPr txBox="1"/>
          <p:nvPr/>
        </p:nvSpPr>
        <p:spPr>
          <a:xfrm>
            <a:off x="457200" y="4658794"/>
            <a:ext cx="8229600" cy="45600"/>
          </a:xfrm>
          <a:prstGeom prst="rect">
            <a:avLst/>
          </a:prstGeom>
          <a:solidFill>
            <a:srgbClr val="E5E7E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i="0" u="none" strike="noStrike" cap="none">
              <a:solidFill>
                <a:srgbClr val="000000"/>
              </a:solidFill>
              <a:latin typeface="Work Sans"/>
              <a:ea typeface="Work Sans"/>
              <a:cs typeface="Work Sans"/>
              <a:sym typeface="Work Sans"/>
            </a:endParaRPr>
          </a:p>
        </p:txBody>
      </p:sp>
      <p:sp>
        <p:nvSpPr>
          <p:cNvPr id="864" name="Google Shape;864;g3f5711b02bb_0_715"/>
          <p:cNvSpPr txBox="1"/>
          <p:nvPr/>
        </p:nvSpPr>
        <p:spPr>
          <a:xfrm>
            <a:off x="457200" y="4530029"/>
            <a:ext cx="8229600" cy="685800"/>
          </a:xfrm>
          <a:prstGeom prst="rect">
            <a:avLst/>
          </a:prstGeom>
          <a:noFill/>
          <a:ln>
            <a:noFill/>
          </a:ln>
        </p:spPr>
        <p:txBody>
          <a:bodyPr spcFirstLastPara="1" wrap="square" lIns="91425" tIns="0" rIns="91425" bIns="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a:latin typeface="Work Sans"/>
              <a:ea typeface="Work Sans"/>
              <a:cs typeface="Work Sans"/>
              <a:sym typeface="Work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16"/>
        <p:cNvGrpSpPr/>
        <p:nvPr/>
      </p:nvGrpSpPr>
      <p:grpSpPr>
        <a:xfrm>
          <a:off x="0" y="0"/>
          <a:ext cx="0" cy="0"/>
          <a:chOff x="0" y="0"/>
          <a:chExt cx="0" cy="0"/>
        </a:xfrm>
      </p:grpSpPr>
      <p:sp>
        <p:nvSpPr>
          <p:cNvPr id="1017" name="Google Shape;1017;p1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20</a:t>
            </a:fld>
            <a:endParaRPr/>
          </a:p>
        </p:txBody>
      </p:sp>
      <p:sp>
        <p:nvSpPr>
          <p:cNvPr id="1018" name="Google Shape;1018;p19"/>
          <p:cNvSpPr txBox="1">
            <a:spLocks noGrp="1"/>
          </p:cNvSpPr>
          <p:nvPr>
            <p:ph type="title" idx="4294967295"/>
          </p:nvPr>
        </p:nvSpPr>
        <p:spPr>
          <a:xfrm>
            <a:off x="311700" y="194550"/>
            <a:ext cx="65844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Live demo</a:t>
            </a:r>
            <a:endParaRPr/>
          </a:p>
        </p:txBody>
      </p:sp>
      <p:sp>
        <p:nvSpPr>
          <p:cNvPr id="1019" name="Google Shape;1019;p1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20</a:t>
            </a:fld>
            <a:endParaRPr/>
          </a:p>
        </p:txBody>
      </p:sp>
      <p:sp>
        <p:nvSpPr>
          <p:cNvPr id="1020" name="Google Shape;1020;p19"/>
          <p:cNvSpPr txBox="1">
            <a:spLocks noGrp="1"/>
          </p:cNvSpPr>
          <p:nvPr>
            <p:ph type="body" idx="4294967295"/>
          </p:nvPr>
        </p:nvSpPr>
        <p:spPr>
          <a:xfrm>
            <a:off x="311700" y="1060200"/>
            <a:ext cx="4260300" cy="1576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SzPts val="1900"/>
              <a:buNone/>
            </a:pPr>
            <a:r>
              <a:rPr lang="en" sz="1800"/>
              <a:t>Let’s walk through it together </a:t>
            </a:r>
            <a:r>
              <a:rPr lang="en" sz="1800">
                <a:highlight>
                  <a:srgbClr val="FFF2CC"/>
                </a:highlight>
              </a:rPr>
              <a:t>[add link]</a:t>
            </a:r>
            <a:endParaRPr sz="1800">
              <a:highlight>
                <a:srgbClr val="FFF2CC"/>
              </a:highlight>
            </a:endParaRPr>
          </a:p>
        </p:txBody>
      </p:sp>
      <p:sp>
        <p:nvSpPr>
          <p:cNvPr id="1021" name="Google Shape;1021;p19"/>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25"/>
        <p:cNvGrpSpPr/>
        <p:nvPr/>
      </p:nvGrpSpPr>
      <p:grpSpPr>
        <a:xfrm>
          <a:off x="0" y="0"/>
          <a:ext cx="0" cy="0"/>
          <a:chOff x="0" y="0"/>
          <a:chExt cx="0" cy="0"/>
        </a:xfrm>
      </p:grpSpPr>
      <p:sp>
        <p:nvSpPr>
          <p:cNvPr id="1026" name="Google Shape;1026;p20"/>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What is still unknown</a:t>
            </a: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30"/>
        <p:cNvGrpSpPr/>
        <p:nvPr/>
      </p:nvGrpSpPr>
      <p:grpSpPr>
        <a:xfrm>
          <a:off x="0" y="0"/>
          <a:ext cx="0" cy="0"/>
          <a:chOff x="0" y="0"/>
          <a:chExt cx="0" cy="0"/>
        </a:xfrm>
      </p:grpSpPr>
      <p:sp>
        <p:nvSpPr>
          <p:cNvPr id="1031" name="Google Shape;1031;p21"/>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22</a:t>
            </a:fld>
            <a:endParaRPr/>
          </a:p>
        </p:txBody>
      </p:sp>
      <p:sp>
        <p:nvSpPr>
          <p:cNvPr id="1032" name="Google Shape;1032;p21"/>
          <p:cNvSpPr txBox="1">
            <a:spLocks noGrp="1"/>
          </p:cNvSpPr>
          <p:nvPr>
            <p:ph type="body" idx="4294967295"/>
          </p:nvPr>
        </p:nvSpPr>
        <p:spPr>
          <a:xfrm>
            <a:off x="311700" y="954550"/>
            <a:ext cx="7892400" cy="43032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1200"/>
              </a:spcBef>
              <a:spcAft>
                <a:spcPts val="0"/>
              </a:spcAft>
              <a:buClr>
                <a:schemeClr val="dk1"/>
              </a:buClr>
              <a:buSzPts val="1800"/>
              <a:buChar char="●"/>
            </a:pPr>
            <a:r>
              <a:rPr lang="en" sz="1800" b="1">
                <a:solidFill>
                  <a:schemeClr val="dk1"/>
                </a:solidFill>
                <a:highlight>
                  <a:srgbClr val="D9EAD3"/>
                </a:highlight>
              </a:rPr>
              <a:t>Still being determined:</a:t>
            </a:r>
            <a:endParaRPr sz="1800" b="1">
              <a:solidFill>
                <a:schemeClr val="dk1"/>
              </a:solidFill>
              <a:highlight>
                <a:srgbClr val="D9EAD3"/>
              </a:highlight>
            </a:endParaRPr>
          </a:p>
          <a:p>
            <a:pPr marL="914400" lvl="1" indent="-342900" algn="l" rtl="0">
              <a:lnSpc>
                <a:spcPct val="115000"/>
              </a:lnSpc>
              <a:spcBef>
                <a:spcPts val="0"/>
              </a:spcBef>
              <a:spcAft>
                <a:spcPts val="0"/>
              </a:spcAft>
              <a:buClr>
                <a:schemeClr val="dk1"/>
              </a:buClr>
              <a:buSzPts val="1800"/>
              <a:buChar char="○"/>
            </a:pPr>
            <a:r>
              <a:rPr lang="en" sz="1800">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XXX</a:t>
            </a:r>
            <a:endParaRPr sz="1800">
              <a:solidFill>
                <a:schemeClr val="dk1"/>
              </a:solidFill>
            </a:endParaRPr>
          </a:p>
          <a:p>
            <a:pPr marL="0" lvl="0" indent="0" algn="l" rtl="0">
              <a:lnSpc>
                <a:spcPct val="115000"/>
              </a:lnSpc>
              <a:spcBef>
                <a:spcPts val="1200"/>
              </a:spcBef>
              <a:spcAft>
                <a:spcPts val="0"/>
              </a:spcAft>
              <a:buSzPts val="1900"/>
              <a:buNone/>
            </a:pPr>
            <a:endParaRPr sz="1800">
              <a:solidFill>
                <a:schemeClr val="dk1"/>
              </a:solidFill>
            </a:endParaRPr>
          </a:p>
          <a:p>
            <a:pPr marL="0" lvl="0" indent="0" algn="l" rtl="0">
              <a:lnSpc>
                <a:spcPct val="115000"/>
              </a:lnSpc>
              <a:spcBef>
                <a:spcPts val="1200"/>
              </a:spcBef>
              <a:spcAft>
                <a:spcPts val="0"/>
              </a:spcAft>
              <a:buSzPts val="1900"/>
              <a:buNone/>
            </a:pPr>
            <a:endParaRPr sz="1800" b="1">
              <a:solidFill>
                <a:schemeClr val="dk1"/>
              </a:solidFill>
            </a:endParaRPr>
          </a:p>
          <a:p>
            <a:pPr marL="0" lvl="0" indent="0" algn="l" rtl="0">
              <a:lnSpc>
                <a:spcPct val="115000"/>
              </a:lnSpc>
              <a:spcBef>
                <a:spcPts val="1200"/>
              </a:spcBef>
              <a:spcAft>
                <a:spcPts val="0"/>
              </a:spcAft>
              <a:buSzPts val="1900"/>
              <a:buNone/>
            </a:pPr>
            <a:endParaRPr sz="1800" b="1">
              <a:solidFill>
                <a:schemeClr val="dk1"/>
              </a:solidFill>
            </a:endParaRPr>
          </a:p>
          <a:p>
            <a:pPr marL="0" lvl="0" indent="0" algn="l" rtl="0">
              <a:lnSpc>
                <a:spcPct val="115000"/>
              </a:lnSpc>
              <a:spcBef>
                <a:spcPts val="1200"/>
              </a:spcBef>
              <a:spcAft>
                <a:spcPts val="1600"/>
              </a:spcAft>
              <a:buSzPts val="1900"/>
              <a:buNone/>
            </a:pPr>
            <a:endParaRPr sz="1800">
              <a:solidFill>
                <a:schemeClr val="dk1"/>
              </a:solidFill>
            </a:endParaRPr>
          </a:p>
        </p:txBody>
      </p:sp>
      <p:sp>
        <p:nvSpPr>
          <p:cNvPr id="1033" name="Google Shape;1033;p21"/>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What is still unknown</a:t>
            </a:r>
            <a:endParaRPr/>
          </a:p>
        </p:txBody>
      </p:sp>
      <p:sp>
        <p:nvSpPr>
          <p:cNvPr id="1034" name="Google Shape;1034;p21"/>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38"/>
        <p:cNvGrpSpPr/>
        <p:nvPr/>
      </p:nvGrpSpPr>
      <p:grpSpPr>
        <a:xfrm>
          <a:off x="0" y="0"/>
          <a:ext cx="0" cy="0"/>
          <a:chOff x="0" y="0"/>
          <a:chExt cx="0" cy="0"/>
        </a:xfrm>
      </p:grpSpPr>
      <p:sp>
        <p:nvSpPr>
          <p:cNvPr id="1039" name="Google Shape;1039;p22"/>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23</a:t>
            </a:fld>
            <a:endParaRPr/>
          </a:p>
        </p:txBody>
      </p:sp>
      <p:sp>
        <p:nvSpPr>
          <p:cNvPr id="1040" name="Google Shape;1040;p22"/>
          <p:cNvSpPr txBox="1">
            <a:spLocks noGrp="1"/>
          </p:cNvSpPr>
          <p:nvPr>
            <p:ph type="body" idx="4294967295"/>
          </p:nvPr>
        </p:nvSpPr>
        <p:spPr>
          <a:xfrm>
            <a:off x="311700" y="954550"/>
            <a:ext cx="7892400" cy="30531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1200"/>
              </a:spcBef>
              <a:spcAft>
                <a:spcPts val="0"/>
              </a:spcAft>
              <a:buClr>
                <a:schemeClr val="dk1"/>
              </a:buClr>
              <a:buSzPts val="1800"/>
              <a:buChar char="●"/>
            </a:pPr>
            <a:r>
              <a:rPr lang="en" sz="1800" b="1">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XXX</a:t>
            </a:r>
            <a:endParaRPr sz="1800" b="1">
              <a:solidFill>
                <a:schemeClr val="dk1"/>
              </a:solidFill>
              <a:highlight>
                <a:srgbClr val="D9EAD3"/>
              </a:highlight>
            </a:endParaRPr>
          </a:p>
          <a:p>
            <a:pPr marL="457200" lvl="0" indent="-342900" algn="l" rtl="0">
              <a:lnSpc>
                <a:spcPct val="115000"/>
              </a:lnSpc>
              <a:spcBef>
                <a:spcPts val="0"/>
              </a:spcBef>
              <a:spcAft>
                <a:spcPts val="0"/>
              </a:spcAft>
              <a:buClr>
                <a:schemeClr val="dk1"/>
              </a:buClr>
              <a:buSzPts val="1800"/>
              <a:buChar char="●"/>
            </a:pPr>
            <a:r>
              <a:rPr lang="en" sz="1800" b="1">
                <a:solidFill>
                  <a:schemeClr val="dk1"/>
                </a:solidFill>
                <a:highlight>
                  <a:srgbClr val="FFF2CC"/>
                </a:highlight>
              </a:rPr>
              <a:t>[Session 3 webinar date]</a:t>
            </a:r>
            <a:r>
              <a:rPr lang="en" sz="1800">
                <a:solidFill>
                  <a:schemeClr val="dk1"/>
                </a:solidFill>
                <a:highlight>
                  <a:srgbClr val="FFF2CC"/>
                </a:highlight>
              </a:rPr>
              <a:t> </a:t>
            </a:r>
            <a:r>
              <a:rPr lang="en" sz="1800">
                <a:solidFill>
                  <a:schemeClr val="dk1"/>
                </a:solidFill>
                <a:highlight>
                  <a:schemeClr val="lt1"/>
                </a:highlight>
              </a:rPr>
              <a:t>will be o</a:t>
            </a:r>
            <a:r>
              <a:rPr lang="en" sz="1800">
                <a:solidFill>
                  <a:schemeClr val="dk1"/>
                </a:solidFill>
              </a:rPr>
              <a:t>ur final session before rollout. We will confirm final implementation details, share any last changes to applications, renewals, and correspondence, and answer outstanding questions before launch.</a:t>
            </a:r>
            <a:endParaRPr sz="1800">
              <a:solidFill>
                <a:schemeClr val="dk1"/>
              </a:solidFill>
            </a:endParaRPr>
          </a:p>
          <a:p>
            <a:pPr marL="0" lvl="0" indent="0" algn="l" rtl="0">
              <a:lnSpc>
                <a:spcPct val="115000"/>
              </a:lnSpc>
              <a:spcBef>
                <a:spcPts val="1200"/>
              </a:spcBef>
              <a:spcAft>
                <a:spcPts val="0"/>
              </a:spcAft>
              <a:buSzPts val="1900"/>
              <a:buNone/>
            </a:pPr>
            <a:endParaRPr sz="1800">
              <a:solidFill>
                <a:schemeClr val="dk1"/>
              </a:solidFill>
            </a:endParaRPr>
          </a:p>
          <a:p>
            <a:pPr marL="0" lvl="0" indent="0" algn="l" rtl="0">
              <a:lnSpc>
                <a:spcPct val="115000"/>
              </a:lnSpc>
              <a:spcBef>
                <a:spcPts val="1200"/>
              </a:spcBef>
              <a:spcAft>
                <a:spcPts val="0"/>
              </a:spcAft>
              <a:buSzPts val="1900"/>
              <a:buNone/>
            </a:pPr>
            <a:endParaRPr sz="1800" b="1">
              <a:solidFill>
                <a:schemeClr val="dk1"/>
              </a:solidFill>
            </a:endParaRPr>
          </a:p>
          <a:p>
            <a:pPr marL="0" lvl="0" indent="0" algn="l" rtl="0">
              <a:lnSpc>
                <a:spcPct val="115000"/>
              </a:lnSpc>
              <a:spcBef>
                <a:spcPts val="1200"/>
              </a:spcBef>
              <a:spcAft>
                <a:spcPts val="0"/>
              </a:spcAft>
              <a:buSzPts val="1900"/>
              <a:buNone/>
            </a:pPr>
            <a:endParaRPr sz="1800" b="1">
              <a:solidFill>
                <a:schemeClr val="dk1"/>
              </a:solidFill>
            </a:endParaRPr>
          </a:p>
          <a:p>
            <a:pPr marL="0" lvl="0" indent="0" algn="l" rtl="0">
              <a:lnSpc>
                <a:spcPct val="115000"/>
              </a:lnSpc>
              <a:spcBef>
                <a:spcPts val="1200"/>
              </a:spcBef>
              <a:spcAft>
                <a:spcPts val="1600"/>
              </a:spcAft>
              <a:buSzPts val="1900"/>
              <a:buNone/>
            </a:pPr>
            <a:endParaRPr sz="1800">
              <a:solidFill>
                <a:schemeClr val="dk1"/>
              </a:solidFill>
            </a:endParaRPr>
          </a:p>
        </p:txBody>
      </p:sp>
      <p:sp>
        <p:nvSpPr>
          <p:cNvPr id="1041" name="Google Shape;1041;p22"/>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Where to watch for updates</a:t>
            </a:r>
            <a:endParaRPr/>
          </a:p>
        </p:txBody>
      </p:sp>
      <p:sp>
        <p:nvSpPr>
          <p:cNvPr id="1042" name="Google Shape;1042;p22"/>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46"/>
        <p:cNvGrpSpPr/>
        <p:nvPr/>
      </p:nvGrpSpPr>
      <p:grpSpPr>
        <a:xfrm>
          <a:off x="0" y="0"/>
          <a:ext cx="0" cy="0"/>
          <a:chOff x="0" y="0"/>
          <a:chExt cx="0" cy="0"/>
        </a:xfrm>
      </p:grpSpPr>
      <p:sp>
        <p:nvSpPr>
          <p:cNvPr id="1047" name="Google Shape;1047;p23"/>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Resources</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51"/>
        <p:cNvGrpSpPr/>
        <p:nvPr/>
      </p:nvGrpSpPr>
      <p:grpSpPr>
        <a:xfrm>
          <a:off x="0" y="0"/>
          <a:ext cx="0" cy="0"/>
          <a:chOff x="0" y="0"/>
          <a:chExt cx="0" cy="0"/>
        </a:xfrm>
      </p:grpSpPr>
      <p:sp>
        <p:nvSpPr>
          <p:cNvPr id="1052" name="Google Shape;1052;p24"/>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t>Resources</a:t>
            </a:r>
            <a:endParaRPr/>
          </a:p>
        </p:txBody>
      </p:sp>
      <p:sp>
        <p:nvSpPr>
          <p:cNvPr id="1053" name="Google Shape;1053;p24"/>
          <p:cNvSpPr txBox="1">
            <a:spLocks noGrp="1"/>
          </p:cNvSpPr>
          <p:nvPr>
            <p:ph type="body" idx="4294967295"/>
          </p:nvPr>
        </p:nvSpPr>
        <p:spPr>
          <a:xfrm>
            <a:off x="311700" y="1313950"/>
            <a:ext cx="5842500" cy="32679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chemeClr val="dk1"/>
              </a:buClr>
              <a:buSzPts val="1800"/>
              <a:buAutoNum type="arabicPeriod"/>
            </a:pPr>
            <a:r>
              <a:rPr lang="en" b="1">
                <a:solidFill>
                  <a:schemeClr val="dk1"/>
                </a:solidFill>
              </a:rPr>
              <a:t>Session slide deck + recording </a:t>
            </a:r>
            <a:r>
              <a:rPr lang="en" sz="1800" b="1">
                <a:solidFill>
                  <a:schemeClr val="dk1"/>
                </a:solidFill>
                <a:highlight>
                  <a:srgbClr val="FFF2CC"/>
                </a:highlight>
              </a:rPr>
              <a:t>[Add link]</a:t>
            </a:r>
            <a:endParaRPr b="1"/>
          </a:p>
          <a:p>
            <a:pPr marL="457200" lvl="0" indent="-349250" algn="l" rtl="0">
              <a:lnSpc>
                <a:spcPct val="115000"/>
              </a:lnSpc>
              <a:spcBef>
                <a:spcPts val="0"/>
              </a:spcBef>
              <a:spcAft>
                <a:spcPts val="0"/>
              </a:spcAft>
              <a:buSzPts val="1900"/>
              <a:buAutoNum type="arabicPeriod"/>
            </a:pPr>
            <a:r>
              <a:rPr lang="en" b="1"/>
              <a:t>Plain language website </a:t>
            </a:r>
            <a:r>
              <a:rPr lang="en" sz="1800" b="1">
                <a:solidFill>
                  <a:schemeClr val="dk1"/>
                </a:solidFill>
                <a:highlight>
                  <a:srgbClr val="FFF2CC"/>
                </a:highlight>
              </a:rPr>
              <a:t>[Add link]</a:t>
            </a:r>
            <a:endParaRPr b="1"/>
          </a:p>
          <a:p>
            <a:pPr marL="457200" lvl="0" indent="-349250" algn="l" rtl="0">
              <a:lnSpc>
                <a:spcPct val="115000"/>
              </a:lnSpc>
              <a:spcBef>
                <a:spcPts val="0"/>
              </a:spcBef>
              <a:spcAft>
                <a:spcPts val="0"/>
              </a:spcAft>
              <a:buSzPts val="1900"/>
              <a:buAutoNum type="arabicPeriod"/>
            </a:pPr>
            <a:r>
              <a:rPr lang="en" b="1"/>
              <a:t>Interactive navigator guide </a:t>
            </a:r>
            <a:r>
              <a:rPr lang="en" sz="1800" b="1">
                <a:solidFill>
                  <a:schemeClr val="dk1"/>
                </a:solidFill>
                <a:highlight>
                  <a:srgbClr val="FFF2CC"/>
                </a:highlight>
              </a:rPr>
              <a:t>[Add link]</a:t>
            </a:r>
            <a:endParaRPr b="1"/>
          </a:p>
          <a:p>
            <a:pPr marL="0" lvl="0" indent="0" algn="l" rtl="0">
              <a:lnSpc>
                <a:spcPct val="115000"/>
              </a:lnSpc>
              <a:spcBef>
                <a:spcPts val="1600"/>
              </a:spcBef>
              <a:spcAft>
                <a:spcPts val="1600"/>
              </a:spcAft>
              <a:buSzPts val="1900"/>
              <a:buNone/>
            </a:pPr>
            <a:endParaRPr sz="1800"/>
          </a:p>
        </p:txBody>
      </p:sp>
      <p:sp>
        <p:nvSpPr>
          <p:cNvPr id="1054" name="Google Shape;1054;p24"/>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58"/>
        <p:cNvGrpSpPr/>
        <p:nvPr/>
      </p:nvGrpSpPr>
      <p:grpSpPr>
        <a:xfrm>
          <a:off x="0" y="0"/>
          <a:ext cx="0" cy="0"/>
          <a:chOff x="0" y="0"/>
          <a:chExt cx="0" cy="0"/>
        </a:xfrm>
      </p:grpSpPr>
      <p:sp>
        <p:nvSpPr>
          <p:cNvPr id="1059" name="Google Shape;1059;p25"/>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Q+A</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1063"/>
        <p:cNvGrpSpPr/>
        <p:nvPr/>
      </p:nvGrpSpPr>
      <p:grpSpPr>
        <a:xfrm>
          <a:off x="0" y="0"/>
          <a:ext cx="0" cy="0"/>
          <a:chOff x="0" y="0"/>
          <a:chExt cx="0" cy="0"/>
        </a:xfrm>
      </p:grpSpPr>
      <p:sp>
        <p:nvSpPr>
          <p:cNvPr id="1064" name="Google Shape;1064;p26"/>
          <p:cNvSpPr txBox="1"/>
          <p:nvPr/>
        </p:nvSpPr>
        <p:spPr>
          <a:xfrm>
            <a:off x="311700" y="292000"/>
            <a:ext cx="8641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Thank you.</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sp>
        <p:nvSpPr>
          <p:cNvPr id="869" name="Google Shape;869;p3"/>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3</a:t>
            </a:fld>
            <a:endParaRPr/>
          </a:p>
        </p:txBody>
      </p:sp>
      <p:sp>
        <p:nvSpPr>
          <p:cNvPr id="870" name="Google Shape;870;p3"/>
          <p:cNvSpPr/>
          <p:nvPr/>
        </p:nvSpPr>
        <p:spPr>
          <a:xfrm>
            <a:off x="460375" y="936625"/>
            <a:ext cx="873000" cy="942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11416B"/>
              </a:solidFill>
              <a:latin typeface="Work Sans"/>
              <a:ea typeface="Work Sans"/>
              <a:cs typeface="Work Sans"/>
              <a:sym typeface="Work Sans"/>
            </a:endParaRPr>
          </a:p>
        </p:txBody>
      </p:sp>
      <p:sp>
        <p:nvSpPr>
          <p:cNvPr id="871" name="Google Shape;871;p3"/>
          <p:cNvSpPr txBox="1"/>
          <p:nvPr/>
        </p:nvSpPr>
        <p:spPr>
          <a:xfrm>
            <a:off x="326300" y="1193450"/>
            <a:ext cx="6180000" cy="32646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Welcome + recap</a:t>
            </a:r>
            <a:endParaRPr sz="1800" b="0" i="0" u="none" strike="noStrike" cap="none">
              <a:solidFill>
                <a:srgbClr val="000000"/>
              </a:solidFill>
              <a:latin typeface="Work Sans"/>
              <a:ea typeface="Work Sans"/>
              <a:cs typeface="Work Sans"/>
              <a:sym typeface="Work Sans"/>
            </a:endParaRPr>
          </a:p>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FAQs</a:t>
            </a:r>
            <a:endParaRPr sz="1800" b="0" i="0" u="none" strike="noStrike" cap="none">
              <a:solidFill>
                <a:srgbClr val="000000"/>
              </a:solidFill>
              <a:latin typeface="Work Sans"/>
              <a:ea typeface="Work Sans"/>
              <a:cs typeface="Work Sans"/>
              <a:sym typeface="Work Sans"/>
            </a:endParaRPr>
          </a:p>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Application and renewal process changes</a:t>
            </a:r>
            <a:endParaRPr sz="1800" b="0" i="0" u="none" strike="noStrike" cap="none">
              <a:solidFill>
                <a:srgbClr val="000000"/>
              </a:solidFill>
              <a:latin typeface="Work Sans"/>
              <a:ea typeface="Work Sans"/>
              <a:cs typeface="Work Sans"/>
              <a:sym typeface="Work Sans"/>
            </a:endParaRPr>
          </a:p>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Interactive navigator guide </a:t>
            </a:r>
            <a:endParaRPr sz="1800" b="0" i="0" u="none" strike="noStrike" cap="none">
              <a:solidFill>
                <a:srgbClr val="000000"/>
              </a:solidFill>
              <a:latin typeface="Work Sans"/>
              <a:ea typeface="Work Sans"/>
              <a:cs typeface="Work Sans"/>
              <a:sym typeface="Work Sans"/>
            </a:endParaRPr>
          </a:p>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What is still unknown </a:t>
            </a:r>
            <a:endParaRPr sz="1800" b="0" i="0" u="none" strike="noStrike" cap="none">
              <a:solidFill>
                <a:srgbClr val="000000"/>
              </a:solidFill>
              <a:latin typeface="Work Sans"/>
              <a:ea typeface="Work Sans"/>
              <a:cs typeface="Work Sans"/>
              <a:sym typeface="Work Sans"/>
            </a:endParaRPr>
          </a:p>
          <a:p>
            <a:pPr marL="457200" marR="0" lvl="0" indent="-342900" algn="l" rtl="0">
              <a:lnSpc>
                <a:spcPct val="100000"/>
              </a:lnSpc>
              <a:spcBef>
                <a:spcPts val="1000"/>
              </a:spcBef>
              <a:spcAft>
                <a:spcPts val="0"/>
              </a:spcAft>
              <a:buClr>
                <a:srgbClr val="000000"/>
              </a:buClr>
              <a:buSzPts val="1800"/>
              <a:buFont typeface="Work Sans"/>
              <a:buChar char="●"/>
            </a:pPr>
            <a:r>
              <a:rPr lang="en" sz="1800" b="0" i="0" u="none" strike="noStrike" cap="none">
                <a:solidFill>
                  <a:srgbClr val="000000"/>
                </a:solidFill>
                <a:latin typeface="Work Sans"/>
                <a:ea typeface="Work Sans"/>
                <a:cs typeface="Work Sans"/>
                <a:sym typeface="Work Sans"/>
              </a:rPr>
              <a:t>Live Q&amp;A </a:t>
            </a:r>
            <a:endParaRPr sz="1800" b="0" i="0" u="none" strike="noStrike" cap="none">
              <a:solidFill>
                <a:srgbClr val="000000"/>
              </a:solidFill>
              <a:latin typeface="Work Sans"/>
              <a:ea typeface="Work Sans"/>
              <a:cs typeface="Work Sans"/>
              <a:sym typeface="Work Sans"/>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875"/>
        <p:cNvGrpSpPr/>
        <p:nvPr/>
      </p:nvGrpSpPr>
      <p:grpSpPr>
        <a:xfrm>
          <a:off x="0" y="0"/>
          <a:ext cx="0" cy="0"/>
          <a:chOff x="0" y="0"/>
          <a:chExt cx="0" cy="0"/>
        </a:xfrm>
      </p:grpSpPr>
      <p:sp>
        <p:nvSpPr>
          <p:cNvPr id="876" name="Google Shape;876;p4"/>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Recap</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sp>
        <p:nvSpPr>
          <p:cNvPr id="881" name="Google Shape;881;g3f5711b02bb_0_1642"/>
          <p:cNvSpPr txBox="1">
            <a:spLocks noGrp="1"/>
          </p:cNvSpPr>
          <p:nvPr>
            <p:ph type="body" idx="1"/>
          </p:nvPr>
        </p:nvSpPr>
        <p:spPr>
          <a:xfrm>
            <a:off x="311700" y="1137292"/>
            <a:ext cx="7300200" cy="3484500"/>
          </a:xfrm>
          <a:prstGeom prst="rect">
            <a:avLst/>
          </a:prstGeom>
          <a:noFill/>
          <a:ln>
            <a:noFill/>
          </a:ln>
        </p:spPr>
        <p:txBody>
          <a:bodyPr spcFirstLastPara="1" wrap="square" lIns="91425" tIns="0" rIns="91425" bIns="91425" anchor="t" anchorCtr="0">
            <a:noAutofit/>
          </a:bodyPr>
          <a:lstStyle/>
          <a:p>
            <a:pPr marL="457200" lvl="0" indent="-342900" algn="l" rtl="0">
              <a:spcBef>
                <a:spcPts val="1200"/>
              </a:spcBef>
              <a:spcAft>
                <a:spcPts val="0"/>
              </a:spcAft>
              <a:buClr>
                <a:schemeClr val="dk1"/>
              </a:buClr>
              <a:buSzPts val="1800"/>
              <a:buFont typeface="Arial"/>
              <a:buChar char="●"/>
            </a:pP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1-month lookback</a:t>
            </a:r>
            <a:r>
              <a:rPr lang="en" sz="1800" b="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 </a:t>
            </a:r>
            <a:r>
              <a:rPr lang="en" sz="1800" b="0">
                <a:solidFill>
                  <a:schemeClr val="dk1"/>
                </a:solidFill>
                <a:highlight>
                  <a:srgbClr val="D9EAD3"/>
                </a:highlight>
              </a:rPr>
              <a:t>Residents only need to show they met the requirement for one mon</a:t>
            </a:r>
            <a:r>
              <a:rPr lang="en" sz="1800" b="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th, not multiple months.</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Exemptions </a:t>
            </a:r>
            <a:r>
              <a:rPr lang="en" sz="1800">
                <a:solidFill>
                  <a:schemeClr val="dk1"/>
                </a:solidFill>
                <a:highlight>
                  <a:srgbClr val="D9EAD3"/>
                </a:highlight>
              </a:rPr>
              <a:t>— Residents need to be exempt </a:t>
            </a: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this month</a:t>
            </a: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 </a:t>
            </a:r>
            <a:r>
              <a:rPr lang="en" sz="1800">
                <a:solidFill>
                  <a:schemeClr val="dk1"/>
                </a:solidFill>
                <a:highlight>
                  <a:srgbClr val="D9EAD3"/>
                </a:highlight>
              </a:rPr>
              <a:t>or last month. </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Work requirements</a:t>
            </a:r>
            <a:r>
              <a:rPr lang="en" sz="1800">
                <a:solidFill>
                  <a:schemeClr val="dk1"/>
                </a:solidFill>
                <a:highlight>
                  <a:srgbClr val="D9EAD3"/>
                </a:highlight>
              </a:rPr>
              <a:t> — Residents must meet the work requirement for </a:t>
            </a: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this month</a:t>
            </a:r>
            <a:r>
              <a:rPr lang="en" sz="1800">
                <a:solidFill>
                  <a:schemeClr val="dk1"/>
                </a:solidFill>
                <a:highlight>
                  <a:srgbClr val="D9EAD3"/>
                </a:highlight>
              </a:rPr>
              <a:t> or last month. </a:t>
            </a:r>
            <a:endParaRPr sz="1800">
              <a:solidFill>
                <a:schemeClr val="dk1"/>
              </a:solidFill>
              <a:highlight>
                <a:srgbClr val="D9EAD3"/>
              </a:highlight>
            </a:endParaRPr>
          </a:p>
          <a:p>
            <a:pPr marL="914400" lvl="1" indent="-342900" algn="l" rtl="0">
              <a:spcBef>
                <a:spcPts val="0"/>
              </a:spcBef>
              <a:spcAft>
                <a:spcPts val="0"/>
              </a:spcAft>
              <a:buClr>
                <a:schemeClr val="dk1"/>
              </a:buClr>
              <a:buSzPts val="1800"/>
              <a:buChar char="➔"/>
            </a:pPr>
            <a:r>
              <a:rPr lang="en" sz="1800" b="1">
                <a:solidFill>
                  <a:schemeClr val="dk1"/>
                </a:solidFill>
                <a:highlight>
                  <a:srgbClr val="D9EAD3"/>
                </a:highlight>
              </a:rPr>
              <a:t>Renewals</a:t>
            </a:r>
            <a:r>
              <a:rPr lang="en" sz="1800">
                <a:solidFill>
                  <a:schemeClr val="dk1"/>
                </a:solidFill>
                <a:highlight>
                  <a:srgbClr val="D9EAD3"/>
                </a:highlight>
              </a:rPr>
              <a:t> — Residents can choose any one month between their renewal periods.</a:t>
            </a:r>
            <a:endParaRPr sz="1800">
              <a:solidFill>
                <a:schemeClr val="dk1"/>
              </a:solidFill>
              <a:highlight>
                <a:srgbClr val="D9EAD3"/>
              </a:highlight>
            </a:endParaRPr>
          </a:p>
        </p:txBody>
      </p:sp>
      <p:sp>
        <p:nvSpPr>
          <p:cNvPr id="882" name="Google Shape;882;g3f5711b02bb_0_1642"/>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solidFill>
                  <a:schemeClr val="dk1"/>
                </a:solidFill>
                <a:highlight>
                  <a:srgbClr val="FFF2CC"/>
                </a:highlight>
              </a:rPr>
              <a:t>[</a:t>
            </a:r>
            <a:r>
              <a:rPr lang="en">
                <a:highlight>
                  <a:srgbClr val="FFF2CC"/>
                </a:highlight>
              </a:rPr>
              <a:t>State name</a:t>
            </a:r>
            <a:r>
              <a:rPr lang="en">
                <a:solidFill>
                  <a:schemeClr val="dk1"/>
                </a:solidFill>
                <a:highlight>
                  <a:srgbClr val="FFF2CC"/>
                </a:highlight>
              </a:rPr>
              <a:t>]’s </a:t>
            </a:r>
            <a:r>
              <a:rPr lang="en"/>
              <a:t>approach</a:t>
            </a:r>
            <a:endParaRPr/>
          </a:p>
        </p:txBody>
      </p:sp>
      <p:sp>
        <p:nvSpPr>
          <p:cNvPr id="883" name="Google Shape;883;g3f5711b02bb_0_1642"/>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sp>
        <p:nvSpPr>
          <p:cNvPr id="888" name="Google Shape;888;g3f5711b02bb_0_1648"/>
          <p:cNvSpPr txBox="1">
            <a:spLocks noGrp="1"/>
          </p:cNvSpPr>
          <p:nvPr>
            <p:ph type="body" idx="1"/>
          </p:nvPr>
        </p:nvSpPr>
        <p:spPr>
          <a:xfrm>
            <a:off x="311700" y="1137292"/>
            <a:ext cx="7300200" cy="3484500"/>
          </a:xfrm>
          <a:prstGeom prst="rect">
            <a:avLst/>
          </a:prstGeom>
          <a:noFill/>
          <a:ln>
            <a:noFill/>
          </a:ln>
        </p:spPr>
        <p:txBody>
          <a:bodyPr spcFirstLastPara="1" wrap="square" lIns="91425" tIns="0" rIns="91425" bIns="91425" anchor="t" anchorCtr="0">
            <a:noAutofit/>
          </a:bodyPr>
          <a:lstStyle/>
          <a:p>
            <a:pPr marL="457200" lvl="0" indent="-342900" algn="l" rtl="0">
              <a:spcBef>
                <a:spcPts val="1200"/>
              </a:spcBef>
              <a:spcAft>
                <a:spcPts val="0"/>
              </a:spcAft>
              <a:buClr>
                <a:schemeClr val="dk1"/>
              </a:buClr>
              <a:buSzPts val="1800"/>
              <a:buChar char="●"/>
            </a:pP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All optional exemptions included</a:t>
            </a:r>
            <a:r>
              <a:rPr lang="en" sz="1800" b="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en" sz="1800" b="0">
                <a:solidFill>
                  <a:schemeClr val="dk1"/>
                </a:solidFill>
                <a:highlight>
                  <a:srgbClr val="FFF2CC"/>
                </a:highlight>
              </a:rPr>
              <a:t>[State name] </a:t>
            </a:r>
            <a:r>
              <a:rPr lang="en" sz="1800" b="0">
                <a:solidFill>
                  <a:schemeClr val="dk1"/>
                </a:solidFill>
                <a:highlight>
                  <a:srgbClr val="D9EAD3"/>
                </a:highlight>
              </a:rPr>
              <a:t>has chosen to adopt all optional short-term hardship exemptions available under HR1.</a:t>
            </a:r>
            <a:endParaRPr sz="1800">
              <a:solidFill>
                <a:schemeClr val="dk1"/>
              </a:solidFill>
              <a:highlight>
                <a:srgbClr val="D9EAD3"/>
              </a:highlight>
            </a:endParaRPr>
          </a:p>
          <a:p>
            <a:pPr marL="457200" lvl="0" indent="-342900" algn="l" rtl="0">
              <a:spcBef>
                <a:spcPts val="0"/>
              </a:spcBef>
              <a:spcAft>
                <a:spcPts val="0"/>
              </a:spcAft>
              <a:buClr>
                <a:schemeClr val="dk1"/>
              </a:buClr>
              <a:buSzPts val="1800"/>
              <a:buFont typeface="Arial"/>
              <a:buChar char="●"/>
            </a:pPr>
            <a:r>
              <a:rPr lang="en" sz="180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Self-attestation </a:t>
            </a:r>
            <a:r>
              <a:rPr lang="en" sz="1800" b="0">
                <a:solidFill>
                  <a:schemeClr val="dk1"/>
                </a:solidFill>
                <a:highlight>
                  <a:srgbClr val="D9EAD3"/>
                </a:highlight>
              </a:rPr>
              <a:t>Residents can self-report their exemption status. </a:t>
            </a:r>
            <a:r>
              <a:rPr lang="en" sz="1800" b="0">
                <a:solidFill>
                  <a:schemeClr val="dk1"/>
                </a:solidFill>
                <a:highlight>
                  <a:srgbClr val="FFF2CC"/>
                </a:highlight>
              </a:rPr>
              <a:t>[Medicaid Agency acronym]</a:t>
            </a:r>
            <a:r>
              <a:rPr lang="en" sz="1800" b="0">
                <a:solidFill>
                  <a:schemeClr val="dk1"/>
                </a:solidFill>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 </a:t>
            </a:r>
            <a:r>
              <a:rPr lang="en" sz="1800" b="0">
                <a:solidFill>
                  <a:schemeClr val="dk1"/>
                </a:solidFill>
                <a:highlight>
                  <a:srgbClr val="D9EAD3"/>
                </a:highlight>
              </a:rPr>
              <a:t>will verify using existing records and only reach out if more information is needed.</a:t>
            </a:r>
            <a:endParaRPr sz="1800">
              <a:solidFill>
                <a:schemeClr val="dk1"/>
              </a:solidFill>
              <a:highlight>
                <a:srgbClr val="D9EAD3"/>
              </a:highlight>
            </a:endParaRPr>
          </a:p>
        </p:txBody>
      </p:sp>
      <p:sp>
        <p:nvSpPr>
          <p:cNvPr id="889" name="Google Shape;889;g3f5711b02bb_0_1648"/>
          <p:cNvSpPr txBox="1">
            <a:spLocks noGrp="1"/>
          </p:cNvSpPr>
          <p:nvPr>
            <p:ph type="title"/>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solidFill>
                  <a:schemeClr val="dk1"/>
                </a:solidFill>
                <a:highlight>
                  <a:srgbClr val="FFF2CC"/>
                </a:highlight>
              </a:rPr>
              <a:t>[</a:t>
            </a:r>
            <a:r>
              <a:rPr lang="en">
                <a:highlight>
                  <a:srgbClr val="FFF2CC"/>
                </a:highlight>
              </a:rPr>
              <a:t>State name</a:t>
            </a:r>
            <a:r>
              <a:rPr lang="en">
                <a:solidFill>
                  <a:schemeClr val="dk1"/>
                </a:solidFill>
                <a:highlight>
                  <a:srgbClr val="FFF2CC"/>
                </a:highlight>
              </a:rPr>
              <a:t>]’s </a:t>
            </a:r>
            <a:r>
              <a:rPr lang="en"/>
              <a:t>approach</a:t>
            </a:r>
            <a:endParaRPr/>
          </a:p>
        </p:txBody>
      </p:sp>
      <p:sp>
        <p:nvSpPr>
          <p:cNvPr id="890" name="Google Shape;890;g3f5711b02bb_0_1648"/>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7"/>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
        <p:nvSpPr>
          <p:cNvPr id="896" name="Google Shape;896;p7"/>
          <p:cNvSpPr/>
          <p:nvPr/>
        </p:nvSpPr>
        <p:spPr>
          <a:xfrm>
            <a:off x="347600" y="1702825"/>
            <a:ext cx="1577700" cy="1602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897" name="Google Shape;897;p7"/>
          <p:cNvSpPr txBox="1"/>
          <p:nvPr/>
        </p:nvSpPr>
        <p:spPr>
          <a:xfrm>
            <a:off x="442700" y="1722758"/>
            <a:ext cx="1399500" cy="13743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dirty="0">
                <a:solidFill>
                  <a:schemeClr val="dk1"/>
                </a:solidFill>
                <a:highlight>
                  <a:srgbClr val="E5F3FF"/>
                </a:highlight>
                <a:latin typeface="Work Sans"/>
                <a:ea typeface="Work Sans"/>
                <a:cs typeface="Work Sans"/>
                <a:sym typeface="Work Sans"/>
              </a:rPr>
              <a:t>Step 1</a:t>
            </a:r>
            <a:endParaRPr sz="1201" b="1" i="0" u="none" strike="noStrike" cap="none" dirty="0">
              <a:solidFill>
                <a:schemeClr val="dk1"/>
              </a:solidFill>
              <a:highlight>
                <a:srgbClr val="E5F3FF"/>
              </a:highlight>
              <a:latin typeface="Work Sans"/>
              <a:ea typeface="Work Sans"/>
              <a:cs typeface="Work Sans"/>
              <a:sym typeface="Work Sans"/>
            </a:endParaRPr>
          </a:p>
          <a:p>
            <a:pPr marL="0" lvl="0" indent="0" algn="l" rtl="0">
              <a:lnSpc>
                <a:spcPct val="115000"/>
              </a:lnSpc>
              <a:spcBef>
                <a:spcPts val="1201"/>
              </a:spcBef>
              <a:spcAft>
                <a:spcPts val="0"/>
              </a:spcAft>
              <a:buClr>
                <a:schemeClr val="dk1"/>
              </a:buClr>
              <a:buSzPts val="1101"/>
              <a:buFont typeface="Arial"/>
              <a:buNone/>
            </a:pPr>
            <a:r>
              <a:rPr lang="en" sz="1201" b="1" dirty="0">
                <a:solidFill>
                  <a:schemeClr val="dk1"/>
                </a:solidFill>
                <a:highlight>
                  <a:schemeClr val="lt1"/>
                </a:highlight>
                <a:latin typeface="Work Sans"/>
                <a:ea typeface="Work Sans"/>
                <a:cs typeface="Work Sans"/>
                <a:sym typeface="Work Sans"/>
              </a:rPr>
              <a:t>Are they on </a:t>
            </a:r>
            <a:r>
              <a:rPr lang="en" sz="1201" b="1" dirty="0">
                <a:solidFill>
                  <a:schemeClr val="dk1"/>
                </a:solidFill>
                <a:highlight>
                  <a:srgbClr val="FFF2CC"/>
                </a:highlight>
                <a:latin typeface="Work Sans"/>
                <a:ea typeface="Work Sans"/>
                <a:cs typeface="Work Sans"/>
                <a:sym typeface="Work Sans"/>
              </a:rPr>
              <a:t>[State Medicaid expansion program]?</a:t>
            </a:r>
            <a:endParaRPr sz="1201" b="1" i="0" u="none" strike="noStrike" cap="none" dirty="0">
              <a:solidFill>
                <a:schemeClr val="dk1"/>
              </a:solidFill>
              <a:highlight>
                <a:srgbClr val="FFF2CC"/>
              </a:highlight>
              <a:latin typeface="Work Sans"/>
              <a:ea typeface="Work Sans"/>
              <a:cs typeface="Work Sans"/>
              <a:sym typeface="Work Sans"/>
            </a:endParaRPr>
          </a:p>
        </p:txBody>
      </p:sp>
      <p:sp>
        <p:nvSpPr>
          <p:cNvPr id="898" name="Google Shape;898;p7"/>
          <p:cNvSpPr/>
          <p:nvPr/>
        </p:nvSpPr>
        <p:spPr>
          <a:xfrm>
            <a:off x="2114350" y="1663800"/>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899" name="Google Shape;899;p7"/>
          <p:cNvSpPr txBox="1"/>
          <p:nvPr/>
        </p:nvSpPr>
        <p:spPr>
          <a:xfrm>
            <a:off x="2209450" y="1722758"/>
            <a:ext cx="1364400" cy="13155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FEEBDF"/>
                </a:highlight>
                <a:latin typeface="Work Sans"/>
                <a:ea typeface="Work Sans"/>
                <a:cs typeface="Work Sans"/>
                <a:sym typeface="Work Sans"/>
              </a:rPr>
              <a:t>Step 2</a:t>
            </a:r>
            <a:endParaRPr sz="1201" b="1" i="0" u="none" strike="noStrike" cap="none">
              <a:solidFill>
                <a:schemeClr val="dk1"/>
              </a:solidFill>
              <a:highlight>
                <a:srgbClr val="FEEBDF"/>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Do they have an exemption?</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900" name="Google Shape;900;p7"/>
          <p:cNvSpPr/>
          <p:nvPr/>
        </p:nvSpPr>
        <p:spPr>
          <a:xfrm>
            <a:off x="3858000" y="1669713"/>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901" name="Google Shape;901;p7"/>
          <p:cNvSpPr txBox="1"/>
          <p:nvPr/>
        </p:nvSpPr>
        <p:spPr>
          <a:xfrm>
            <a:off x="3953100" y="1722758"/>
            <a:ext cx="1399500" cy="17412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DCFBEB"/>
                </a:highlight>
                <a:latin typeface="Work Sans"/>
                <a:ea typeface="Work Sans"/>
                <a:cs typeface="Work Sans"/>
                <a:sym typeface="Work Sans"/>
              </a:rPr>
              <a:t>Step 3</a:t>
            </a:r>
            <a:endParaRPr sz="1201" b="1" i="0" u="none" strike="noStrike" cap="none">
              <a:solidFill>
                <a:schemeClr val="dk1"/>
              </a:solidFill>
              <a:highlight>
                <a:srgbClr val="DCFBEB"/>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Are they already meeting the requirement?</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902" name="Google Shape;902;p7"/>
          <p:cNvSpPr/>
          <p:nvPr/>
        </p:nvSpPr>
        <p:spPr>
          <a:xfrm>
            <a:off x="5601650" y="1669713"/>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903" name="Google Shape;903;p7"/>
          <p:cNvSpPr txBox="1"/>
          <p:nvPr/>
        </p:nvSpPr>
        <p:spPr>
          <a:xfrm>
            <a:off x="5696750" y="1722758"/>
            <a:ext cx="1399500" cy="17412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chemeClr val="lt2"/>
                </a:highlight>
                <a:latin typeface="Work Sans"/>
                <a:ea typeface="Work Sans"/>
                <a:cs typeface="Work Sans"/>
                <a:sym typeface="Work Sans"/>
              </a:rPr>
              <a:t>Step  4</a:t>
            </a:r>
            <a:endParaRPr sz="1201" b="1" i="0" u="none" strike="noStrike" cap="none">
              <a:solidFill>
                <a:schemeClr val="dk1"/>
              </a:solidFill>
              <a:highlight>
                <a:schemeClr val="lt2"/>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If no, complete 80 hours of qualifying activities </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
        <p:nvSpPr>
          <p:cNvPr id="904" name="Google Shape;904;p7"/>
          <p:cNvSpPr txBox="1">
            <a:spLocks noGrp="1"/>
          </p:cNvSpPr>
          <p:nvPr>
            <p:ph type="title"/>
          </p:nvPr>
        </p:nvSpPr>
        <p:spPr>
          <a:xfrm>
            <a:off x="311700" y="194550"/>
            <a:ext cx="7235100" cy="8235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86420"/>
              <a:buNone/>
            </a:pPr>
            <a:r>
              <a:rPr lang="en" sz="3600" b="1">
                <a:latin typeface="Work Sans"/>
                <a:ea typeface="Work Sans"/>
                <a:cs typeface="Work Sans"/>
                <a:sym typeface="Work Sans"/>
              </a:rPr>
              <a:t>How to check if a client needs to do work requirements? </a:t>
            </a:r>
            <a:endParaRPr sz="3600" b="1">
              <a:latin typeface="Work Sans"/>
              <a:ea typeface="Work Sans"/>
              <a:cs typeface="Work Sans"/>
              <a:sym typeface="Work Sans"/>
            </a:endParaRPr>
          </a:p>
          <a:p>
            <a:pPr marL="0" lvl="0" indent="0" algn="l" rtl="0">
              <a:lnSpc>
                <a:spcPct val="100000"/>
              </a:lnSpc>
              <a:spcBef>
                <a:spcPts val="0"/>
              </a:spcBef>
              <a:spcAft>
                <a:spcPts val="0"/>
              </a:spcAft>
              <a:buSzPct val="86420"/>
              <a:buNone/>
            </a:pPr>
            <a:endParaRPr sz="3600" b="1">
              <a:latin typeface="Work Sans"/>
              <a:ea typeface="Work Sans"/>
              <a:cs typeface="Work Sans"/>
              <a:sym typeface="Work Sans"/>
            </a:endParaRPr>
          </a:p>
        </p:txBody>
      </p:sp>
      <p:sp>
        <p:nvSpPr>
          <p:cNvPr id="905" name="Google Shape;905;p7"/>
          <p:cNvSpPr/>
          <p:nvPr/>
        </p:nvSpPr>
        <p:spPr>
          <a:xfrm>
            <a:off x="7345300" y="1630725"/>
            <a:ext cx="1577700" cy="1674900"/>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525" tIns="91525" rIns="91525" bIns="91525" anchor="ctr" anchorCtr="0">
            <a:noAutofit/>
          </a:bodyPr>
          <a:lstStyle/>
          <a:p>
            <a:pPr marL="0" marR="0" lvl="0" indent="0" algn="ctr" rtl="0">
              <a:lnSpc>
                <a:spcPct val="100000"/>
              </a:lnSpc>
              <a:spcBef>
                <a:spcPts val="0"/>
              </a:spcBef>
              <a:spcAft>
                <a:spcPts val="0"/>
              </a:spcAft>
              <a:buClr>
                <a:srgbClr val="000000"/>
              </a:buClr>
              <a:buSzPts val="1402"/>
              <a:buFont typeface="Arial"/>
              <a:buNone/>
            </a:pPr>
            <a:endParaRPr sz="1402" b="0" i="0" u="none" strike="noStrike" cap="none">
              <a:solidFill>
                <a:srgbClr val="000000"/>
              </a:solidFill>
              <a:latin typeface="Work Sans"/>
              <a:ea typeface="Work Sans"/>
              <a:cs typeface="Work Sans"/>
              <a:sym typeface="Work Sans"/>
            </a:endParaRPr>
          </a:p>
        </p:txBody>
      </p:sp>
      <p:sp>
        <p:nvSpPr>
          <p:cNvPr id="906" name="Google Shape;906;p7"/>
          <p:cNvSpPr txBox="1"/>
          <p:nvPr/>
        </p:nvSpPr>
        <p:spPr>
          <a:xfrm>
            <a:off x="7440400" y="1722758"/>
            <a:ext cx="1399500" cy="1528500"/>
          </a:xfrm>
          <a:prstGeom prst="rect">
            <a:avLst/>
          </a:prstGeom>
          <a:noFill/>
          <a:ln>
            <a:noFill/>
          </a:ln>
        </p:spPr>
        <p:txBody>
          <a:bodyPr spcFirstLastPara="1" wrap="square" lIns="91525" tIns="91525" rIns="91525" bIns="91525" anchor="t" anchorCtr="0">
            <a:spAutoFit/>
          </a:bodyPr>
          <a:lstStyle/>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highlight>
                  <a:srgbClr val="E5F3FF"/>
                </a:highlight>
                <a:latin typeface="Work Sans"/>
                <a:ea typeface="Work Sans"/>
                <a:cs typeface="Work Sans"/>
                <a:sym typeface="Work Sans"/>
              </a:rPr>
              <a:t>Step  5</a:t>
            </a:r>
            <a:endParaRPr sz="1201" b="1" i="0" u="none" strike="noStrike" cap="none">
              <a:solidFill>
                <a:schemeClr val="dk1"/>
              </a:solidFill>
              <a:highlight>
                <a:srgbClr val="E5F3FF"/>
              </a:highlight>
              <a:latin typeface="Work Sans"/>
              <a:ea typeface="Work Sans"/>
              <a:cs typeface="Work Sans"/>
              <a:sym typeface="Work Sans"/>
            </a:endParaRPr>
          </a:p>
          <a:p>
            <a:pPr marL="0" marR="0" lvl="0" indent="0" algn="l" rtl="0">
              <a:lnSpc>
                <a:spcPct val="115000"/>
              </a:lnSpc>
              <a:spcBef>
                <a:spcPts val="1201"/>
              </a:spcBef>
              <a:spcAft>
                <a:spcPts val="0"/>
              </a:spcAft>
              <a:buClr>
                <a:schemeClr val="dk1"/>
              </a:buClr>
              <a:buSzPts val="1101"/>
              <a:buFont typeface="Arial"/>
              <a:buNone/>
            </a:pPr>
            <a:r>
              <a:rPr lang="en" sz="1201" b="1" i="0" u="none" strike="noStrike" cap="none">
                <a:solidFill>
                  <a:schemeClr val="dk1"/>
                </a:solidFill>
                <a:latin typeface="Work Sans"/>
                <a:ea typeface="Work Sans"/>
                <a:cs typeface="Work Sans"/>
                <a:sym typeface="Work Sans"/>
              </a:rPr>
              <a:t>How to report and provide proof</a:t>
            </a:r>
            <a:endParaRPr sz="1201" b="1" i="0" u="none" strike="noStrike" cap="none">
              <a:solidFill>
                <a:schemeClr val="dk1"/>
              </a:solidFill>
              <a:latin typeface="Work Sans"/>
              <a:ea typeface="Work Sans"/>
              <a:cs typeface="Work Sans"/>
              <a:sym typeface="Work Sans"/>
            </a:endParaRPr>
          </a:p>
          <a:p>
            <a:pPr marL="0" marR="0" lvl="0" indent="0" algn="l" rtl="0">
              <a:lnSpc>
                <a:spcPct val="115000"/>
              </a:lnSpc>
              <a:spcBef>
                <a:spcPts val="1201"/>
              </a:spcBef>
              <a:spcAft>
                <a:spcPts val="1201"/>
              </a:spcAft>
              <a:buClr>
                <a:schemeClr val="dk1"/>
              </a:buClr>
              <a:buSzPts val="1101"/>
              <a:buFont typeface="Arial"/>
              <a:buNone/>
            </a:pPr>
            <a:endParaRPr sz="1201"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1416B"/>
        </a:solidFill>
        <a:effectLst/>
      </p:bgPr>
    </p:bg>
    <p:spTree>
      <p:nvGrpSpPr>
        <p:cNvPr id="1" name="Shape 910"/>
        <p:cNvGrpSpPr/>
        <p:nvPr/>
      </p:nvGrpSpPr>
      <p:grpSpPr>
        <a:xfrm>
          <a:off x="0" y="0"/>
          <a:ext cx="0" cy="0"/>
          <a:chOff x="0" y="0"/>
          <a:chExt cx="0" cy="0"/>
        </a:xfrm>
      </p:grpSpPr>
      <p:sp>
        <p:nvSpPr>
          <p:cNvPr id="911" name="Google Shape;911;p8"/>
          <p:cNvSpPr txBox="1"/>
          <p:nvPr/>
        </p:nvSpPr>
        <p:spPr>
          <a:xfrm>
            <a:off x="311700" y="292000"/>
            <a:ext cx="8263800" cy="4394100"/>
          </a:xfrm>
          <a:prstGeom prst="rect">
            <a:avLst/>
          </a:prstGeom>
          <a:noFill/>
          <a:ln>
            <a:noFill/>
          </a:ln>
        </p:spPr>
        <p:txBody>
          <a:bodyPr spcFirstLastPara="1" wrap="square" lIns="91425" tIns="91425" rIns="91425" bIns="91425" anchor="t" anchorCtr="0">
            <a:noAutofit/>
          </a:bodyPr>
          <a:lstStyle/>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r>
              <a:rPr lang="en" sz="6000" b="1" i="0" u="none" strike="noStrike" cap="none">
                <a:solidFill>
                  <a:srgbClr val="FFFFFF"/>
                </a:solidFill>
                <a:latin typeface="Work Sans"/>
                <a:ea typeface="Work Sans"/>
                <a:cs typeface="Work Sans"/>
                <a:sym typeface="Work Sans"/>
              </a:rPr>
              <a:t>FAQs</a:t>
            </a:r>
            <a:endParaRPr sz="6000" b="1" i="0" u="none" strike="noStrike" cap="none">
              <a:solidFill>
                <a:srgbClr val="FFFFFF"/>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a:p>
            <a:pPr marL="0" marR="0" lvl="0" indent="0" algn="l" rtl="0">
              <a:lnSpc>
                <a:spcPct val="75000"/>
              </a:lnSpc>
              <a:spcBef>
                <a:spcPts val="0"/>
              </a:spcBef>
              <a:spcAft>
                <a:spcPts val="0"/>
              </a:spcAft>
              <a:buClr>
                <a:schemeClr val="dk1"/>
              </a:buClr>
              <a:buSzPts val="1100"/>
              <a:buFont typeface="Arial"/>
              <a:buNone/>
            </a:pPr>
            <a:endParaRPr sz="6000" b="1" i="0" u="none" strike="noStrike" cap="none">
              <a:solidFill>
                <a:schemeClr val="dk1"/>
              </a:solidFill>
              <a:latin typeface="Work Sans"/>
              <a:ea typeface="Work Sans"/>
              <a:cs typeface="Work Sans"/>
              <a:sym typeface="Work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15"/>
        <p:cNvGrpSpPr/>
        <p:nvPr/>
      </p:nvGrpSpPr>
      <p:grpSpPr>
        <a:xfrm>
          <a:off x="0" y="0"/>
          <a:ext cx="0" cy="0"/>
          <a:chOff x="0" y="0"/>
          <a:chExt cx="0" cy="0"/>
        </a:xfrm>
      </p:grpSpPr>
      <p:sp>
        <p:nvSpPr>
          <p:cNvPr id="916" name="Google Shape;916;p9"/>
          <p:cNvSpPr txBox="1">
            <a:spLocks noGrp="1"/>
          </p:cNvSpPr>
          <p:nvPr>
            <p:ph type="sldNum" idx="12"/>
          </p:nvPr>
        </p:nvSpPr>
        <p:spPr>
          <a:xfrm>
            <a:off x="8686800" y="4686300"/>
            <a:ext cx="457200" cy="457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800"/>
              <a:buNone/>
            </a:pPr>
            <a:fld id="{00000000-1234-1234-1234-123412341234}" type="slidenum">
              <a:rPr lang="en"/>
              <a:t>9</a:t>
            </a:fld>
            <a:endParaRPr/>
          </a:p>
        </p:txBody>
      </p:sp>
      <p:sp>
        <p:nvSpPr>
          <p:cNvPr id="917" name="Google Shape;917;p9"/>
          <p:cNvSpPr txBox="1">
            <a:spLocks noGrp="1"/>
          </p:cNvSpPr>
          <p:nvPr>
            <p:ph type="title" idx="4294967295"/>
          </p:nvPr>
        </p:nvSpPr>
        <p:spPr>
          <a:xfrm>
            <a:off x="311700" y="194550"/>
            <a:ext cx="8520600" cy="82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4400"/>
              <a:buNone/>
            </a:pPr>
            <a:r>
              <a:rPr lang="en">
                <a:highlight>
                  <a:srgbClr val="D9EAD3"/>
                </a:highligh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FAQs</a:t>
            </a:r>
            <a:endParaRPr>
              <a:highlight>
                <a:srgbClr val="D9EAD3"/>
              </a:highlight>
            </a:endParaRPr>
          </a:p>
        </p:txBody>
      </p:sp>
      <p:sp>
        <p:nvSpPr>
          <p:cNvPr id="918" name="Google Shape;918;p9"/>
          <p:cNvSpPr txBox="1">
            <a:spLocks noGrp="1"/>
          </p:cNvSpPr>
          <p:nvPr>
            <p:ph type="body" idx="4294967295"/>
          </p:nvPr>
        </p:nvSpPr>
        <p:spPr>
          <a:xfrm>
            <a:off x="311700" y="1291045"/>
            <a:ext cx="6824700" cy="3449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900"/>
              <a:buNone/>
            </a:pPr>
            <a:r>
              <a:rPr lang="en" sz="1800" b="1"/>
              <a:t>Q. What if a client is doing gig work but has no pay stubs to show?</a:t>
            </a:r>
            <a:endParaRPr sz="1800" b="1"/>
          </a:p>
          <a:p>
            <a:pPr marL="457200" lvl="0" indent="0" algn="l" rtl="0">
              <a:lnSpc>
                <a:spcPct val="115000"/>
              </a:lnSpc>
              <a:spcBef>
                <a:spcPts val="1600"/>
              </a:spcBef>
              <a:spcAft>
                <a:spcPts val="0"/>
              </a:spcAft>
              <a:buSzPts val="1900"/>
              <a:buNone/>
            </a:pPr>
            <a:r>
              <a:rPr lang="en" sz="1800"/>
              <a:t>Answer: XXX</a:t>
            </a:r>
            <a:endParaRPr sz="1800"/>
          </a:p>
          <a:p>
            <a:pPr marL="0" lvl="0" indent="0" algn="l" rtl="0">
              <a:lnSpc>
                <a:spcPct val="115000"/>
              </a:lnSpc>
              <a:spcBef>
                <a:spcPts val="1600"/>
              </a:spcBef>
              <a:spcAft>
                <a:spcPts val="0"/>
              </a:spcAft>
              <a:buSzPts val="1900"/>
              <a:buNone/>
            </a:pPr>
            <a:r>
              <a:rPr lang="en" sz="1800" b="1"/>
              <a:t>Q. XXX</a:t>
            </a:r>
            <a:endParaRPr sz="1800" b="1"/>
          </a:p>
          <a:p>
            <a:pPr marL="457200" lvl="0" indent="0" algn="l" rtl="0">
              <a:lnSpc>
                <a:spcPct val="115000"/>
              </a:lnSpc>
              <a:spcBef>
                <a:spcPts val="1600"/>
              </a:spcBef>
              <a:spcAft>
                <a:spcPts val="0"/>
              </a:spcAft>
              <a:buSzPts val="1900"/>
              <a:buNone/>
            </a:pPr>
            <a:r>
              <a:rPr lang="en" sz="1800"/>
              <a:t>Answer: XXX</a:t>
            </a:r>
            <a:endParaRPr sz="1800"/>
          </a:p>
          <a:p>
            <a:pPr marL="0" lvl="0" indent="0" algn="l" rtl="0">
              <a:lnSpc>
                <a:spcPct val="115000"/>
              </a:lnSpc>
              <a:spcBef>
                <a:spcPts val="1600"/>
              </a:spcBef>
              <a:spcAft>
                <a:spcPts val="1600"/>
              </a:spcAft>
              <a:buSzPts val="1900"/>
              <a:buNone/>
            </a:pPr>
            <a:endParaRPr sz="1800"/>
          </a:p>
        </p:txBody>
      </p:sp>
      <p:sp>
        <p:nvSpPr>
          <p:cNvPr id="919" name="Google Shape;919;p9"/>
          <p:cNvSpPr/>
          <p:nvPr/>
        </p:nvSpPr>
        <p:spPr>
          <a:xfrm>
            <a:off x="0" y="-16425"/>
            <a:ext cx="147900" cy="5143500"/>
          </a:xfrm>
          <a:prstGeom prst="rect">
            <a:avLst/>
          </a:prstGeom>
          <a:solidFill>
            <a:srgbClr val="11416B"/>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Work Sans"/>
              <a:ea typeface="Work Sans"/>
              <a:cs typeface="Work Sans"/>
              <a:sym typeface="Work Sans"/>
            </a:endParaRPr>
          </a:p>
        </p:txBody>
      </p:sp>
    </p:spTree>
  </p:cSld>
  <p:clrMapOvr>
    <a:masterClrMapping/>
  </p:clrMapOvr>
</p:sld>
</file>

<file path=ppt/theme/theme1.xml><?xml version="1.0" encoding="utf-8"?>
<a:theme xmlns:a="http://schemas.openxmlformats.org/drawingml/2006/main" name="Custom">
  <a:themeElements>
    <a:clrScheme name="Creative Red 1">
      <a:dk1>
        <a:srgbClr val="000000"/>
      </a:dk1>
      <a:lt1>
        <a:srgbClr val="FFFFFF"/>
      </a:lt1>
      <a:dk2>
        <a:srgbClr val="3A3A3A"/>
      </a:dk2>
      <a:lt2>
        <a:srgbClr val="E7E6E6"/>
      </a:lt2>
      <a:accent1>
        <a:srgbClr val="632423"/>
      </a:accent1>
      <a:accent2>
        <a:srgbClr val="B51200"/>
      </a:accent2>
      <a:accent3>
        <a:srgbClr val="FD1B17"/>
      </a:accent3>
      <a:accent4>
        <a:srgbClr val="F9EBE5"/>
      </a:accent4>
      <a:accent5>
        <a:srgbClr val="03C9C6"/>
      </a:accent5>
      <a:accent6>
        <a:srgbClr val="01B9D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IVILLA">
  <a:themeElements>
    <a:clrScheme name="Simple Light">
      <a:dk1>
        <a:srgbClr val="000000"/>
      </a:dk1>
      <a:lt1>
        <a:srgbClr val="FFFFFF"/>
      </a:lt1>
      <a:dk2>
        <a:srgbClr val="999999"/>
      </a:dk2>
      <a:lt2>
        <a:srgbClr val="EEEEEE"/>
      </a:lt2>
      <a:accent1>
        <a:srgbClr val="F7B519"/>
      </a:accent1>
      <a:accent2>
        <a:srgbClr val="0B8D2E"/>
      </a:accent2>
      <a:accent3>
        <a:srgbClr val="12B47C"/>
      </a:accent3>
      <a:accent4>
        <a:srgbClr val="FF7AAB"/>
      </a:accent4>
      <a:accent5>
        <a:srgbClr val="FFFFFF"/>
      </a:accent5>
      <a:accent6>
        <a:srgbClr val="FFFFFF"/>
      </a:accent6>
      <a:hlink>
        <a:srgbClr val="00B47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2877</Words>
  <Application>Microsoft Macintosh PowerPoint</Application>
  <PresentationFormat>On-screen Show (16:9)</PresentationFormat>
  <Paragraphs>239</Paragraphs>
  <Slides>27</Slides>
  <Notes>27</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27</vt:i4>
      </vt:variant>
    </vt:vector>
  </HeadingPairs>
  <TitlesOfParts>
    <vt:vector size="43" baseType="lpstr">
      <vt:lpstr>Poppins</vt:lpstr>
      <vt:lpstr>Open Sans Light</vt:lpstr>
      <vt:lpstr>Twentieth Century</vt:lpstr>
      <vt:lpstr>Work Sans Medium</vt:lpstr>
      <vt:lpstr>Arial</vt:lpstr>
      <vt:lpstr>Work Sans</vt:lpstr>
      <vt:lpstr>Calibri</vt:lpstr>
      <vt:lpstr>Heebo</vt:lpstr>
      <vt:lpstr>Poppins Medium</vt:lpstr>
      <vt:lpstr>Proxima Nova</vt:lpstr>
      <vt:lpstr>Helvetica Neue Light</vt:lpstr>
      <vt:lpstr>Custom</vt:lpstr>
      <vt:lpstr>CIVILLA</vt:lpstr>
      <vt:lpstr>Simple Light</vt:lpstr>
      <vt:lpstr>CIVILLA</vt:lpstr>
      <vt:lpstr>CIVILLA</vt:lpstr>
      <vt:lpstr>PowerPoint Presentation</vt:lpstr>
      <vt:lpstr>PowerPoint Presentation</vt:lpstr>
      <vt:lpstr>PowerPoint Presentation</vt:lpstr>
      <vt:lpstr>PowerPoint Presentation</vt:lpstr>
      <vt:lpstr>[State name]’s approach</vt:lpstr>
      <vt:lpstr>[State name]’s approach</vt:lpstr>
      <vt:lpstr>How to check if a client needs to do work requirements?  </vt:lpstr>
      <vt:lpstr>PowerPoint Presentation</vt:lpstr>
      <vt:lpstr>FAQs</vt:lpstr>
      <vt:lpstr>PowerPoint Presentation</vt:lpstr>
      <vt:lpstr>Paper application</vt:lpstr>
      <vt:lpstr>Paper application </vt:lpstr>
      <vt:lpstr>Online application</vt:lpstr>
      <vt:lpstr>Paper renewals</vt:lpstr>
      <vt:lpstr>Online renewals</vt:lpstr>
      <vt:lpstr>Non-compliance</vt:lpstr>
      <vt:lpstr>PowerPoint Presentation</vt:lpstr>
      <vt:lpstr>A tool designed for you</vt:lpstr>
      <vt:lpstr>Features</vt:lpstr>
      <vt:lpstr>Live demo</vt:lpstr>
      <vt:lpstr>PowerPoint Presentation</vt:lpstr>
      <vt:lpstr>What is still unknown</vt:lpstr>
      <vt:lpstr>Where to watch for updates</vt:lpstr>
      <vt:lpstr>PowerPoint Presentation</vt:lpstr>
      <vt:lpstr>Resources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Agarwalla, Vidisha</cp:lastModifiedBy>
  <cp:revision>4</cp:revision>
  <dcterms:modified xsi:type="dcterms:W3CDTF">2026-07-23T19:50:18Z</dcterms:modified>
</cp:coreProperties>
</file>