
<file path=[Content_Types].xml><?xml version="1.0" encoding="utf-8"?>
<Types xmlns="http://schemas.openxmlformats.org/package/2006/content-types">
  <Default Extension="fntdata" ContentType="application/x-fontdata"/>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theme/theme2.xml" ContentType="application/vnd.openxmlformats-officedocument.theme+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theme/theme3.xml" ContentType="application/vnd.openxmlformats-officedocument.theme+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theme/theme4.xml" ContentType="application/vnd.openxmlformats-officedocument.theme+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theme/theme5.xml" ContentType="application/vnd.openxmlformats-officedocument.theme+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slideLayouts/slideLayout150.xml" ContentType="application/vnd.openxmlformats-officedocument.presentationml.slideLayout+xml"/>
  <Override PartName="/ppt/slideLayouts/slideLayout151.xml" ContentType="application/vnd.openxmlformats-officedocument.presentationml.slideLayout+xml"/>
  <Override PartName="/ppt/slideLayouts/slideLayout152.xml" ContentType="application/vnd.openxmlformats-officedocument.presentationml.slideLayout+xml"/>
  <Override PartName="/ppt/slideLayouts/slideLayout153.xml" ContentType="application/vnd.openxmlformats-officedocument.presentationml.slideLayout+xml"/>
  <Override PartName="/ppt/slideLayouts/slideLayout154.xml" ContentType="application/vnd.openxmlformats-officedocument.presentationml.slideLayout+xml"/>
  <Override PartName="/ppt/slideLayouts/slideLayout155.xml" ContentType="application/vnd.openxmlformats-officedocument.presentationml.slideLayout+xml"/>
  <Override PartName="/ppt/slideLayouts/slideLayout156.xml" ContentType="application/vnd.openxmlformats-officedocument.presentationml.slideLayout+xml"/>
  <Override PartName="/ppt/slideLayouts/slideLayout157.xml" ContentType="application/vnd.openxmlformats-officedocument.presentationml.slideLayout+xml"/>
  <Override PartName="/ppt/slideLayouts/slideLayout158.xml" ContentType="application/vnd.openxmlformats-officedocument.presentationml.slideLayout+xml"/>
  <Override PartName="/ppt/slideLayouts/slideLayout159.xml" ContentType="application/vnd.openxmlformats-officedocument.presentationml.slideLayout+xml"/>
  <Override PartName="/ppt/slideLayouts/slideLayout160.xml" ContentType="application/vnd.openxmlformats-officedocument.presentationml.slideLayout+xml"/>
  <Override PartName="/ppt/slideLayouts/slideLayout161.xml" ContentType="application/vnd.openxmlformats-officedocument.presentationml.slideLayout+xml"/>
  <Override PartName="/ppt/slideLayouts/slideLayout162.xml" ContentType="application/vnd.openxmlformats-officedocument.presentationml.slideLayout+xml"/>
  <Override PartName="/ppt/slideLayouts/slideLayout163.xml" ContentType="application/vnd.openxmlformats-officedocument.presentationml.slideLayout+xml"/>
  <Override PartName="/ppt/slideLayouts/slideLayout164.xml" ContentType="application/vnd.openxmlformats-officedocument.presentationml.slideLayout+xml"/>
  <Override PartName="/ppt/slideLayouts/slideLayout165.xml" ContentType="application/vnd.openxmlformats-officedocument.presentationml.slideLayout+xml"/>
  <Override PartName="/ppt/slideLayouts/slideLayout166.xml" ContentType="application/vnd.openxmlformats-officedocument.presentationml.slideLayout+xml"/>
  <Override PartName="/ppt/slideLayouts/slideLayout167.xml" ContentType="application/vnd.openxmlformats-officedocument.presentationml.slideLayout+xml"/>
  <Override PartName="/ppt/slideLayouts/slideLayout168.xml" ContentType="application/vnd.openxmlformats-officedocument.presentationml.slideLayout+xml"/>
  <Override PartName="/ppt/slideLayouts/slideLayout169.xml" ContentType="application/vnd.openxmlformats-officedocument.presentationml.slideLayout+xml"/>
  <Override PartName="/ppt/slideLayouts/slideLayout170.xml" ContentType="application/vnd.openxmlformats-officedocument.presentationml.slideLayout+xml"/>
  <Override PartName="/ppt/slideLayouts/slideLayout171.xml" ContentType="application/vnd.openxmlformats-officedocument.presentationml.slideLayout+xml"/>
  <Override PartName="/ppt/slideLayouts/slideLayout172.xml" ContentType="application/vnd.openxmlformats-officedocument.presentationml.slideLayout+xml"/>
  <Override PartName="/ppt/slideLayouts/slideLayout173.xml" ContentType="application/vnd.openxmlformats-officedocument.presentationml.slideLayout+xml"/>
  <Override PartName="/ppt/slideLayouts/slideLayout174.xml" ContentType="application/vnd.openxmlformats-officedocument.presentationml.slideLayout+xml"/>
  <Override PartName="/ppt/theme/theme6.xml" ContentType="application/vnd.openxmlformats-officedocument.theme+xml"/>
  <Override PartName="/ppt/theme/theme7.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omments/comment1.xml" ContentType="application/vnd.openxmlformats-officedocument.presentationml.comments+xml"/>
  <Override PartName="/ppt/notesSlides/notesSlide3.xml" ContentType="application/vnd.openxmlformats-officedocument.presentationml.notesSlide+xml"/>
  <Override PartName="/ppt/comments/comment2.xml" ContentType="application/vnd.openxmlformats-officedocument.presentationml.comments+xml"/>
  <Override PartName="/ppt/notesSlides/notesSlide4.xml" ContentType="application/vnd.openxmlformats-officedocument.presentationml.notesSlide+xml"/>
  <Override PartName="/ppt/notesSlides/notesSlide5.xml" ContentType="application/vnd.openxmlformats-officedocument.presentationml.notesSlide+xml"/>
  <Override PartName="/ppt/comments/comment3.xml" ContentType="application/vnd.openxmlformats-officedocument.presentationml.comments+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comments/comment4.xml" ContentType="application/vnd.openxmlformats-officedocument.presentationml.comments+xml"/>
  <Override PartName="/ppt/notesSlides/notesSlide11.xml" ContentType="application/vnd.openxmlformats-officedocument.presentationml.notesSlide+xml"/>
  <Override PartName="/ppt/comments/comment5.xml" ContentType="application/vnd.openxmlformats-officedocument.presentationml.comments+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comments/comment6.xml" ContentType="application/vnd.openxmlformats-officedocument.presentationml.comments+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comments/comment7.xml" ContentType="application/vnd.openxmlformats-officedocument.presentationml.comments+xml"/>
  <Override PartName="/ppt/notesSlides/notesSlide21.xml" ContentType="application/vnd.openxmlformats-officedocument.presentationml.notesSlide+xml"/>
  <Override PartName="/ppt/comments/comment8.xml" ContentType="application/vnd.openxmlformats-officedocument.presentationml.comments+xml"/>
  <Override PartName="/ppt/notesSlides/notesSlide22.xml" ContentType="application/vnd.openxmlformats-officedocument.presentationml.notesSlide+xml"/>
  <Override PartName="/ppt/comments/comment9.xml" ContentType="application/vnd.openxmlformats-officedocument.presentationml.comments+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 id="2147483683" r:id="rId2"/>
    <p:sldMasterId id="2147483706" r:id="rId3"/>
    <p:sldMasterId id="2147483721" r:id="rId4"/>
    <p:sldMasterId id="2147483757" r:id="rId5"/>
    <p:sldMasterId id="2147483792" r:id="rId6"/>
  </p:sldMasterIdLst>
  <p:notesMasterIdLst>
    <p:notesMasterId r:id="rId41"/>
  </p:notesMasterIdLst>
  <p:sldIdLst>
    <p:sldId id="256" r:id="rId7"/>
    <p:sldId id="257" r:id="rId8"/>
    <p:sldId id="258" r:id="rId9"/>
    <p:sldId id="259" r:id="rId10"/>
    <p:sldId id="260" r:id="rId11"/>
    <p:sldId id="261" r:id="rId12"/>
    <p:sldId id="262" r:id="rId13"/>
    <p:sldId id="263" r:id="rId14"/>
    <p:sldId id="264" r:id="rId15"/>
    <p:sldId id="265" r:id="rId16"/>
    <p:sldId id="266" r:id="rId17"/>
    <p:sldId id="267" r:id="rId18"/>
    <p:sldId id="268" r:id="rId19"/>
    <p:sldId id="269" r:id="rId20"/>
    <p:sldId id="270" r:id="rId21"/>
    <p:sldId id="271" r:id="rId22"/>
    <p:sldId id="272" r:id="rId23"/>
    <p:sldId id="273" r:id="rId24"/>
    <p:sldId id="274" r:id="rId25"/>
    <p:sldId id="275" r:id="rId26"/>
    <p:sldId id="276" r:id="rId27"/>
    <p:sldId id="277" r:id="rId28"/>
    <p:sldId id="278" r:id="rId29"/>
    <p:sldId id="279" r:id="rId30"/>
    <p:sldId id="280" r:id="rId31"/>
    <p:sldId id="281" r:id="rId32"/>
    <p:sldId id="282" r:id="rId33"/>
    <p:sldId id="283" r:id="rId34"/>
    <p:sldId id="284" r:id="rId35"/>
    <p:sldId id="285" r:id="rId36"/>
    <p:sldId id="286" r:id="rId37"/>
    <p:sldId id="287" r:id="rId38"/>
    <p:sldId id="288" r:id="rId39"/>
    <p:sldId id="289" r:id="rId40"/>
  </p:sldIdLst>
  <p:sldSz cx="9144000" cy="5143500" type="screen16x9"/>
  <p:notesSz cx="6858000" cy="9144000"/>
  <p:embeddedFontLst>
    <p:embeddedFont>
      <p:font typeface="Heebo" pitchFamily="2" charset="-79"/>
      <p:regular r:id="rId42"/>
      <p:bold r:id="rId43"/>
    </p:embeddedFont>
    <p:embeddedFont>
      <p:font typeface="Open Sans" panose="020B0606030504020204" pitchFamily="34" charset="0"/>
      <p:regular r:id="rId44"/>
      <p:bold r:id="rId45"/>
      <p:italic r:id="rId46"/>
      <p:boldItalic r:id="rId47"/>
    </p:embeddedFont>
    <p:embeddedFont>
      <p:font typeface="Open Sans Light" panose="020B0306030504020204" pitchFamily="34" charset="0"/>
      <p:regular r:id="rId48"/>
      <p:italic r:id="rId49"/>
    </p:embeddedFont>
    <p:embeddedFont>
      <p:font typeface="Poppins" pitchFamily="2" charset="77"/>
      <p:regular r:id="rId50"/>
      <p:bold r:id="rId51"/>
      <p:italic r:id="rId52"/>
      <p:boldItalic r:id="rId53"/>
    </p:embeddedFont>
    <p:embeddedFont>
      <p:font typeface="Poppins Medium" panose="00000600000000000000" pitchFamily="2" charset="77"/>
      <p:regular r:id="rId54"/>
      <p:italic r:id="rId55"/>
    </p:embeddedFont>
    <p:embeddedFont>
      <p:font typeface="Proxima Nova" panose="02000506030000020004" pitchFamily="2" charset="0"/>
      <p:regular r:id="rId56"/>
      <p:bold r:id="rId57"/>
      <p:italic r:id="rId58"/>
      <p:boldItalic r:id="rId59"/>
    </p:embeddedFont>
    <p:embeddedFont>
      <p:font typeface="Work Sans" pitchFamily="2" charset="77"/>
      <p:regular r:id="rId60"/>
      <p:bold r:id="rId61"/>
      <p:italic r:id="rId62"/>
      <p:boldItalic r:id="rId63"/>
    </p:embeddedFont>
    <p:embeddedFont>
      <p:font typeface="Work Sans Medium" pitchFamily="2" charset="77"/>
      <p:regular r:id="rId64"/>
      <p:italic r:id="rId65"/>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747775"/>
          </p15:clr>
        </p15:guide>
        <p15:guide id="2" pos="2880">
          <p15:clr>
            <a:srgbClr val="747775"/>
          </p15:clr>
        </p15:guide>
      </p15:sldGuideLst>
    </p:ext>
    <p:ext uri="GoogleSlidesCustomDataVersion2">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77" roundtripDataSignature="AMtx7midY70JJvaKgwSg29CqyCAgH3k03w=="/>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Vidisha Agarwalla" initials="" lastIdx="17" clrIdx="0"/>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E6581E81-9B9F-478E-875A-4534ED5A5F8D}">
  <a:tblStyle styleId="{E6581E81-9B9F-478E-875A-4534ED5A5F8D}" styleName="Table_0">
    <a:wholeTbl>
      <a:tcTxStyle b="off" i="off">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b="off" i="off"/>
      <a:tcStyle>
        <a:tcBdr/>
      </a:tcStyle>
    </a:band1H>
    <a:band2H>
      <a:tcTxStyle b="off" i="off"/>
      <a:tcStyle>
        <a:tcBdr/>
      </a:tcStyle>
    </a:band2H>
    <a:band1V>
      <a:tcTxStyle b="off" i="off"/>
      <a:tcStyle>
        <a:tcBdr/>
      </a:tcStyle>
    </a:band1V>
    <a:band2V>
      <a:tcTxStyle b="off" i="off"/>
      <a:tcStyle>
        <a:tcBdr/>
      </a:tcStyle>
    </a:band2V>
    <a:lastCol>
      <a:tcTxStyle b="off" i="off"/>
      <a:tcStyle>
        <a:tcBdr/>
      </a:tcStyle>
    </a:lastCol>
    <a:firstCol>
      <a:tcTxStyle b="off" i="off"/>
      <a:tcStyle>
        <a:tcBdr/>
      </a:tcStyle>
    </a:firstCol>
    <a:lastRow>
      <a:tcTxStyle b="off" i="off"/>
      <a:tcStyle>
        <a:tcBdr/>
      </a:tcStyle>
    </a:lastRow>
    <a:seCell>
      <a:tcTxStyle b="off" i="off"/>
      <a:tcStyle>
        <a:tcBdr/>
      </a:tcStyle>
    </a:seCell>
    <a:swCell>
      <a:tcTxStyle b="off" i="off"/>
      <a:tcStyle>
        <a:tcBdr/>
      </a:tcStyle>
    </a:swCell>
    <a:firstRow>
      <a:tcTxStyle b="off" i="off"/>
      <a:tcStyle>
        <a:tcBdr/>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1478"/>
    <p:restoredTop sz="94631"/>
  </p:normalViewPr>
  <p:slideViewPr>
    <p:cSldViewPr snapToGrid="0">
      <p:cViewPr varScale="1">
        <p:scale>
          <a:sx n="109" d="100"/>
          <a:sy n="109" d="100"/>
        </p:scale>
        <p:origin x="184" y="608"/>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0.xml"/><Relationship Id="rId21" Type="http://schemas.openxmlformats.org/officeDocument/2006/relationships/slide" Target="slides/slide15.xml"/><Relationship Id="rId42" Type="http://schemas.openxmlformats.org/officeDocument/2006/relationships/font" Target="fonts/font1.fntdata"/><Relationship Id="rId47" Type="http://schemas.openxmlformats.org/officeDocument/2006/relationships/font" Target="fonts/font6.fntdata"/><Relationship Id="rId63" Type="http://schemas.openxmlformats.org/officeDocument/2006/relationships/font" Target="fonts/font22.fntdata"/><Relationship Id="rId7" Type="http://schemas.openxmlformats.org/officeDocument/2006/relationships/slide" Target="slides/slide1.xml"/><Relationship Id="rId2" Type="http://schemas.openxmlformats.org/officeDocument/2006/relationships/slideMaster" Target="slideMasters/slideMaster2.xml"/><Relationship Id="rId16" Type="http://schemas.openxmlformats.org/officeDocument/2006/relationships/slide" Target="slides/slide10.xml"/><Relationship Id="rId29" Type="http://schemas.openxmlformats.org/officeDocument/2006/relationships/slide" Target="slides/slide23.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slide" Target="slides/slide31.xml"/><Relationship Id="rId40" Type="http://schemas.openxmlformats.org/officeDocument/2006/relationships/slide" Target="slides/slide34.xml"/><Relationship Id="rId45" Type="http://schemas.openxmlformats.org/officeDocument/2006/relationships/font" Target="fonts/font4.fntdata"/><Relationship Id="rId53" Type="http://schemas.openxmlformats.org/officeDocument/2006/relationships/font" Target="fonts/font12.fntdata"/><Relationship Id="rId58" Type="http://schemas.openxmlformats.org/officeDocument/2006/relationships/font" Target="fonts/font17.fntdata"/><Relationship Id="rId79" Type="http://schemas.openxmlformats.org/officeDocument/2006/relationships/presProps" Target="presProps.xml"/><Relationship Id="rId5" Type="http://schemas.openxmlformats.org/officeDocument/2006/relationships/slideMaster" Target="slideMasters/slideMaster5.xml"/><Relationship Id="rId61" Type="http://schemas.openxmlformats.org/officeDocument/2006/relationships/font" Target="fonts/font20.fntdata"/><Relationship Id="rId82" Type="http://schemas.openxmlformats.org/officeDocument/2006/relationships/tableStyles" Target="tableStyles.xml"/><Relationship Id="rId19" Type="http://schemas.openxmlformats.org/officeDocument/2006/relationships/slide" Target="slides/slide1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slide" Target="slides/slide29.xml"/><Relationship Id="rId43" Type="http://schemas.openxmlformats.org/officeDocument/2006/relationships/font" Target="fonts/font2.fntdata"/><Relationship Id="rId48" Type="http://schemas.openxmlformats.org/officeDocument/2006/relationships/font" Target="fonts/font7.fntdata"/><Relationship Id="rId56" Type="http://schemas.openxmlformats.org/officeDocument/2006/relationships/font" Target="fonts/font15.fntdata"/><Relationship Id="rId64" Type="http://schemas.openxmlformats.org/officeDocument/2006/relationships/font" Target="fonts/font23.fntdata"/><Relationship Id="rId77" Type="http://customschemas.google.com/relationships/presentationmetadata" Target="metadata"/><Relationship Id="rId8" Type="http://schemas.openxmlformats.org/officeDocument/2006/relationships/slide" Target="slides/slide2.xml"/><Relationship Id="rId51" Type="http://schemas.openxmlformats.org/officeDocument/2006/relationships/font" Target="fonts/font10.fntdata"/><Relationship Id="rId80" Type="http://schemas.openxmlformats.org/officeDocument/2006/relationships/viewProps" Target="viewProps.xml"/><Relationship Id="rId3" Type="http://schemas.openxmlformats.org/officeDocument/2006/relationships/slideMaster" Target="slideMasters/slideMaster3.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slide" Target="slides/slide32.xml"/><Relationship Id="rId46" Type="http://schemas.openxmlformats.org/officeDocument/2006/relationships/font" Target="fonts/font5.fntdata"/><Relationship Id="rId59" Type="http://schemas.openxmlformats.org/officeDocument/2006/relationships/font" Target="fonts/font18.fntdata"/><Relationship Id="rId20" Type="http://schemas.openxmlformats.org/officeDocument/2006/relationships/slide" Target="slides/slide14.xml"/><Relationship Id="rId41" Type="http://schemas.openxmlformats.org/officeDocument/2006/relationships/notesMaster" Target="notesMasters/notesMaster1.xml"/><Relationship Id="rId54" Type="http://schemas.openxmlformats.org/officeDocument/2006/relationships/font" Target="fonts/font13.fntdata"/><Relationship Id="rId62" Type="http://schemas.openxmlformats.org/officeDocument/2006/relationships/font" Target="fonts/font21.fntdata"/><Relationship Id="rId1" Type="http://schemas.openxmlformats.org/officeDocument/2006/relationships/slideMaster" Target="slideMasters/slideMaster1.xml"/><Relationship Id="rId6" Type="http://schemas.openxmlformats.org/officeDocument/2006/relationships/slideMaster" Target="slideMasters/slideMaster6.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slide" Target="slides/slide30.xml"/><Relationship Id="rId49" Type="http://schemas.openxmlformats.org/officeDocument/2006/relationships/font" Target="fonts/font8.fntdata"/><Relationship Id="rId57" Type="http://schemas.openxmlformats.org/officeDocument/2006/relationships/font" Target="fonts/font16.fntdata"/><Relationship Id="rId10" Type="http://schemas.openxmlformats.org/officeDocument/2006/relationships/slide" Target="slides/slide4.xml"/><Relationship Id="rId31" Type="http://schemas.openxmlformats.org/officeDocument/2006/relationships/slide" Target="slides/slide25.xml"/><Relationship Id="rId44" Type="http://schemas.openxmlformats.org/officeDocument/2006/relationships/font" Target="fonts/font3.fntdata"/><Relationship Id="rId52" Type="http://schemas.openxmlformats.org/officeDocument/2006/relationships/font" Target="fonts/font11.fntdata"/><Relationship Id="rId60" Type="http://schemas.openxmlformats.org/officeDocument/2006/relationships/font" Target="fonts/font19.fntdata"/><Relationship Id="rId65" Type="http://schemas.openxmlformats.org/officeDocument/2006/relationships/font" Target="fonts/font24.fntdata"/><Relationship Id="rId78" Type="http://schemas.openxmlformats.org/officeDocument/2006/relationships/commentAuthors" Target="commentAuthors.xml"/><Relationship Id="rId81" Type="http://schemas.openxmlformats.org/officeDocument/2006/relationships/theme" Target="theme/theme1.xml"/><Relationship Id="rId4" Type="http://schemas.openxmlformats.org/officeDocument/2006/relationships/slideMaster" Target="slideMasters/slideMaster4.xml"/><Relationship Id="rId9" Type="http://schemas.openxmlformats.org/officeDocument/2006/relationships/slide" Target="slides/slide3.xml"/><Relationship Id="rId13" Type="http://schemas.openxmlformats.org/officeDocument/2006/relationships/slide" Target="slides/slide7.xml"/><Relationship Id="rId18" Type="http://schemas.openxmlformats.org/officeDocument/2006/relationships/slide" Target="slides/slide12.xml"/><Relationship Id="rId39" Type="http://schemas.openxmlformats.org/officeDocument/2006/relationships/slide" Target="slides/slide33.xml"/><Relationship Id="rId34" Type="http://schemas.openxmlformats.org/officeDocument/2006/relationships/slide" Target="slides/slide28.xml"/><Relationship Id="rId50" Type="http://schemas.openxmlformats.org/officeDocument/2006/relationships/font" Target="fonts/font9.fntdata"/><Relationship Id="rId55" Type="http://schemas.openxmlformats.org/officeDocument/2006/relationships/font" Target="fonts/font14.fntdata"/></Relationships>
</file>

<file path=ppt/comments/comment1.xml><?xml version="1.0" encoding="utf-8"?>
<p:cmLst xmlns:a="http://schemas.openxmlformats.org/drawingml/2006/main" xmlns:r="http://schemas.openxmlformats.org/officeDocument/2006/relationships" xmlns:p="http://schemas.openxmlformats.org/presentationml/2006/main">
  <p:cm authorId="0" dt="2026-07-22T18:33:12.218" idx="1">
    <p:pos x="2310" y="65"/>
    <p:text>How to use this deck:
Click the Comments (speech bubble) icon in PowerPoint to open the comments pane. Each slide includes comments with guidance specific to that slide. Delete this slide before presenting.</p:text>
    <p:extLst mod="1">
      <p:ext uri="{C676402C-5697-4E1C-873F-D02D1690AC5C}">
        <p15:threadingInfo xmlns:p15="http://schemas.microsoft.com/office/powerpoint/2012/main" timeZoneBias="0"/>
      </p:ext>
      <p: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commentPostId="AAACD2WHDh4"/>
      </p:ext>
    </p:extLst>
  </p:cm>
</p:cmLst>
</file>

<file path=ppt/comments/comment2.xml><?xml version="1.0" encoding="utf-8"?>
<p:cmLst xmlns:a="http://schemas.openxmlformats.org/drawingml/2006/main" xmlns:r="http://schemas.openxmlformats.org/officeDocument/2006/relationships" xmlns:p="http://schemas.openxmlformats.org/presentationml/2006/main">
  <p:cm authorId="0" dt="2026-07-22T17:14:59.085" idx="2">
    <p:pos x="2557" y="1369"/>
    <p:text>💡Tip: For the placeholder text, use Command + F (Mac) or Control + F (Windows) to search for placeholders like "[state name]" or "[Implementation month &amp; year]" and replace them all at once rather than manually replacing each one.</p:text>
    <p:extLst mod="1">
      <p:ext uri="{C676402C-5697-4E1C-873F-D02D1690AC5C}">
        <p15:threadingInfo xmlns:p15="http://schemas.microsoft.com/office/powerpoint/2012/main" timeZoneBias="0"/>
      </p:ext>
      <p: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commentPostId="AAACD2WHDg0"/>
      </p:ext>
    </p:extLst>
  </p:cm>
</p:cmLst>
</file>

<file path=ppt/comments/comment3.xml><?xml version="1.0" encoding="utf-8"?>
<p:cmLst xmlns:a="http://schemas.openxmlformats.org/drawingml/2006/main" xmlns:r="http://schemas.openxmlformats.org/officeDocument/2006/relationships" xmlns:p="http://schemas.openxmlformats.org/presentationml/2006/main">
  <p:cm authorId="0" dt="2026-07-16T15:22:56.755" idx="3">
    <p:pos x="1675" y="346"/>
    <p:text>*[REVIEW] Six-month redeterminations* — Confirm your state's prior renewal cycle before using this language. Not all states were on annual renewals.</p:text>
    <p:extLst mod="1">
      <p:ext uri="{C676402C-5697-4E1C-873F-D02D1690AC5C}">
        <p15:threadingInfo xmlns:p15="http://schemas.microsoft.com/office/powerpoint/2012/main" timeZoneBias="0"/>
      </p:ext>
      <p: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commentPostId="AAAB-5qshUI"/>
      </p:ext>
    </p:extLst>
  </p:cm>
</p:cmLst>
</file>

<file path=ppt/comments/comment4.xml><?xml version="1.0" encoding="utf-8"?>
<p:cmLst xmlns:a="http://schemas.openxmlformats.org/drawingml/2006/main" xmlns:r="http://schemas.openxmlformats.org/officeDocument/2006/relationships" xmlns:p="http://schemas.openxmlformats.org/presentationml/2006/main">
  <p:cm authorId="0" dt="2026-07-20T02:17:17.289" idx="4">
    <p:pos x="1890" y="970"/>
    <p:text>*[REVIEW] 1-month lookback*
The look-back period shown here is one month. Confirm your state's look-back period and update the number of months accordingly.</p:text>
    <p:extLst mod="1">
      <p:ext uri="{C676402C-5697-4E1C-873F-D02D1690AC5C}">
        <p15:threadingInfo xmlns:p15="http://schemas.microsoft.com/office/powerpoint/2012/main" timeZoneBias="0"/>
      </p:ext>
      <p: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commentPostId="AAACDkKfsIw"/>
      </p:ext>
    </p:extLst>
  </p:cm>
  <p:cm authorId="0" dt="2026-07-23T00:47:52.733" idx="6">
    <p:pos x="1225" y="1341"/>
    <p:text>*[REVIEW] Future dating coverage*
For short-term hardship exemptions, residents need to be exempt last month — remove "this month" if your state is not future-dating coverage. 
For all other exemptions, both "this month" and "last month" are acceptable. Update the language accordingly.</p:text>
    <p:extLst mod="1">
      <p:ext uri="{C676402C-5697-4E1C-873F-D02D1690AC5C}">
        <p15:threadingInfo xmlns:p15="http://schemas.microsoft.com/office/powerpoint/2012/main" timeZoneBias="0"/>
      </p:ext>
      <p: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commentPostId="AAACDp8zr4A"/>
      </p:ext>
    </p:extLst>
  </p:cm>
  <p:cm authorId="0" dt="2026-07-23T01:04:04.752" idx="5">
    <p:pos x="2239" y="1742"/>
    <p:text>*[REVIEW] Future dating coverage*
Confirm whether your state will future-date coverage. If not, remove "this month."</p:text>
    <p:extLst mod="1">
      <p:ext uri="{C676402C-5697-4E1C-873F-D02D1690AC5C}">
        <p15:threadingInfo xmlns:p15="http://schemas.microsoft.com/office/powerpoint/2012/main" timeZoneBias="0"/>
      </p:ext>
      <p: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commentPostId="AAACDp8zr3o"/>
      </p:ext>
    </p:extLst>
  </p:cm>
</p:cmLst>
</file>

<file path=ppt/comments/comment5.xml><?xml version="1.0" encoding="utf-8"?>
<p:cmLst xmlns:a="http://schemas.openxmlformats.org/drawingml/2006/main" xmlns:r="http://schemas.openxmlformats.org/officeDocument/2006/relationships" xmlns:p="http://schemas.openxmlformats.org/presentationml/2006/main">
  <p:cm authorId="0" dt="2026-07-20T02:17:43.897" idx="7">
    <p:pos x="326" y="1601"/>
    <p:text>*[REVIEW] Self-attestation for exemption status*
Confirm whether your state will allow self-attestation or require proof of exemption — update the language accordingly.</p:text>
    <p:extLst mod="1">
      <p:ext uri="{C676402C-5697-4E1C-873F-D02D1690AC5C}">
        <p15:threadingInfo xmlns:p15="http://schemas.microsoft.com/office/powerpoint/2012/main" timeZoneBias="0"/>
      </p:ext>
      <p: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commentPostId="AAACDkKfsI0"/>
      </p:ext>
    </p:extLst>
  </p:cm>
  <p:cm authorId="0" dt="2026-07-20T02:18:13.095" idx="8">
    <p:pos x="2678" y="651"/>
    <p:text>*[REVIEW] Optional short-term hardship exemptions*
Michigan has chosen to adopt all optional short-term hardship exemptions. If your state is not adopting all, remove this language.</p:text>
    <p:extLst mod="1">
      <p:ext uri="{C676402C-5697-4E1C-873F-D02D1690AC5C}">
        <p15:threadingInfo xmlns:p15="http://schemas.microsoft.com/office/powerpoint/2012/main" timeZoneBias="0"/>
      </p:ext>
      <p: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commentPostId="AAACDkKfsI4"/>
      </p:ext>
    </p:extLst>
  </p:cm>
</p:cmLst>
</file>

<file path=ppt/comments/comment6.xml><?xml version="1.0" encoding="utf-8"?>
<p:cmLst xmlns:a="http://schemas.openxmlformats.org/drawingml/2006/main" xmlns:r="http://schemas.openxmlformats.org/officeDocument/2006/relationships" xmlns:p="http://schemas.openxmlformats.org/presentationml/2006/main">
  <p:cm authorId="0" dt="2026-07-23T00:34:24.337" idx="9">
    <p:pos x="3459" y="1157"/>
    <p:text>*[REVIEW] Traveling an hour or more for medical care*
Confirm whether your state is implementing short-term hardship exemptions — if not, delete this box and text.</p:text>
    <p:extLst mod="1">
      <p:ext uri="{C676402C-5697-4E1C-873F-D02D1690AC5C}">
        <p15:threadingInfo xmlns:p15="http://schemas.microsoft.com/office/powerpoint/2012/main" timeZoneBias="0"/>
      </p:ext>
      <p: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commentPostId="AAACDp8zr30"/>
      </p:ext>
    </p:extLst>
  </p:cm>
  <p:cm authorId="0" dt="2026-07-23T00:34:49.698" idx="10">
    <p:pos x="1698" y="1185"/>
    <p:text>*[REVIEW] Receiving care in a hospital*
Confirm whether your state is implementing short-term hardship exemptions — if not, delete this box and text.</p:text>
    <p:extLst mod="1">
      <p:ext uri="{C676402C-5697-4E1C-873F-D02D1690AC5C}">
        <p15:threadingInfo xmlns:p15="http://schemas.microsoft.com/office/powerpoint/2012/main" timeZoneBias="0"/>
      </p:ext>
      <p: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commentPostId="AAACDp8zr38"/>
      </p:ext>
    </p:extLst>
  </p:cm>
</p:cmLst>
</file>

<file path=ppt/comments/comment7.xml><?xml version="1.0" encoding="utf-8"?>
<p:cmLst xmlns:a="http://schemas.openxmlformats.org/drawingml/2006/main" xmlns:r="http://schemas.openxmlformats.org/officeDocument/2006/relationships" xmlns:p="http://schemas.openxmlformats.org/presentationml/2006/main">
  <p:cm authorId="0" dt="2026-07-21T15:16:14.974" idx="11">
    <p:pos x="4800" y="1711"/>
    <p:text>*[REVIEW] Lookback period*
The look-back period shown here is one month. Confirm your state's look-back period and update the number of months accordingly.</p:text>
    <p:extLst mod="1">
      <p:ext uri="{C676402C-5697-4E1C-873F-D02D1690AC5C}">
        <p15:threadingInfo xmlns:p15="http://schemas.microsoft.com/office/powerpoint/2012/main" timeZoneBias="0"/>
      </p:ext>
      <p: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commentPostId="AAAB_ckfIfk"/>
      </p:ext>
    </p:extLst>
  </p:cm>
  <p:cm authorId="0" dt="2026-07-21T15:17:55.671" idx="12">
    <p:pos x="2777" y="2346"/>
    <p:text>*[REVIEW] Lookback period*
The look-back period shown here is one month. Confirm your state's look-back period and update the number of months accordingly.</p:text>
    <p:extLst mod="1">
      <p:ext uri="{C676402C-5697-4E1C-873F-D02D1690AC5C}">
        <p15:threadingInfo xmlns:p15="http://schemas.microsoft.com/office/powerpoint/2012/main" timeZoneBias="0"/>
      </p:ext>
      <p: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commentPostId="AAAB_ckfIfo"/>
      </p:ext>
    </p:extLst>
  </p:cm>
  <p:cm authorId="0" dt="2026-07-21T15:18:27.044" idx="13">
    <p:pos x="4766" y="2501"/>
    <p:text>*[REVIEW] Future dating coverage*
Confirm whether your state will future-date coverage. If not, remove "or for the month you are applying."</p:text>
    <p:extLst mod="1">
      <p:ext uri="{C676402C-5697-4E1C-873F-D02D1690AC5C}">
        <p15:threadingInfo xmlns:p15="http://schemas.microsoft.com/office/powerpoint/2012/main" timeZoneBias="0"/>
      </p:ext>
      <p: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commentPostId="AAAB_ckfIfs"/>
      </p:ext>
    </p:extLst>
  </p:cm>
</p:cmLst>
</file>

<file path=ppt/comments/comment8.xml><?xml version="1.0" encoding="utf-8"?>
<p:cmLst xmlns:a="http://schemas.openxmlformats.org/drawingml/2006/main" xmlns:r="http://schemas.openxmlformats.org/officeDocument/2006/relationships" xmlns:p="http://schemas.openxmlformats.org/presentationml/2006/main">
  <p:cm authorId="0" dt="2026-07-20T02:43:40.557" idx="14">
    <p:pos x="2486" y="1803"/>
    <p:text>*[REVIEW] Reporting process in application*
This reflects our recommended approach. Replace with your state's confirmed reporting process for work activities and exemption status.</p:text>
    <p:extLst mod="1">
      <p:ext uri="{C676402C-5697-4E1C-873F-D02D1690AC5C}">
        <p15:threadingInfo xmlns:p15="http://schemas.microsoft.com/office/powerpoint/2012/main" timeZoneBias="0"/>
      </p:ext>
      <p: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commentPostId="AAACDkMdCG8"/>
      </p:ext>
    </p:extLst>
  </p:cm>
  <p:cm authorId="0" dt="2026-07-20T02:44:01.943" idx="15">
    <p:pos x="3110" y="2390"/>
    <p:text>*[REVIEW] Reporting process in renewal*
This reflects our recommended approach. Replace with your state's confirmed reporting process for work activities and exemption status.</p:text>
    <p:extLst mod="1">
      <p:ext uri="{C676402C-5697-4E1C-873F-D02D1690AC5C}">
        <p15:threadingInfo xmlns:p15="http://schemas.microsoft.com/office/powerpoint/2012/main" timeZoneBias="0"/>
      </p:ext>
      <p: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commentPostId="AAACDkMdCHA"/>
      </p:ext>
    </p:extLst>
  </p:cm>
  <p:cm authorId="0" dt="2026-07-21T15:21:57.729" idx="16">
    <p:pos x="2257" y="2913"/>
    <p:text>*[REVIEW] Process for reporting changes*
Replace with your state's process for reporting changes.</p:text>
    <p:extLst mod="1">
      <p:ext uri="{C676402C-5697-4E1C-873F-D02D1690AC5C}">
        <p15:threadingInfo xmlns:p15="http://schemas.microsoft.com/office/powerpoint/2012/main" timeZoneBias="0"/>
      </p:ext>
      <p: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commentPostId="AAAB_ckfIfw"/>
      </p:ext>
    </p:extLst>
  </p:cm>
</p:cmLst>
</file>

<file path=ppt/comments/comment9.xml><?xml version="1.0" encoding="utf-8"?>
<p:cmLst xmlns:a="http://schemas.openxmlformats.org/drawingml/2006/main" xmlns:r="http://schemas.openxmlformats.org/officeDocument/2006/relationships" xmlns:p="http://schemas.openxmlformats.org/presentationml/2006/main">
  <p:cm authorId="0" dt="2026-07-20T02:40:55.383" idx="17">
    <p:pos x="2095" y="2445"/>
    <p:text>*[REVIEW] Self-attestation for exemption status*
Confirm whether your state will allow self-attestation or require proof of exemption — update the language accordingly.</p:text>
    <p:extLst mod="1">
      <p:ext uri="{C676402C-5697-4E1C-873F-D02D1690AC5C}">
        <p15:threadingInfo xmlns:p15="http://schemas.microsoft.com/office/powerpoint/2012/main" timeZoneBias="0"/>
      </p:ext>
      <p: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commentPostId="AAACDkMI9AQ"/>
      </p:ext>
    </p:extLst>
  </p:cm>
</p:cmLst>
</file>

<file path=ppt/notesMasters/_rels/notesMaster1.xml.rels><?xml version="1.0" encoding="UTF-8" standalone="yes"?>
<Relationships xmlns="http://schemas.openxmlformats.org/package/2006/relationships"><Relationship Id="rId1" Type="http://schemas.openxmlformats.org/officeDocument/2006/relationships/theme" Target="../theme/theme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marR="0" lvl="0"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1pPr>
            <a:lvl2pPr marL="914400" marR="0" lvl="1"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2pPr>
            <a:lvl3pPr marL="1371600" marR="0" lvl="2"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3pPr>
            <a:lvl4pPr marL="1828800" marR="0" lvl="3"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4pPr>
            <a:lvl5pPr marL="2286000" marR="0" lvl="4"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5pPr>
            <a:lvl6pPr marL="2743200" marR="0" lvl="5"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6pPr>
            <a:lvl7pPr marL="3200400" marR="0" lvl="6"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7pPr>
            <a:lvl8pPr marL="3657600" marR="0" lvl="7"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8pPr>
            <a:lvl9pPr marL="4114800" marR="0" lvl="8"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38"/>
        <p:cNvGrpSpPr/>
        <p:nvPr/>
      </p:nvGrpSpPr>
      <p:grpSpPr>
        <a:xfrm>
          <a:off x="0" y="0"/>
          <a:ext cx="0" cy="0"/>
          <a:chOff x="0" y="0"/>
          <a:chExt cx="0" cy="0"/>
        </a:xfrm>
      </p:grpSpPr>
      <p:sp>
        <p:nvSpPr>
          <p:cNvPr id="1039" name="Google Shape;1039;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040" name="Google Shape;1040;p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1200"/>
              </a:spcBef>
              <a:spcAft>
                <a:spcPts val="0"/>
              </a:spcAft>
              <a:buClr>
                <a:schemeClr val="dk1"/>
              </a:buClr>
              <a:buSzPts val="1100"/>
              <a:buFont typeface="Arial"/>
              <a:buNone/>
            </a:pPr>
            <a:r>
              <a:rPr lang="en">
                <a:solidFill>
                  <a:schemeClr val="dk1"/>
                </a:solidFill>
                <a:latin typeface="Work Sans"/>
                <a:ea typeface="Work Sans"/>
                <a:cs typeface="Work Sans"/>
                <a:sym typeface="Work Sans"/>
              </a:rPr>
              <a:t>Welcome everyone, and thank you for being here. Today we're going to walk through what's changing with Medicaid with a heavy focus on Medicaid work requirements, what it means for the people you work with, and what you can do to help them stay covered. You play such a critical role in supporting [State name]’s residents and we want to make sure you have what you need when they turn to you for support.</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09"/>
        <p:cNvGrpSpPr/>
        <p:nvPr/>
      </p:nvGrpSpPr>
      <p:grpSpPr>
        <a:xfrm>
          <a:off x="0" y="0"/>
          <a:ext cx="0" cy="0"/>
          <a:chOff x="0" y="0"/>
          <a:chExt cx="0" cy="0"/>
        </a:xfrm>
      </p:grpSpPr>
      <p:sp>
        <p:nvSpPr>
          <p:cNvPr id="1110" name="Google Shape;1110;g3f82c3f45dd_1_69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111" name="Google Shape;1111;g3f82c3f45dd_1_69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457200" lvl="0" indent="-298450" algn="l" rtl="0">
              <a:lnSpc>
                <a:spcPct val="115000"/>
              </a:lnSpc>
              <a:spcBef>
                <a:spcPts val="1200"/>
              </a:spcBef>
              <a:spcAft>
                <a:spcPts val="0"/>
              </a:spcAft>
              <a:buClr>
                <a:schemeClr val="dk1"/>
              </a:buClr>
              <a:buSzPts val="1100"/>
              <a:buFont typeface="Work Sans"/>
              <a:buChar char="●"/>
            </a:pPr>
            <a:r>
              <a:rPr lang="en">
                <a:solidFill>
                  <a:schemeClr val="dk1"/>
                </a:solidFill>
                <a:latin typeface="Work Sans"/>
                <a:ea typeface="Work Sans"/>
                <a:cs typeface="Work Sans"/>
                <a:sym typeface="Work Sans"/>
              </a:rPr>
              <a:t>There are three parts of [State name]’s approach that we want to highlight today.</a:t>
            </a:r>
            <a:endParaRPr>
              <a:solidFill>
                <a:schemeClr val="dk1"/>
              </a:solidFill>
              <a:latin typeface="Work Sans"/>
              <a:ea typeface="Work Sans"/>
              <a:cs typeface="Work Sans"/>
              <a:sym typeface="Work Sans"/>
            </a:endParaRPr>
          </a:p>
          <a:p>
            <a:pPr marL="914400" lvl="1" indent="-298450" algn="l" rtl="0">
              <a:lnSpc>
                <a:spcPct val="115000"/>
              </a:lnSpc>
              <a:spcBef>
                <a:spcPts val="0"/>
              </a:spcBef>
              <a:spcAft>
                <a:spcPts val="0"/>
              </a:spcAft>
              <a:buClr>
                <a:schemeClr val="dk1"/>
              </a:buClr>
              <a:buSzPts val="1100"/>
              <a:buChar char="○"/>
            </a:pPr>
            <a:r>
              <a:rPr lang="en" b="1">
                <a:solidFill>
                  <a:schemeClr val="dk1"/>
                </a:solidFill>
                <a:highlight>
                  <a:srgbClr val="D9EAD3"/>
                </a:highlight>
                <a:latin typeface="Work Sans"/>
                <a:ea typeface="Work Sans"/>
                <a:cs typeface="Work Sans"/>
                <a:sym typeface="Work Sans"/>
              </a:rPr>
              <a:t>First,</a:t>
            </a:r>
            <a:r>
              <a:rPr lang="en">
                <a:solidFill>
                  <a:schemeClr val="dk1"/>
                </a:solidFill>
                <a:highlight>
                  <a:srgbClr val="D9EAD3"/>
                </a:highlight>
                <a:latin typeface="Work Sans"/>
                <a:ea typeface="Work Sans"/>
                <a:cs typeface="Work Sans"/>
                <a:sym typeface="Work Sans"/>
              </a:rPr>
              <a:t> [State name] has chosen a one-month look-back period, which means residents only need to show they met the requirement for one month, not multiple months.</a:t>
            </a:r>
            <a:endParaRPr>
              <a:solidFill>
                <a:schemeClr val="dk1"/>
              </a:solidFill>
              <a:highlight>
                <a:srgbClr val="D9EAD3"/>
              </a:highlight>
              <a:latin typeface="Work Sans"/>
              <a:ea typeface="Work Sans"/>
              <a:cs typeface="Work Sans"/>
              <a:sym typeface="Work Sans"/>
            </a:endParaRPr>
          </a:p>
          <a:p>
            <a:pPr marL="914400" lvl="1" indent="-298450" algn="l" rtl="0">
              <a:lnSpc>
                <a:spcPct val="115000"/>
              </a:lnSpc>
              <a:spcBef>
                <a:spcPts val="0"/>
              </a:spcBef>
              <a:spcAft>
                <a:spcPts val="0"/>
              </a:spcAft>
              <a:buClr>
                <a:schemeClr val="dk1"/>
              </a:buClr>
              <a:buSzPts val="1100"/>
              <a:buChar char="○"/>
            </a:pPr>
            <a:r>
              <a:rPr lang="en">
                <a:solidFill>
                  <a:schemeClr val="dk1"/>
                </a:solidFill>
                <a:highlight>
                  <a:srgbClr val="D9EAD3"/>
                </a:highlight>
                <a:latin typeface="Work Sans"/>
                <a:ea typeface="Work Sans"/>
                <a:cs typeface="Work Sans"/>
                <a:sym typeface="Work Sans"/>
              </a:rPr>
              <a:t>For exemptions, residents need to be exempt either this month or last month. </a:t>
            </a:r>
            <a:endParaRPr>
              <a:solidFill>
                <a:schemeClr val="dk1"/>
              </a:solidFill>
              <a:highlight>
                <a:srgbClr val="D9EAD3"/>
              </a:highlight>
              <a:latin typeface="Work Sans"/>
              <a:ea typeface="Work Sans"/>
              <a:cs typeface="Work Sans"/>
              <a:sym typeface="Work Sans"/>
            </a:endParaRPr>
          </a:p>
          <a:p>
            <a:pPr marL="914400" lvl="1" indent="-298450" algn="l" rtl="0">
              <a:lnSpc>
                <a:spcPct val="115000"/>
              </a:lnSpc>
              <a:spcBef>
                <a:spcPts val="0"/>
              </a:spcBef>
              <a:spcAft>
                <a:spcPts val="0"/>
              </a:spcAft>
              <a:buClr>
                <a:schemeClr val="dk1"/>
              </a:buClr>
              <a:buSzPts val="1100"/>
              <a:buChar char="○"/>
            </a:pPr>
            <a:r>
              <a:rPr lang="en">
                <a:solidFill>
                  <a:schemeClr val="dk1"/>
                </a:solidFill>
                <a:highlight>
                  <a:srgbClr val="D9EAD3"/>
                </a:highlight>
                <a:latin typeface="Work Sans"/>
                <a:ea typeface="Work Sans"/>
                <a:cs typeface="Work Sans"/>
                <a:sym typeface="Work Sans"/>
              </a:rPr>
              <a:t>For work requirements also, residents must meet the requirement for either this month or last month.</a:t>
            </a:r>
            <a:endParaRPr>
              <a:solidFill>
                <a:schemeClr val="dk1"/>
              </a:solidFill>
              <a:highlight>
                <a:srgbClr val="D9EAD3"/>
              </a:highlight>
              <a:latin typeface="Work Sans"/>
              <a:ea typeface="Work Sans"/>
              <a:cs typeface="Work Sans"/>
              <a:sym typeface="Work Sans"/>
            </a:endParaRPr>
          </a:p>
          <a:p>
            <a:pPr marL="914400" lvl="1" indent="-298450" algn="l" rtl="0">
              <a:lnSpc>
                <a:spcPct val="115000"/>
              </a:lnSpc>
              <a:spcBef>
                <a:spcPts val="0"/>
              </a:spcBef>
              <a:spcAft>
                <a:spcPts val="0"/>
              </a:spcAft>
              <a:buClr>
                <a:schemeClr val="dk1"/>
              </a:buClr>
              <a:buSzPts val="1100"/>
              <a:buChar char="○"/>
            </a:pPr>
            <a:r>
              <a:rPr lang="en">
                <a:solidFill>
                  <a:schemeClr val="dk1"/>
                </a:solidFill>
                <a:highlight>
                  <a:srgbClr val="D9EAD3"/>
                </a:highlight>
                <a:latin typeface="Work Sans"/>
                <a:ea typeface="Work Sans"/>
                <a:cs typeface="Work Sans"/>
                <a:sym typeface="Work Sans"/>
              </a:rPr>
              <a:t>For renewals, residents can choose any one month between their renewal periods</a:t>
            </a:r>
            <a:endParaRPr>
              <a:solidFill>
                <a:schemeClr val="dk1"/>
              </a:solidFill>
              <a:latin typeface="Work Sans"/>
              <a:ea typeface="Work Sans"/>
              <a:cs typeface="Work Sans"/>
              <a:sym typeface="Work Sans"/>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6"/>
        <p:cNvGrpSpPr/>
        <p:nvPr/>
      </p:nvGrpSpPr>
      <p:grpSpPr>
        <a:xfrm>
          <a:off x="0" y="0"/>
          <a:ext cx="0" cy="0"/>
          <a:chOff x="0" y="0"/>
          <a:chExt cx="0" cy="0"/>
        </a:xfrm>
      </p:grpSpPr>
      <p:sp>
        <p:nvSpPr>
          <p:cNvPr id="1117" name="Google Shape;1117;g3f5735e12be_0_118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118" name="Google Shape;1118;g3f5735e12be_0_118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endParaRPr>
              <a:solidFill>
                <a:schemeClr val="dk1"/>
              </a:solidFill>
              <a:highlight>
                <a:srgbClr val="D9EAD3"/>
              </a:highlight>
              <a:latin typeface="Work Sans"/>
              <a:ea typeface="Work Sans"/>
              <a:cs typeface="Work Sans"/>
              <a:sym typeface="Work Sans"/>
            </a:endParaRPr>
          </a:p>
          <a:p>
            <a:pPr marL="457200" lvl="0" indent="-298450" algn="l" rtl="0">
              <a:lnSpc>
                <a:spcPct val="115000"/>
              </a:lnSpc>
              <a:spcBef>
                <a:spcPts val="0"/>
              </a:spcBef>
              <a:spcAft>
                <a:spcPts val="0"/>
              </a:spcAft>
              <a:buClr>
                <a:schemeClr val="dk1"/>
              </a:buClr>
              <a:buSzPts val="1100"/>
              <a:buChar char="●"/>
            </a:pPr>
            <a:r>
              <a:rPr lang="en">
                <a:solidFill>
                  <a:schemeClr val="dk1"/>
                </a:solidFill>
                <a:highlight>
                  <a:srgbClr val="D9EAD3"/>
                </a:highlight>
                <a:latin typeface="Work Sans"/>
                <a:ea typeface="Work Sans"/>
                <a:cs typeface="Work Sans"/>
                <a:sym typeface="Work Sans"/>
              </a:rPr>
              <a:t>Second, [State name] has chosen to adopt </a:t>
            </a:r>
            <a:r>
              <a:rPr lang="en" b="1">
                <a:solidFill>
                  <a:schemeClr val="dk1"/>
                </a:solidFill>
                <a:highlight>
                  <a:srgbClr val="D9EAD3"/>
                </a:highlight>
                <a:latin typeface="Work Sans"/>
                <a:ea typeface="Work Sans"/>
                <a:cs typeface="Work Sans"/>
                <a:sym typeface="Work Sans"/>
              </a:rPr>
              <a:t>all optional short-term hardship exemptions</a:t>
            </a:r>
            <a:r>
              <a:rPr lang="en">
                <a:solidFill>
                  <a:schemeClr val="dk1"/>
                </a:solidFill>
                <a:highlight>
                  <a:srgbClr val="D9EAD3"/>
                </a:highlight>
                <a:latin typeface="Work Sans"/>
                <a:ea typeface="Work Sans"/>
                <a:cs typeface="Work Sans"/>
                <a:sym typeface="Work Sans"/>
              </a:rPr>
              <a:t> available under HR1. If a federal exemption option exists, [State name] is making it available to residents.</a:t>
            </a:r>
            <a:endParaRPr>
              <a:solidFill>
                <a:schemeClr val="dk1"/>
              </a:solidFill>
              <a:highlight>
                <a:srgbClr val="D9EAD3"/>
              </a:highlight>
              <a:latin typeface="Work Sans"/>
              <a:ea typeface="Work Sans"/>
              <a:cs typeface="Work Sans"/>
              <a:sym typeface="Work Sans"/>
            </a:endParaRPr>
          </a:p>
          <a:p>
            <a:pPr marL="457200" lvl="0" indent="-298450" algn="l" rtl="0">
              <a:lnSpc>
                <a:spcPct val="115000"/>
              </a:lnSpc>
              <a:spcBef>
                <a:spcPts val="0"/>
              </a:spcBef>
              <a:spcAft>
                <a:spcPts val="0"/>
              </a:spcAft>
              <a:buClr>
                <a:schemeClr val="dk1"/>
              </a:buClr>
              <a:buSzPts val="1100"/>
              <a:buChar char="●"/>
            </a:pPr>
            <a:r>
              <a:rPr lang="en">
                <a:solidFill>
                  <a:schemeClr val="dk1"/>
                </a:solidFill>
                <a:highlight>
                  <a:srgbClr val="D9EAD3"/>
                </a:highlight>
                <a:latin typeface="Work Sans"/>
                <a:ea typeface="Work Sans"/>
                <a:cs typeface="Work Sans"/>
                <a:sym typeface="Work Sans"/>
              </a:rPr>
              <a:t>Third,</a:t>
            </a:r>
            <a:r>
              <a:rPr lang="en" b="1">
                <a:solidFill>
                  <a:schemeClr val="dk1"/>
                </a:solidFill>
                <a:highlight>
                  <a:srgbClr val="D9EAD3"/>
                </a:highlight>
                <a:latin typeface="Work Sans"/>
                <a:ea typeface="Work Sans"/>
                <a:cs typeface="Work Sans"/>
                <a:sym typeface="Work Sans"/>
              </a:rPr>
              <a:t> self-attestation is allowed for the first year</a:t>
            </a:r>
            <a:r>
              <a:rPr lang="en">
                <a:solidFill>
                  <a:schemeClr val="dk1"/>
                </a:solidFill>
                <a:highlight>
                  <a:srgbClr val="D9EAD3"/>
                </a:highlight>
                <a:latin typeface="Work Sans"/>
                <a:ea typeface="Work Sans"/>
                <a:cs typeface="Work Sans"/>
                <a:sym typeface="Work Sans"/>
              </a:rPr>
              <a:t> — residents will not need to provide proof of their exemption upfront. [Medicaid Agency Acronym] will use existing records whenever possible to verify work activities and exemptions, and will only contact residents if additional information is needed.</a:t>
            </a:r>
            <a:endParaRPr>
              <a:solidFill>
                <a:schemeClr val="dk1"/>
              </a:solidFill>
              <a:highlight>
                <a:srgbClr val="D9EAD3"/>
              </a:highlight>
              <a:latin typeface="Work Sans"/>
              <a:ea typeface="Work Sans"/>
              <a:cs typeface="Work Sans"/>
              <a:sym typeface="Work Sans"/>
            </a:endParaRPr>
          </a:p>
          <a:p>
            <a:pPr marL="457200" lvl="0" indent="-298450" algn="l" rtl="0">
              <a:lnSpc>
                <a:spcPct val="115000"/>
              </a:lnSpc>
              <a:spcBef>
                <a:spcPts val="0"/>
              </a:spcBef>
              <a:spcAft>
                <a:spcPts val="0"/>
              </a:spcAft>
              <a:buClr>
                <a:schemeClr val="dk1"/>
              </a:buClr>
              <a:buSzPts val="1100"/>
              <a:buFont typeface="Work Sans"/>
              <a:buChar char="●"/>
            </a:pPr>
            <a:r>
              <a:rPr lang="en">
                <a:solidFill>
                  <a:schemeClr val="dk1"/>
                </a:solidFill>
                <a:latin typeface="Work Sans"/>
                <a:ea typeface="Work Sans"/>
                <a:cs typeface="Work Sans"/>
                <a:sym typeface="Work Sans"/>
              </a:rPr>
              <a:t>These decisions are important because they can reduce paperwork, simplify reporting, and help residents maintain coverage.</a:t>
            </a:r>
            <a:endParaRPr>
              <a:solidFill>
                <a:schemeClr val="dk1"/>
              </a:solidFill>
              <a:latin typeface="Work Sans"/>
              <a:ea typeface="Work Sans"/>
              <a:cs typeface="Work Sans"/>
              <a:sym typeface="Work Sans"/>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23"/>
        <p:cNvGrpSpPr/>
        <p:nvPr/>
      </p:nvGrpSpPr>
      <p:grpSpPr>
        <a:xfrm>
          <a:off x="0" y="0"/>
          <a:ext cx="0" cy="0"/>
          <a:chOff x="0" y="0"/>
          <a:chExt cx="0" cy="0"/>
        </a:xfrm>
      </p:grpSpPr>
      <p:sp>
        <p:nvSpPr>
          <p:cNvPr id="1124" name="Google Shape;1124;p1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125" name="Google Shape;1125;p1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457200" lvl="0" indent="-298450" algn="l" rtl="0">
              <a:lnSpc>
                <a:spcPct val="115000"/>
              </a:lnSpc>
              <a:spcBef>
                <a:spcPts val="1200"/>
              </a:spcBef>
              <a:spcAft>
                <a:spcPts val="0"/>
              </a:spcAft>
              <a:buSzPts val="1100"/>
              <a:buChar char="●"/>
            </a:pPr>
            <a:r>
              <a:rPr lang="en">
                <a:solidFill>
                  <a:schemeClr val="dk1"/>
                </a:solidFill>
                <a:latin typeface="Work Sans"/>
                <a:ea typeface="Work Sans"/>
                <a:cs typeface="Work Sans"/>
                <a:sym typeface="Work Sans"/>
              </a:rPr>
              <a:t>Now that we’ve talked about </a:t>
            </a:r>
            <a:r>
              <a:rPr lang="en" sz="1100">
                <a:solidFill>
                  <a:srgbClr val="333333"/>
                </a:solidFill>
                <a:latin typeface="Work Sans"/>
                <a:ea typeface="Work Sans"/>
                <a:cs typeface="Work Sans"/>
                <a:sym typeface="Work Sans"/>
              </a:rPr>
              <a:t>[</a:t>
            </a:r>
            <a:r>
              <a:rPr lang="en">
                <a:solidFill>
                  <a:srgbClr val="333333"/>
                </a:solidFill>
                <a:latin typeface="Work Sans"/>
                <a:ea typeface="Work Sans"/>
                <a:cs typeface="Work Sans"/>
                <a:sym typeface="Work Sans"/>
              </a:rPr>
              <a:t>state name</a:t>
            </a:r>
            <a:r>
              <a:rPr lang="en" sz="1100">
                <a:solidFill>
                  <a:srgbClr val="333333"/>
                </a:solidFill>
                <a:latin typeface="Work Sans"/>
                <a:ea typeface="Work Sans"/>
                <a:cs typeface="Work Sans"/>
                <a:sym typeface="Work Sans"/>
              </a:rPr>
              <a:t>]</a:t>
            </a:r>
            <a:r>
              <a:rPr lang="en">
                <a:solidFill>
                  <a:schemeClr val="dk1"/>
                </a:solidFill>
                <a:latin typeface="Work Sans"/>
                <a:ea typeface="Work Sans"/>
                <a:cs typeface="Work Sans"/>
                <a:sym typeface="Work Sans"/>
              </a:rPr>
              <a:t>’s overall approach, we’re going to shift into what this means when you’re supporting residents directly.</a:t>
            </a:r>
            <a:endParaRPr>
              <a:latin typeface="Work Sans"/>
              <a:ea typeface="Work Sans"/>
              <a:cs typeface="Work Sans"/>
              <a:sym typeface="Work Sans"/>
            </a:endParaRPr>
          </a:p>
          <a:p>
            <a:pPr marL="457200" lvl="0" indent="-298450" algn="l" rtl="0">
              <a:lnSpc>
                <a:spcPct val="115000"/>
              </a:lnSpc>
              <a:spcBef>
                <a:spcPts val="0"/>
              </a:spcBef>
              <a:spcAft>
                <a:spcPts val="0"/>
              </a:spcAft>
              <a:buClr>
                <a:schemeClr val="dk1"/>
              </a:buClr>
              <a:buSzPts val="1100"/>
              <a:buFont typeface="Work Sans"/>
              <a:buChar char="●"/>
            </a:pPr>
            <a:r>
              <a:rPr lang="en">
                <a:solidFill>
                  <a:schemeClr val="dk1"/>
                </a:solidFill>
                <a:latin typeface="Work Sans"/>
                <a:ea typeface="Work Sans"/>
                <a:cs typeface="Work Sans"/>
                <a:sym typeface="Work Sans"/>
              </a:rPr>
              <a:t>This next section is focused on how to protect residents’ coverage. We’ll walk through a simple process you can use when a resident comes to you with questions about whether work requirements apply to them, whether they may be exempt, and what they may need to do next.</a:t>
            </a:r>
            <a:endParaRPr sz="700">
              <a:solidFill>
                <a:srgbClr val="CCCCCC"/>
              </a:solidFill>
              <a:latin typeface="Calibri"/>
              <a:ea typeface="Calibri"/>
              <a:cs typeface="Calibri"/>
              <a:sym typeface="Calibri"/>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28"/>
        <p:cNvGrpSpPr/>
        <p:nvPr/>
      </p:nvGrpSpPr>
      <p:grpSpPr>
        <a:xfrm>
          <a:off x="0" y="0"/>
          <a:ext cx="0" cy="0"/>
          <a:chOff x="0" y="0"/>
          <a:chExt cx="0" cy="0"/>
        </a:xfrm>
      </p:grpSpPr>
      <p:sp>
        <p:nvSpPr>
          <p:cNvPr id="1129" name="Google Shape;1129;p2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130" name="Google Shape;1130;p2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457200" lvl="0" indent="-292100" algn="l" rtl="0">
              <a:lnSpc>
                <a:spcPct val="115000"/>
              </a:lnSpc>
              <a:spcBef>
                <a:spcPts val="1200"/>
              </a:spcBef>
              <a:spcAft>
                <a:spcPts val="0"/>
              </a:spcAft>
              <a:buClr>
                <a:schemeClr val="dk1"/>
              </a:buClr>
              <a:buSzPts val="1000"/>
              <a:buFont typeface="Work Sans"/>
              <a:buChar char="●"/>
            </a:pPr>
            <a:r>
              <a:rPr lang="en">
                <a:latin typeface="Work Sans"/>
                <a:ea typeface="Work Sans"/>
                <a:cs typeface="Work Sans"/>
                <a:sym typeface="Work Sans"/>
              </a:rPr>
              <a:t>We designed this as a step-by-step guide to think through whether work requirements apply to someone. We will walk through each of these steps in detail. </a:t>
            </a:r>
            <a:endParaRPr>
              <a:latin typeface="Work Sans"/>
              <a:ea typeface="Work Sans"/>
              <a:cs typeface="Work Sans"/>
              <a:sym typeface="Work Sans"/>
            </a:endParaRPr>
          </a:p>
          <a:p>
            <a:pPr marL="457200" lvl="0" indent="-292100" algn="l" rtl="0">
              <a:lnSpc>
                <a:spcPct val="115000"/>
              </a:lnSpc>
              <a:spcBef>
                <a:spcPts val="0"/>
              </a:spcBef>
              <a:spcAft>
                <a:spcPts val="0"/>
              </a:spcAft>
              <a:buClr>
                <a:schemeClr val="dk1"/>
              </a:buClr>
              <a:buSzPts val="1000"/>
              <a:buFont typeface="Work Sans"/>
              <a:buChar char="●"/>
            </a:pPr>
            <a:r>
              <a:rPr lang="en">
                <a:latin typeface="Work Sans"/>
                <a:ea typeface="Work Sans"/>
                <a:cs typeface="Work Sans"/>
                <a:sym typeface="Work Sans"/>
              </a:rPr>
              <a:t>The first question is whether the resident is even enrolled in the </a:t>
            </a:r>
            <a:r>
              <a:rPr lang="en" sz="1100">
                <a:solidFill>
                  <a:srgbClr val="333333"/>
                </a:solidFill>
                <a:latin typeface="Work Sans"/>
                <a:ea typeface="Work Sans"/>
                <a:cs typeface="Work Sans"/>
                <a:sym typeface="Work Sans"/>
              </a:rPr>
              <a:t>[</a:t>
            </a:r>
            <a:r>
              <a:rPr lang="en">
                <a:solidFill>
                  <a:srgbClr val="333333"/>
                </a:solidFill>
                <a:latin typeface="Work Sans"/>
                <a:ea typeface="Work Sans"/>
                <a:cs typeface="Work Sans"/>
                <a:sym typeface="Work Sans"/>
              </a:rPr>
              <a:t>Name of </a:t>
            </a:r>
            <a:r>
              <a:rPr lang="en" sz="1100">
                <a:solidFill>
                  <a:srgbClr val="333333"/>
                </a:solidFill>
                <a:latin typeface="Work Sans"/>
                <a:ea typeface="Work Sans"/>
                <a:cs typeface="Work Sans"/>
                <a:sym typeface="Work Sans"/>
              </a:rPr>
              <a:t>State Medicaid expansion program].</a:t>
            </a:r>
            <a:r>
              <a:rPr lang="en">
                <a:latin typeface="Work Sans"/>
                <a:ea typeface="Work Sans"/>
                <a:cs typeface="Work Sans"/>
                <a:sym typeface="Work Sans"/>
              </a:rPr>
              <a:t> Then we look at exemptions. Then whether they’re already meeting the requirement through income or school. And only after those steps do we get to reporting work activity hours.</a:t>
            </a:r>
            <a:endParaRPr>
              <a:latin typeface="Work Sans"/>
              <a:ea typeface="Work Sans"/>
              <a:cs typeface="Work Sans"/>
              <a:sym typeface="Work Sans"/>
            </a:endParaRPr>
          </a:p>
          <a:p>
            <a:pPr marL="457200" lvl="0" indent="-292100" algn="l" rtl="0">
              <a:lnSpc>
                <a:spcPct val="115000"/>
              </a:lnSpc>
              <a:spcBef>
                <a:spcPts val="0"/>
              </a:spcBef>
              <a:spcAft>
                <a:spcPts val="0"/>
              </a:spcAft>
              <a:buClr>
                <a:schemeClr val="dk1"/>
              </a:buClr>
              <a:buSzPts val="1000"/>
              <a:buFont typeface="Work Sans"/>
              <a:buChar char="●"/>
            </a:pPr>
            <a:r>
              <a:rPr lang="en">
                <a:latin typeface="Work Sans"/>
                <a:ea typeface="Work Sans"/>
                <a:cs typeface="Work Sans"/>
                <a:sym typeface="Work Sans"/>
              </a:rPr>
              <a:t>Many residents will already be exempt or meeting the requirement. One thing you can helping reduce their anxiety by giving them an understanding of their status.</a:t>
            </a:r>
            <a:endParaRPr>
              <a:latin typeface="Work Sans"/>
              <a:ea typeface="Work Sans"/>
              <a:cs typeface="Work Sans"/>
              <a:sym typeface="Work Sans"/>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44"/>
        <p:cNvGrpSpPr/>
        <p:nvPr/>
      </p:nvGrpSpPr>
      <p:grpSpPr>
        <a:xfrm>
          <a:off x="0" y="0"/>
          <a:ext cx="0" cy="0"/>
          <a:chOff x="0" y="0"/>
          <a:chExt cx="0" cy="0"/>
        </a:xfrm>
      </p:grpSpPr>
      <p:sp>
        <p:nvSpPr>
          <p:cNvPr id="1145" name="Google Shape;1145;p2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146" name="Google Shape;1146;p2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457200" lvl="0" indent="-298450" algn="l" rtl="0">
              <a:lnSpc>
                <a:spcPct val="115000"/>
              </a:lnSpc>
              <a:spcBef>
                <a:spcPts val="1200"/>
              </a:spcBef>
              <a:spcAft>
                <a:spcPts val="0"/>
              </a:spcAft>
              <a:buClr>
                <a:schemeClr val="dk1"/>
              </a:buClr>
              <a:buSzPts val="1100"/>
              <a:buFont typeface="Work Sans"/>
              <a:buChar char="●"/>
            </a:pPr>
            <a:r>
              <a:rPr lang="en">
                <a:latin typeface="Work Sans"/>
                <a:ea typeface="Work Sans"/>
                <a:cs typeface="Work Sans"/>
                <a:sym typeface="Work Sans"/>
              </a:rPr>
              <a:t>The first step is helping residents figure out whether work requirements even apply to them.</a:t>
            </a:r>
            <a:endParaRPr>
              <a:latin typeface="Work Sans"/>
              <a:ea typeface="Work Sans"/>
              <a:cs typeface="Work Sans"/>
              <a:sym typeface="Work Sans"/>
            </a:endParaRPr>
          </a:p>
          <a:p>
            <a:pPr marL="457200" lvl="0" indent="-298450" algn="l" rtl="0">
              <a:lnSpc>
                <a:spcPct val="115000"/>
              </a:lnSpc>
              <a:spcBef>
                <a:spcPts val="1200"/>
              </a:spcBef>
              <a:spcAft>
                <a:spcPts val="0"/>
              </a:spcAft>
              <a:buSzPts val="1100"/>
              <a:buFont typeface="Work Sans"/>
              <a:buChar char="●"/>
            </a:pPr>
            <a:r>
              <a:rPr lang="en">
                <a:latin typeface="Work Sans"/>
                <a:ea typeface="Work Sans"/>
                <a:cs typeface="Work Sans"/>
                <a:sym typeface="Work Sans"/>
              </a:rPr>
              <a:t>Work requirements only apply to people enrolled in [Name of State Medicaid expansion program] — the state's Medicaid expansion program for adults ages 19 to 64. Many residents know they have Medicaid but don't know which specific program they're on, so this is often the first thing to clarify.</a:t>
            </a:r>
            <a:endParaRPr>
              <a:latin typeface="Work Sans"/>
              <a:ea typeface="Work Sans"/>
              <a:cs typeface="Work Sans"/>
              <a:sym typeface="Work Sans"/>
            </a:endParaRPr>
          </a:p>
          <a:p>
            <a:pPr marL="457200" lvl="0" indent="-298450" algn="l" rtl="0">
              <a:lnSpc>
                <a:spcPct val="115000"/>
              </a:lnSpc>
              <a:spcBef>
                <a:spcPts val="1200"/>
              </a:spcBef>
              <a:spcAft>
                <a:spcPts val="0"/>
              </a:spcAft>
              <a:buSzPts val="1100"/>
              <a:buFont typeface="Work Sans"/>
              <a:buChar char="●"/>
            </a:pPr>
            <a:r>
              <a:rPr lang="en">
                <a:latin typeface="Work Sans"/>
                <a:ea typeface="Work Sans"/>
                <a:cs typeface="Work Sans"/>
                <a:sym typeface="Work Sans"/>
              </a:rPr>
              <a:t>Some residents are not on [State Medicaid expansion program acronym] at all and do not need to do anything. This includes people who are pregnant, receiving SSI or SSDI, on Medicare, have private insurance, or are low-income parents of children under 18 earning less than</a:t>
            </a:r>
            <a:r>
              <a:rPr lang="en">
                <a:highlight>
                  <a:srgbClr val="FFF2CC"/>
                </a:highlight>
                <a:latin typeface="Work Sans"/>
                <a:ea typeface="Work Sans"/>
                <a:cs typeface="Work Sans"/>
                <a:sym typeface="Work Sans"/>
              </a:rPr>
              <a:t> [X]% of the federal poverty level.</a:t>
            </a:r>
            <a:endParaRPr>
              <a:highlight>
                <a:srgbClr val="FFF2CC"/>
              </a:highlight>
              <a:latin typeface="Work Sans"/>
              <a:ea typeface="Work Sans"/>
              <a:cs typeface="Work Sans"/>
              <a:sym typeface="Work Sans"/>
            </a:endParaRPr>
          </a:p>
          <a:p>
            <a:pPr marL="457200" lvl="0" indent="-298450" algn="l" rtl="0">
              <a:lnSpc>
                <a:spcPct val="115000"/>
              </a:lnSpc>
              <a:spcBef>
                <a:spcPts val="1200"/>
              </a:spcBef>
              <a:spcAft>
                <a:spcPts val="0"/>
              </a:spcAft>
              <a:buSzPts val="1100"/>
              <a:buFont typeface="Work Sans"/>
              <a:buChar char="●"/>
            </a:pPr>
            <a:r>
              <a:rPr lang="en">
                <a:latin typeface="Work Sans"/>
                <a:ea typeface="Work Sans"/>
                <a:cs typeface="Work Sans"/>
                <a:sym typeface="Work Sans"/>
              </a:rPr>
              <a:t>There are several ways to check if residents are on the [State Medicaid expansion program acronym]. [Provide ways for residents to check if they are in the expansion population. We recommend 1-3 options that are bulleted, clear and easy-to-find such as checking insurance cards, an online portal or calling a beneficiary helpline.]</a:t>
            </a:r>
            <a:endParaRPr>
              <a:latin typeface="Work Sans"/>
              <a:ea typeface="Work Sans"/>
              <a:cs typeface="Work Sans"/>
              <a:sym typeface="Work Sans"/>
            </a:endParaRPr>
          </a:p>
          <a:p>
            <a:pPr marL="0" lvl="0" indent="0" algn="l" rtl="0">
              <a:lnSpc>
                <a:spcPct val="115000"/>
              </a:lnSpc>
              <a:spcBef>
                <a:spcPts val="0"/>
              </a:spcBef>
              <a:spcAft>
                <a:spcPts val="0"/>
              </a:spcAft>
              <a:buNone/>
            </a:pP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53"/>
        <p:cNvGrpSpPr/>
        <p:nvPr/>
      </p:nvGrpSpPr>
      <p:grpSpPr>
        <a:xfrm>
          <a:off x="0" y="0"/>
          <a:ext cx="0" cy="0"/>
          <a:chOff x="0" y="0"/>
          <a:chExt cx="0" cy="0"/>
        </a:xfrm>
      </p:grpSpPr>
      <p:sp>
        <p:nvSpPr>
          <p:cNvPr id="1154" name="Google Shape;1154;p2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155" name="Google Shape;1155;p2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457200" lvl="0" indent="-298450" algn="l" rtl="0">
              <a:lnSpc>
                <a:spcPct val="115000"/>
              </a:lnSpc>
              <a:spcBef>
                <a:spcPts val="1200"/>
              </a:spcBef>
              <a:spcAft>
                <a:spcPts val="0"/>
              </a:spcAft>
              <a:buClr>
                <a:schemeClr val="dk1"/>
              </a:buClr>
              <a:buSzPts val="1100"/>
              <a:buFont typeface="Work Sans"/>
              <a:buChar char="●"/>
            </a:pPr>
            <a:r>
              <a:rPr lang="en">
                <a:latin typeface="Work Sans"/>
                <a:ea typeface="Work Sans"/>
                <a:cs typeface="Work Sans"/>
                <a:sym typeface="Work Sans"/>
              </a:rPr>
              <a:t>Many residents who are on [Name of State Medicaid expansion program] will qualify for exemptions. This first group of exemptions is focused on caregiving.</a:t>
            </a:r>
            <a:endParaRPr>
              <a:latin typeface="Work Sans"/>
              <a:ea typeface="Work Sans"/>
              <a:cs typeface="Work Sans"/>
              <a:sym typeface="Work Sans"/>
            </a:endParaRPr>
          </a:p>
          <a:p>
            <a:pPr marL="457200" lvl="0" indent="-298450" algn="l" rtl="0">
              <a:lnSpc>
                <a:spcPct val="115000"/>
              </a:lnSpc>
              <a:spcBef>
                <a:spcPts val="0"/>
              </a:spcBef>
              <a:spcAft>
                <a:spcPts val="0"/>
              </a:spcAft>
              <a:buClr>
                <a:schemeClr val="dk1"/>
              </a:buClr>
              <a:buSzPts val="1100"/>
              <a:buFont typeface="Work Sans"/>
              <a:buChar char="●"/>
            </a:pPr>
            <a:r>
              <a:rPr lang="en">
                <a:latin typeface="Work Sans"/>
                <a:ea typeface="Work Sans"/>
                <a:cs typeface="Work Sans"/>
                <a:sym typeface="Work Sans"/>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25"/>
                  </a:ext>
                </a:extLst>
              </a:rPr>
              <a:t>That includes people who are pregnant within the last 12 months, a parent of a child aged 14  and a caregiver of someone who needs help with daily activities, such as a disabled person or older adult.</a:t>
            </a:r>
            <a:endParaRPr>
              <a:latin typeface="Work Sans"/>
              <a:ea typeface="Work Sans"/>
              <a:cs typeface="Work Sans"/>
              <a:sym typeface="Work Sans"/>
            </a:endParaRPr>
          </a:p>
          <a:p>
            <a:pPr marL="457200" lvl="0" indent="-298450" algn="l" rtl="0">
              <a:lnSpc>
                <a:spcPct val="115000"/>
              </a:lnSpc>
              <a:spcBef>
                <a:spcPts val="0"/>
              </a:spcBef>
              <a:spcAft>
                <a:spcPts val="0"/>
              </a:spcAft>
              <a:buClr>
                <a:schemeClr val="dk1"/>
              </a:buClr>
              <a:buSzPts val="1100"/>
              <a:buFont typeface="Work Sans"/>
              <a:buChar char="●"/>
            </a:pPr>
            <a:r>
              <a:rPr lang="en">
                <a:latin typeface="Work Sans"/>
                <a:ea typeface="Work Sans"/>
                <a:cs typeface="Work Sans"/>
                <a:sym typeface="Work Sans"/>
              </a:rPr>
              <a:t>When it comes to who counts as a caregiver, the definition is broader than many residents expect. Caregivers include relatives, household members of the child, or anyone else who provides at least 80 hours of care per month. </a:t>
            </a:r>
            <a:endParaRPr>
              <a:latin typeface="Work Sans"/>
              <a:ea typeface="Work Sans"/>
              <a:cs typeface="Work Sans"/>
              <a:sym typeface="Work Sans"/>
            </a:endParaRPr>
          </a:p>
          <a:p>
            <a:pPr marL="457200" lvl="0" indent="-298450" algn="l" rtl="0">
              <a:lnSpc>
                <a:spcPct val="115000"/>
              </a:lnSpc>
              <a:spcBef>
                <a:spcPts val="0"/>
              </a:spcBef>
              <a:spcAft>
                <a:spcPts val="0"/>
              </a:spcAft>
              <a:buClr>
                <a:schemeClr val="dk1"/>
              </a:buClr>
              <a:buSzPts val="1100"/>
              <a:buFont typeface="Work Sans"/>
              <a:buChar char="●"/>
            </a:pPr>
            <a:r>
              <a:rPr lang="en">
                <a:latin typeface="Work Sans"/>
                <a:ea typeface="Work Sans"/>
                <a:cs typeface="Work Sans"/>
                <a:sym typeface="Work Sans"/>
              </a:rPr>
              <a:t>One thing we heard often from you is that many residents do not always think of themselves as caregivers. Someone may say, "I'm just helping my parent," or "I stay home with my child," without realizing that situation may qualify them for an exemption. Part of supporting residents will be helping them recognize that caregiving counts.</a:t>
            </a:r>
            <a:endParaRPr>
              <a:latin typeface="Work Sans"/>
              <a:ea typeface="Work Sans"/>
              <a:cs typeface="Work Sans"/>
              <a:sym typeface="Work Sans"/>
            </a:endParaRPr>
          </a:p>
          <a:p>
            <a:pPr marL="0" lvl="0" indent="0" algn="l" rtl="0">
              <a:lnSpc>
                <a:spcPct val="115000"/>
              </a:lnSpc>
              <a:spcBef>
                <a:spcPts val="1200"/>
              </a:spcBef>
              <a:spcAft>
                <a:spcPts val="0"/>
              </a:spcAft>
              <a:buNone/>
            </a:pPr>
            <a:endParaRPr>
              <a:latin typeface="Work Sans"/>
              <a:ea typeface="Work Sans"/>
              <a:cs typeface="Work Sans"/>
              <a:sym typeface="Work Sans"/>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69"/>
        <p:cNvGrpSpPr/>
        <p:nvPr/>
      </p:nvGrpSpPr>
      <p:grpSpPr>
        <a:xfrm>
          <a:off x="0" y="0"/>
          <a:ext cx="0" cy="0"/>
          <a:chOff x="0" y="0"/>
          <a:chExt cx="0" cy="0"/>
        </a:xfrm>
      </p:grpSpPr>
      <p:sp>
        <p:nvSpPr>
          <p:cNvPr id="1170" name="Google Shape;1170;p2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171" name="Google Shape;1171;p2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457200" lvl="0" indent="-298450" algn="l" rtl="0">
              <a:lnSpc>
                <a:spcPct val="115000"/>
              </a:lnSpc>
              <a:spcBef>
                <a:spcPts val="1200"/>
              </a:spcBef>
              <a:spcAft>
                <a:spcPts val="0"/>
              </a:spcAft>
              <a:buSzPts val="1100"/>
              <a:buFont typeface="Work Sans"/>
              <a:buChar char="●"/>
            </a:pPr>
            <a:r>
              <a:rPr lang="en">
                <a:latin typeface="Work Sans"/>
                <a:ea typeface="Work Sans"/>
                <a:cs typeface="Work Sans"/>
                <a:sym typeface="Work Sans"/>
              </a:rPr>
              <a:t>Another major exemption category is health conditions, some of which are</a:t>
            </a:r>
            <a:r>
              <a:rPr lang="en">
                <a:latin typeface="Work Sans"/>
                <a:ea typeface="Work Sans"/>
                <a:cs typeface="Work Sans"/>
                <a:sym typeface="Work Sans"/>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30"/>
                  </a:ext>
                </a:extLst>
              </a:rPr>
              <a:t> referred to in the policy as medical frailty.</a:t>
            </a:r>
            <a:endParaRPr>
              <a:latin typeface="Work Sans"/>
              <a:ea typeface="Work Sans"/>
              <a:cs typeface="Work Sans"/>
              <a:sym typeface="Work Sans"/>
            </a:endParaRPr>
          </a:p>
          <a:p>
            <a:pPr marL="457200" lvl="0" indent="-298450" algn="l" rtl="0">
              <a:lnSpc>
                <a:spcPct val="115000"/>
              </a:lnSpc>
              <a:spcBef>
                <a:spcPts val="0"/>
              </a:spcBef>
              <a:spcAft>
                <a:spcPts val="0"/>
              </a:spcAft>
              <a:buSzPts val="1100"/>
              <a:buFont typeface="Work Sans"/>
              <a:buChar char="●"/>
            </a:pPr>
            <a:r>
              <a:rPr lang="en">
                <a:latin typeface="Work Sans"/>
                <a:ea typeface="Work Sans"/>
                <a:cs typeface="Work Sans"/>
                <a:sym typeface="Work Sans"/>
              </a:rPr>
              <a:t>We want to spend a little extra time here because this is one of the areas where we've heard the most questions and uncertainty. For many residents, this can feel like one of the hardest exemptions to understand, and it can create a lot of anxiety because people aren't always sure whether their situation qualifies them for an exemption.</a:t>
            </a:r>
            <a:endParaRPr>
              <a:latin typeface="Work Sans"/>
              <a:ea typeface="Work Sans"/>
              <a:cs typeface="Work Sans"/>
              <a:sym typeface="Work Sans"/>
            </a:endParaRPr>
          </a:p>
          <a:p>
            <a:pPr marL="457200" lvl="0" indent="-298450" algn="l" rtl="0">
              <a:lnSpc>
                <a:spcPct val="115000"/>
              </a:lnSpc>
              <a:spcBef>
                <a:spcPts val="0"/>
              </a:spcBef>
              <a:spcAft>
                <a:spcPts val="0"/>
              </a:spcAft>
              <a:buSzPts val="1100"/>
              <a:buFont typeface="Work Sans"/>
              <a:buChar char="●"/>
            </a:pPr>
            <a:r>
              <a:rPr lang="en">
                <a:latin typeface="Work Sans"/>
                <a:ea typeface="Work Sans"/>
                <a:cs typeface="Work Sans"/>
                <a:sym typeface="Work Sans"/>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31"/>
                  </a:ext>
                </a:extLst>
              </a:rPr>
              <a:t>Th</a:t>
            </a:r>
            <a:r>
              <a:rPr lang="en">
                <a:latin typeface="Work Sans"/>
                <a:ea typeface="Work Sans"/>
                <a:cs typeface="Work Sans"/>
                <a:sym typeface="Work Sans"/>
              </a:rPr>
              <a:t>ese exemptions include</a:t>
            </a:r>
            <a:endParaRPr>
              <a:latin typeface="Work Sans"/>
              <a:ea typeface="Work Sans"/>
              <a:cs typeface="Work Sans"/>
              <a:sym typeface="Work Sans"/>
            </a:endParaRPr>
          </a:p>
          <a:p>
            <a:pPr marL="914400" lvl="1" indent="-298450" algn="l" rtl="0">
              <a:lnSpc>
                <a:spcPct val="115000"/>
              </a:lnSpc>
              <a:spcBef>
                <a:spcPts val="0"/>
              </a:spcBef>
              <a:spcAft>
                <a:spcPts val="0"/>
              </a:spcAft>
              <a:buSzPts val="1100"/>
              <a:buFont typeface="Work Sans"/>
              <a:buChar char="○"/>
            </a:pPr>
            <a:r>
              <a:rPr lang="en">
                <a:latin typeface="Work Sans"/>
                <a:ea typeface="Work Sans"/>
                <a:cs typeface="Work Sans"/>
                <a:sym typeface="Work Sans"/>
              </a:rPr>
              <a:t>living with a physical, intellectual, or developmental disability that makes it hard to work and do daily activities  such as eating, walking, or getting out of a bed or chair  </a:t>
            </a:r>
            <a:endParaRPr>
              <a:latin typeface="Work Sans"/>
              <a:ea typeface="Work Sans"/>
              <a:cs typeface="Work Sans"/>
              <a:sym typeface="Work Sans"/>
            </a:endParaRPr>
          </a:p>
          <a:p>
            <a:pPr marL="914400" lvl="1" indent="-298450" algn="l" rtl="0">
              <a:lnSpc>
                <a:spcPct val="115000"/>
              </a:lnSpc>
              <a:spcBef>
                <a:spcPts val="0"/>
              </a:spcBef>
              <a:spcAft>
                <a:spcPts val="0"/>
              </a:spcAft>
              <a:buSzPts val="1100"/>
              <a:buFont typeface="Work Sans"/>
              <a:buChar char="○"/>
            </a:pPr>
            <a:r>
              <a:rPr lang="en">
                <a:latin typeface="Work Sans"/>
                <a:ea typeface="Work Sans"/>
                <a:cs typeface="Work Sans"/>
                <a:sym typeface="Work Sans"/>
              </a:rPr>
              <a:t>a mental health disorder that makes it hard to work such as schizophrenia, major depression, bipolar disorder, or panic disorder </a:t>
            </a:r>
            <a:endParaRPr>
              <a:latin typeface="Work Sans"/>
              <a:ea typeface="Work Sans"/>
              <a:cs typeface="Work Sans"/>
              <a:sym typeface="Work Sans"/>
            </a:endParaRPr>
          </a:p>
          <a:p>
            <a:pPr marL="914400" lvl="1" indent="-298450" algn="l" rtl="0">
              <a:lnSpc>
                <a:spcPct val="115000"/>
              </a:lnSpc>
              <a:spcBef>
                <a:spcPts val="0"/>
              </a:spcBef>
              <a:spcAft>
                <a:spcPts val="0"/>
              </a:spcAft>
              <a:buSzPts val="1100"/>
              <a:buFont typeface="Work Sans"/>
              <a:buChar char="○"/>
            </a:pPr>
            <a:r>
              <a:rPr lang="en">
                <a:latin typeface="Work Sans"/>
                <a:ea typeface="Work Sans"/>
                <a:cs typeface="Work Sans"/>
                <a:sym typeface="Work Sans"/>
              </a:rPr>
              <a:t>a serious health condition that makes it hard to work such as cancer, multiple sclerosis, HIV/AIDS, or viral hepatitis </a:t>
            </a:r>
            <a:endParaRPr>
              <a:latin typeface="Work Sans"/>
              <a:ea typeface="Work Sans"/>
              <a:cs typeface="Work Sans"/>
              <a:sym typeface="Work Sans"/>
            </a:endParaRPr>
          </a:p>
          <a:p>
            <a:pPr marL="914400" lvl="1" indent="-298450" algn="l" rtl="0">
              <a:lnSpc>
                <a:spcPct val="115000"/>
              </a:lnSpc>
              <a:spcBef>
                <a:spcPts val="0"/>
              </a:spcBef>
              <a:spcAft>
                <a:spcPts val="0"/>
              </a:spcAft>
              <a:buSzPts val="1100"/>
              <a:buFont typeface="Work Sans"/>
              <a:buChar char="○"/>
            </a:pPr>
            <a:r>
              <a:rPr lang="en">
                <a:latin typeface="Work Sans"/>
                <a:ea typeface="Work Sans"/>
                <a:cs typeface="Work Sans"/>
                <a:sym typeface="Work Sans"/>
              </a:rPr>
              <a:t>a drug or alcohol disorder that makes it hard to work, including people who have been in recovery for less than 5 years.</a:t>
            </a:r>
            <a:endParaRPr>
              <a:latin typeface="Work Sans"/>
              <a:ea typeface="Work Sans"/>
              <a:cs typeface="Work Sans"/>
              <a:sym typeface="Work Sans"/>
            </a:endParaRPr>
          </a:p>
          <a:p>
            <a:pPr marL="457200" lvl="0" indent="-298450" algn="l" rtl="0">
              <a:lnSpc>
                <a:spcPct val="115000"/>
              </a:lnSpc>
              <a:spcBef>
                <a:spcPts val="0"/>
              </a:spcBef>
              <a:spcAft>
                <a:spcPts val="0"/>
              </a:spcAft>
              <a:buSzPts val="1100"/>
              <a:buFont typeface="Work Sans"/>
              <a:buChar char="●"/>
            </a:pPr>
            <a:r>
              <a:rPr lang="en">
                <a:latin typeface="Work Sans"/>
                <a:ea typeface="Work Sans"/>
                <a:cs typeface="Work Sans"/>
                <a:sym typeface="Work Sans"/>
              </a:rPr>
              <a:t>One key piece of medicaid frailty that the most recent clarification to the law specified, is that medical frailty is based on how a condition affects someone's ability to work</a:t>
            </a:r>
            <a:r>
              <a:rPr lang="en">
                <a:latin typeface="Work Sans"/>
                <a:ea typeface="Work Sans"/>
                <a:cs typeface="Work Sans"/>
                <a:sym typeface="Work Sans"/>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32"/>
                  </a:ext>
                </a:extLst>
              </a:rPr>
              <a:t>.</a:t>
            </a:r>
            <a:r>
              <a:rPr lang="en">
                <a:latin typeface="Work Sans"/>
                <a:ea typeface="Work Sans"/>
                <a:cs typeface="Work Sans"/>
                <a:sym typeface="Work Sans"/>
              </a:rPr>
              <a:t> Where possible [Medicaid agency full name] will first use existing records to verify exemption status and will only follow up if additional information is needed.</a:t>
            </a:r>
            <a:endParaRPr>
              <a:latin typeface="Work Sans"/>
              <a:ea typeface="Work Sans"/>
              <a:cs typeface="Work Sans"/>
              <a:sym typeface="Work Sans"/>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86"/>
        <p:cNvGrpSpPr/>
        <p:nvPr/>
      </p:nvGrpSpPr>
      <p:grpSpPr>
        <a:xfrm>
          <a:off x="0" y="0"/>
          <a:ext cx="0" cy="0"/>
          <a:chOff x="0" y="0"/>
          <a:chExt cx="0" cy="0"/>
        </a:xfrm>
      </p:grpSpPr>
      <p:sp>
        <p:nvSpPr>
          <p:cNvPr id="1187" name="Google Shape;1187;p2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188" name="Google Shape;1188;p2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457200" lvl="0" indent="-298450" algn="l" rtl="0">
              <a:lnSpc>
                <a:spcPct val="115000"/>
              </a:lnSpc>
              <a:spcBef>
                <a:spcPts val="1200"/>
              </a:spcBef>
              <a:spcAft>
                <a:spcPts val="0"/>
              </a:spcAft>
              <a:buClr>
                <a:schemeClr val="dk1"/>
              </a:buClr>
              <a:buSzPts val="1100"/>
              <a:buFont typeface="Work Sans"/>
              <a:buChar char="●"/>
            </a:pPr>
            <a:r>
              <a:rPr lang="en">
                <a:latin typeface="Work Sans"/>
                <a:ea typeface="Work Sans"/>
                <a:cs typeface="Work Sans"/>
                <a:sym typeface="Work Sans"/>
              </a:rPr>
              <a:t>There are additional health-related exemptions:</a:t>
            </a:r>
            <a:endParaRPr>
              <a:latin typeface="Work Sans"/>
              <a:ea typeface="Work Sans"/>
              <a:cs typeface="Work Sans"/>
              <a:sym typeface="Work Sans"/>
            </a:endParaRPr>
          </a:p>
          <a:p>
            <a:pPr marL="914400" lvl="1" indent="-298450" algn="l" rtl="0">
              <a:lnSpc>
                <a:spcPct val="115000"/>
              </a:lnSpc>
              <a:spcBef>
                <a:spcPts val="0"/>
              </a:spcBef>
              <a:spcAft>
                <a:spcPts val="0"/>
              </a:spcAft>
              <a:buClr>
                <a:schemeClr val="dk1"/>
              </a:buClr>
              <a:buSzPts val="1100"/>
              <a:buFont typeface="Work Sans"/>
              <a:buChar char="○"/>
            </a:pPr>
            <a:r>
              <a:rPr lang="en">
                <a:latin typeface="Work Sans"/>
                <a:ea typeface="Work Sans"/>
                <a:cs typeface="Work Sans"/>
                <a:sym typeface="Work Sans"/>
              </a:rPr>
              <a:t>This includes residents currently in a treatment program for a drug or alcohol </a:t>
            </a:r>
            <a:r>
              <a:rPr lang="en">
                <a:latin typeface="Work Sans"/>
                <a:ea typeface="Work Sans"/>
                <a:cs typeface="Work Sans"/>
                <a:sym typeface="Work Sans"/>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33"/>
                  </a:ext>
                </a:extLst>
              </a:rPr>
              <a:t>disorder</a:t>
            </a:r>
            <a:r>
              <a:rPr lang="en">
                <a:latin typeface="Work Sans"/>
                <a:ea typeface="Work Sans"/>
                <a:cs typeface="Work Sans"/>
                <a:sym typeface="Work Sans"/>
              </a:rPr>
              <a:t>. </a:t>
            </a:r>
            <a:endParaRPr>
              <a:latin typeface="Work Sans"/>
              <a:ea typeface="Work Sans"/>
              <a:cs typeface="Work Sans"/>
              <a:sym typeface="Work Sans"/>
            </a:endParaRPr>
          </a:p>
          <a:p>
            <a:pPr marL="914400" lvl="1" indent="-298450" algn="l" rtl="0">
              <a:lnSpc>
                <a:spcPct val="115000"/>
              </a:lnSpc>
              <a:spcBef>
                <a:spcPts val="0"/>
              </a:spcBef>
              <a:spcAft>
                <a:spcPts val="0"/>
              </a:spcAft>
              <a:buClr>
                <a:schemeClr val="dk1"/>
              </a:buClr>
              <a:buSzPts val="1100"/>
              <a:buFont typeface="Work Sans"/>
              <a:buChar char="○"/>
            </a:pPr>
            <a:r>
              <a:rPr lang="en">
                <a:highlight>
                  <a:srgbClr val="D9EAD3"/>
                </a:highlight>
                <a:latin typeface="Work Sans"/>
                <a:ea typeface="Work Sans"/>
                <a:cs typeface="Work Sans"/>
                <a:sym typeface="Work Sans"/>
              </a:rPr>
              <a:t>It also includes residents receiving care in a hospital for more than 24 hours, or getting a similar level of care at another location  such as a nursing facility, psychiatric hospital, clinic, the VA, or at-home care.</a:t>
            </a:r>
            <a:endParaRPr>
              <a:highlight>
                <a:srgbClr val="D9EAD3"/>
              </a:highlight>
              <a:latin typeface="Work Sans"/>
              <a:ea typeface="Work Sans"/>
              <a:cs typeface="Work Sans"/>
              <a:sym typeface="Work Sans"/>
            </a:endParaRPr>
          </a:p>
          <a:p>
            <a:pPr marL="914400" lvl="1" indent="-298450" algn="l" rtl="0">
              <a:lnSpc>
                <a:spcPct val="115000"/>
              </a:lnSpc>
              <a:spcBef>
                <a:spcPts val="0"/>
              </a:spcBef>
              <a:spcAft>
                <a:spcPts val="0"/>
              </a:spcAft>
              <a:buClr>
                <a:schemeClr val="dk1"/>
              </a:buClr>
              <a:buSzPts val="1100"/>
              <a:buFont typeface="Work Sans"/>
              <a:buChar char="○"/>
            </a:pPr>
            <a:r>
              <a:rPr lang="en">
                <a:highlight>
                  <a:srgbClr val="D9EAD3"/>
                </a:highlight>
                <a:latin typeface="Work Sans"/>
                <a:ea typeface="Work Sans"/>
                <a:cs typeface="Work Sans"/>
                <a:sym typeface="Work Sans"/>
              </a:rPr>
              <a:t>Finally, it includes residents traveling an hour or more to get medical care for themselves or a dependent with a serious health condition. This also covers doing travel coordination that makes it hard to work  so even if the resident is not the one traveling but is responsible for arranging and managing that travel, they may still qualify..</a:t>
            </a:r>
            <a:endParaRPr>
              <a:highlight>
                <a:srgbClr val="D9EAD3"/>
              </a:highlight>
              <a:latin typeface="Work Sans"/>
              <a:ea typeface="Work Sans"/>
              <a:cs typeface="Work Sans"/>
              <a:sym typeface="Work Sans"/>
            </a:endParaRPr>
          </a:p>
          <a:p>
            <a:pPr marL="0" lvl="0" indent="0" algn="l" rtl="0">
              <a:lnSpc>
                <a:spcPct val="115000"/>
              </a:lnSpc>
              <a:spcBef>
                <a:spcPts val="1200"/>
              </a:spcBef>
              <a:spcAft>
                <a:spcPts val="0"/>
              </a:spcAft>
              <a:buNone/>
            </a:pPr>
            <a:endParaRPr>
              <a:latin typeface="Work Sans"/>
              <a:ea typeface="Work Sans"/>
              <a:cs typeface="Work Sans"/>
              <a:sym typeface="Work Sans"/>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02"/>
        <p:cNvGrpSpPr/>
        <p:nvPr/>
      </p:nvGrpSpPr>
      <p:grpSpPr>
        <a:xfrm>
          <a:off x="0" y="0"/>
          <a:ext cx="0" cy="0"/>
          <a:chOff x="0" y="0"/>
          <a:chExt cx="0" cy="0"/>
        </a:xfrm>
      </p:grpSpPr>
      <p:sp>
        <p:nvSpPr>
          <p:cNvPr id="1203" name="Google Shape;1203;p2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204" name="Google Shape;1204;p2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457200" lvl="0" indent="-298450" algn="l" rtl="0">
              <a:lnSpc>
                <a:spcPct val="115000"/>
              </a:lnSpc>
              <a:spcBef>
                <a:spcPts val="1200"/>
              </a:spcBef>
              <a:spcAft>
                <a:spcPts val="0"/>
              </a:spcAft>
              <a:buClr>
                <a:schemeClr val="dk1"/>
              </a:buClr>
              <a:buSzPts val="1100"/>
              <a:buFont typeface="Work Sans"/>
              <a:buChar char="●"/>
            </a:pPr>
            <a:r>
              <a:rPr lang="en">
                <a:latin typeface="Work Sans"/>
                <a:ea typeface="Work Sans"/>
                <a:cs typeface="Work Sans"/>
                <a:sym typeface="Work Sans"/>
              </a:rPr>
              <a:t>Next let’s look at other additional exemptions</a:t>
            </a:r>
            <a:endParaRPr>
              <a:latin typeface="Work Sans"/>
              <a:ea typeface="Work Sans"/>
              <a:cs typeface="Work Sans"/>
              <a:sym typeface="Work Sans"/>
            </a:endParaRPr>
          </a:p>
          <a:p>
            <a:pPr marL="914400" lvl="1" indent="-298450" algn="l" rtl="0">
              <a:lnSpc>
                <a:spcPct val="115000"/>
              </a:lnSpc>
              <a:spcBef>
                <a:spcPts val="0"/>
              </a:spcBef>
              <a:spcAft>
                <a:spcPts val="0"/>
              </a:spcAft>
              <a:buClr>
                <a:schemeClr val="dk1"/>
              </a:buClr>
              <a:buSzPts val="1100"/>
              <a:buFont typeface="Work Sans"/>
              <a:buChar char="○"/>
            </a:pPr>
            <a:r>
              <a:rPr lang="en">
                <a:latin typeface="Work Sans"/>
                <a:ea typeface="Work Sans"/>
                <a:cs typeface="Work Sans"/>
                <a:sym typeface="Work Sans"/>
              </a:rPr>
              <a:t>People who are American indian and Alaskan native are exempt</a:t>
            </a:r>
            <a:endParaRPr>
              <a:latin typeface="Work Sans"/>
              <a:ea typeface="Work Sans"/>
              <a:cs typeface="Work Sans"/>
              <a:sym typeface="Work Sans"/>
            </a:endParaRPr>
          </a:p>
          <a:p>
            <a:pPr marL="914400" lvl="1" indent="-298450" algn="l" rtl="0">
              <a:lnSpc>
                <a:spcPct val="115000"/>
              </a:lnSpc>
              <a:spcBef>
                <a:spcPts val="0"/>
              </a:spcBef>
              <a:spcAft>
                <a:spcPts val="0"/>
              </a:spcAft>
              <a:buSzPts val="1100"/>
              <a:buFont typeface="Work Sans"/>
              <a:buChar char="○"/>
            </a:pPr>
            <a:r>
              <a:rPr lang="en">
                <a:solidFill>
                  <a:schemeClr val="dk1"/>
                </a:solidFill>
                <a:latin typeface="Work Sans"/>
                <a:ea typeface="Work Sans"/>
                <a:cs typeface="Work Sans"/>
                <a:sym typeface="Work Sans"/>
              </a:rPr>
              <a:t>People currently incarcerated, or recently released within the last 3 months, are also exempt. </a:t>
            </a:r>
            <a:endParaRPr>
              <a:latin typeface="Work Sans"/>
              <a:ea typeface="Work Sans"/>
              <a:cs typeface="Work Sans"/>
              <a:sym typeface="Work Sans"/>
            </a:endParaRPr>
          </a:p>
          <a:p>
            <a:pPr marL="914400" lvl="1" indent="-298450" algn="l" rtl="0">
              <a:lnSpc>
                <a:spcPct val="115000"/>
              </a:lnSpc>
              <a:spcBef>
                <a:spcPts val="0"/>
              </a:spcBef>
              <a:spcAft>
                <a:spcPts val="0"/>
              </a:spcAft>
              <a:buClr>
                <a:schemeClr val="dk1"/>
              </a:buClr>
              <a:buSzPts val="1100"/>
              <a:buFont typeface="Work Sans"/>
              <a:buChar char="○"/>
            </a:pPr>
            <a:r>
              <a:rPr lang="en">
                <a:latin typeface="Work Sans"/>
                <a:ea typeface="Work Sans"/>
                <a:cs typeface="Work Sans"/>
                <a:sym typeface="Work Sans"/>
              </a:rPr>
              <a:t>Veterans with a 100% disability rating from the VA are exempt.</a:t>
            </a:r>
            <a:endParaRPr>
              <a:latin typeface="Work Sans"/>
              <a:ea typeface="Work Sans"/>
              <a:cs typeface="Work Sans"/>
              <a:sym typeface="Work Sans"/>
            </a:endParaRPr>
          </a:p>
          <a:p>
            <a:pPr marL="457200" lvl="0" indent="-298450" algn="l" rtl="0">
              <a:lnSpc>
                <a:spcPct val="115000"/>
              </a:lnSpc>
              <a:spcBef>
                <a:spcPts val="0"/>
              </a:spcBef>
              <a:spcAft>
                <a:spcPts val="0"/>
              </a:spcAft>
              <a:buClr>
                <a:schemeClr val="dk1"/>
              </a:buClr>
              <a:buSzPts val="1100"/>
              <a:buFont typeface="Work Sans"/>
              <a:buChar char="●"/>
            </a:pPr>
            <a:r>
              <a:rPr lang="en">
                <a:latin typeface="Work Sans"/>
                <a:ea typeface="Work Sans"/>
                <a:cs typeface="Work Sans"/>
                <a:sym typeface="Work Sans"/>
              </a:rPr>
              <a:t>Another important category is residents already meeting SNAP or TANF work requirements. Those residents do not need to complete Medicaid work requirements. </a:t>
            </a: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19"/>
        <p:cNvGrpSpPr/>
        <p:nvPr/>
      </p:nvGrpSpPr>
      <p:grpSpPr>
        <a:xfrm>
          <a:off x="0" y="0"/>
          <a:ext cx="0" cy="0"/>
          <a:chOff x="0" y="0"/>
          <a:chExt cx="0" cy="0"/>
        </a:xfrm>
      </p:grpSpPr>
      <p:sp>
        <p:nvSpPr>
          <p:cNvPr id="1220" name="Google Shape;1220;p2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221" name="Google Shape;1221;p2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1200"/>
              </a:spcBef>
              <a:spcAft>
                <a:spcPts val="0"/>
              </a:spcAft>
              <a:buSzPts val="1100"/>
              <a:buNone/>
            </a:pPr>
            <a:r>
              <a:rPr lang="en">
                <a:latin typeface="Work Sans"/>
                <a:ea typeface="Work Sans"/>
                <a:cs typeface="Work Sans"/>
                <a:sym typeface="Work Sans"/>
              </a:rPr>
              <a:t>If your client doesn’t fall into any of the exemption categories, they may already be meeting the work requirements through one of these two pathways and not need to report hours. </a:t>
            </a:r>
            <a:endParaRPr>
              <a:latin typeface="Work Sans"/>
              <a:ea typeface="Work Sans"/>
              <a:cs typeface="Work Sans"/>
              <a:sym typeface="Work Sans"/>
            </a:endParaRPr>
          </a:p>
          <a:p>
            <a:pPr marL="457200" lvl="0" indent="-298450" algn="l" rtl="0">
              <a:lnSpc>
                <a:spcPct val="115000"/>
              </a:lnSpc>
              <a:spcBef>
                <a:spcPts val="1200"/>
              </a:spcBef>
              <a:spcAft>
                <a:spcPts val="0"/>
              </a:spcAft>
              <a:buClr>
                <a:schemeClr val="dk1"/>
              </a:buClr>
              <a:buSzPts val="1100"/>
              <a:buFont typeface="Work Sans"/>
              <a:buChar char="●"/>
            </a:pPr>
            <a:r>
              <a:rPr lang="en" b="1">
                <a:latin typeface="Work Sans"/>
                <a:ea typeface="Work Sans"/>
                <a:cs typeface="Work Sans"/>
                <a:sym typeface="Work Sans"/>
              </a:rPr>
              <a:t>The first</a:t>
            </a:r>
            <a:r>
              <a:rPr lang="en">
                <a:latin typeface="Work Sans"/>
                <a:ea typeface="Work Sans"/>
                <a:cs typeface="Work Sans"/>
                <a:sym typeface="Work Sans"/>
              </a:rPr>
              <a:t> is through income. Households earning more than $580 a month in household income are already meeting the requirement. That includes traditional jobs, gig work, self-employment, seasonal work, and some unearned income like unemployment benefits. For residents with seasonal or inconsistent work, income can also be averaged over six months. We will use the MAGI household income calculation to determine their household income. Even if one adult in the household is earning above $580 per month and another adult is earning $0, both count as meeting the requirement. </a:t>
            </a:r>
            <a:endParaRPr>
              <a:latin typeface="Work Sans"/>
              <a:ea typeface="Work Sans"/>
              <a:cs typeface="Work Sans"/>
              <a:sym typeface="Work Sans"/>
            </a:endParaRPr>
          </a:p>
          <a:p>
            <a:pPr marL="457200" lvl="0" indent="-298450" algn="l" rtl="0">
              <a:lnSpc>
                <a:spcPct val="115000"/>
              </a:lnSpc>
              <a:spcBef>
                <a:spcPts val="0"/>
              </a:spcBef>
              <a:spcAft>
                <a:spcPts val="0"/>
              </a:spcAft>
              <a:buClr>
                <a:schemeClr val="dk1"/>
              </a:buClr>
              <a:buSzPts val="1100"/>
              <a:buFont typeface="Work Sans"/>
              <a:buChar char="●"/>
            </a:pPr>
            <a:r>
              <a:rPr lang="en" b="1">
                <a:latin typeface="Work Sans"/>
                <a:ea typeface="Work Sans"/>
                <a:cs typeface="Work Sans"/>
                <a:sym typeface="Work Sans"/>
              </a:rPr>
              <a:t>The second </a:t>
            </a:r>
            <a:r>
              <a:rPr lang="en">
                <a:latin typeface="Work Sans"/>
                <a:ea typeface="Work Sans"/>
                <a:cs typeface="Work Sans"/>
                <a:sym typeface="Work Sans"/>
              </a:rPr>
              <a:t>pathway is school. Residents enrolled at least half-time in college, trade school, or vocational programs are already meeting the requirement. Half-time status is determined by the school itself. Students in school less than half-time can report hours under work activities.</a:t>
            </a:r>
            <a:endParaRPr>
              <a:latin typeface="Work Sans"/>
              <a:ea typeface="Work Sans"/>
              <a:cs typeface="Work Sans"/>
              <a:sym typeface="Work Sans"/>
            </a:endParaRPr>
          </a:p>
          <a:p>
            <a:pPr marL="0" lvl="0" indent="0" algn="l" rtl="0">
              <a:lnSpc>
                <a:spcPct val="115000"/>
              </a:lnSpc>
              <a:spcBef>
                <a:spcPts val="0"/>
              </a:spcBef>
              <a:spcAft>
                <a:spcPts val="0"/>
              </a:spcAft>
              <a:buNone/>
            </a:pPr>
            <a:endParaRPr>
              <a:latin typeface="Work Sans"/>
              <a:ea typeface="Work Sans"/>
              <a:cs typeface="Work Sans"/>
              <a:sym typeface="Work Sans"/>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44"/>
        <p:cNvGrpSpPr/>
        <p:nvPr/>
      </p:nvGrpSpPr>
      <p:grpSpPr>
        <a:xfrm>
          <a:off x="0" y="0"/>
          <a:ext cx="0" cy="0"/>
          <a:chOff x="0" y="0"/>
          <a:chExt cx="0" cy="0"/>
        </a:xfrm>
      </p:grpSpPr>
      <p:sp>
        <p:nvSpPr>
          <p:cNvPr id="1045" name="Google Shape;1045;g3f82c3f45dd_1_23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0"/>
              </a:spcBef>
              <a:spcAft>
                <a:spcPts val="0"/>
              </a:spcAft>
              <a:buClr>
                <a:schemeClr val="dk1"/>
              </a:buClr>
              <a:buSzPts val="1100"/>
              <a:buFont typeface="Arial"/>
              <a:buNone/>
            </a:pPr>
            <a:endParaRPr>
              <a:solidFill>
                <a:schemeClr val="dk1"/>
              </a:solidFill>
              <a:latin typeface="Work Sans"/>
              <a:ea typeface="Work Sans"/>
              <a:cs typeface="Work Sans"/>
              <a:sym typeface="Work Sans"/>
            </a:endParaRPr>
          </a:p>
          <a:p>
            <a:pPr marL="0" lvl="0" indent="0" algn="l" rtl="0">
              <a:spcBef>
                <a:spcPts val="0"/>
              </a:spcBef>
              <a:spcAft>
                <a:spcPts val="0"/>
              </a:spcAft>
              <a:buNone/>
            </a:pPr>
            <a:endParaRPr/>
          </a:p>
        </p:txBody>
      </p:sp>
      <p:sp>
        <p:nvSpPr>
          <p:cNvPr id="1046" name="Google Shape;1046;g3f82c3f45dd_1_23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35"/>
        <p:cNvGrpSpPr/>
        <p:nvPr/>
      </p:nvGrpSpPr>
      <p:grpSpPr>
        <a:xfrm>
          <a:off x="0" y="0"/>
          <a:ext cx="0" cy="0"/>
          <a:chOff x="0" y="0"/>
          <a:chExt cx="0" cy="0"/>
        </a:xfrm>
      </p:grpSpPr>
      <p:sp>
        <p:nvSpPr>
          <p:cNvPr id="1236" name="Google Shape;1236;p2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237" name="Google Shape;1237;p2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1200"/>
              </a:spcBef>
              <a:spcAft>
                <a:spcPts val="0"/>
              </a:spcAft>
              <a:buSzPts val="1100"/>
              <a:buNone/>
            </a:pPr>
            <a:r>
              <a:rPr lang="en">
                <a:latin typeface="Work Sans"/>
                <a:ea typeface="Work Sans"/>
                <a:cs typeface="Work Sans"/>
                <a:sym typeface="Work Sans"/>
              </a:rPr>
              <a:t>If none of the exemptions apply and a resident is not already meeting the requirement through income or school, they can still meet the work requirement by completing 80 hours of qualifying activities.</a:t>
            </a:r>
            <a:endParaRPr>
              <a:latin typeface="Work Sans"/>
              <a:ea typeface="Work Sans"/>
              <a:cs typeface="Work Sans"/>
              <a:sym typeface="Work Sans"/>
            </a:endParaRPr>
          </a:p>
          <a:p>
            <a:pPr marL="457200" lvl="0" indent="-298450" algn="l" rtl="0">
              <a:lnSpc>
                <a:spcPct val="115000"/>
              </a:lnSpc>
              <a:spcBef>
                <a:spcPts val="1200"/>
              </a:spcBef>
              <a:spcAft>
                <a:spcPts val="0"/>
              </a:spcAft>
              <a:buClr>
                <a:schemeClr val="dk1"/>
              </a:buClr>
              <a:buSzPts val="1100"/>
              <a:buFont typeface="Work Sans"/>
              <a:buChar char="●"/>
            </a:pPr>
            <a:r>
              <a:rPr lang="en">
                <a:latin typeface="Work Sans"/>
                <a:ea typeface="Work Sans"/>
                <a:cs typeface="Work Sans"/>
                <a:sym typeface="Work Sans"/>
              </a:rPr>
              <a:t>Those 80 hours can come from one activity or a combination of activities. That could include job/internship, gig work, self-employment, job training programs, volunteering, community service, or being a part-time student, caregiving.</a:t>
            </a:r>
            <a:endParaRPr>
              <a:latin typeface="Work Sans"/>
              <a:ea typeface="Work Sans"/>
              <a:cs typeface="Work Sans"/>
              <a:sym typeface="Work Sans"/>
            </a:endParaRPr>
          </a:p>
          <a:p>
            <a:pPr marL="457200" lvl="0" indent="-298450" algn="l" rtl="0">
              <a:lnSpc>
                <a:spcPct val="115000"/>
              </a:lnSpc>
              <a:spcBef>
                <a:spcPts val="0"/>
              </a:spcBef>
              <a:spcAft>
                <a:spcPts val="0"/>
              </a:spcAft>
              <a:buClr>
                <a:schemeClr val="dk1"/>
              </a:buClr>
              <a:buSzPts val="1100"/>
              <a:buFont typeface="Work Sans"/>
              <a:buChar char="●"/>
            </a:pPr>
            <a:r>
              <a:rPr lang="en">
                <a:latin typeface="Work Sans"/>
                <a:ea typeface="Work Sans"/>
                <a:cs typeface="Work Sans"/>
                <a:sym typeface="Work Sans"/>
              </a:rPr>
              <a:t>Community service and unpaid work includes volunteering with a non-profit, school, or other organization, or other unpaid service such as work in exchange for housing, meals, or other goods instead of money (sometimes called work “in-kind”).</a:t>
            </a:r>
            <a:endParaRPr>
              <a:latin typeface="Work Sans"/>
              <a:ea typeface="Work Sans"/>
              <a:cs typeface="Work Sans"/>
              <a:sym typeface="Work Sans"/>
            </a:endParaRPr>
          </a:p>
          <a:p>
            <a:pPr marL="457200" lvl="0" indent="-298450" algn="l" rtl="0">
              <a:lnSpc>
                <a:spcPct val="115000"/>
              </a:lnSpc>
              <a:spcBef>
                <a:spcPts val="0"/>
              </a:spcBef>
              <a:spcAft>
                <a:spcPts val="0"/>
              </a:spcAft>
              <a:buSzPts val="1100"/>
              <a:buFont typeface="Work Sans"/>
              <a:buChar char="●"/>
            </a:pPr>
            <a:r>
              <a:rPr lang="en">
                <a:latin typeface="Work Sans"/>
                <a:ea typeface="Work Sans"/>
                <a:cs typeface="Work Sans"/>
                <a:sym typeface="Work Sans"/>
              </a:rPr>
              <a:t>For part-time students, 1 credit hour equals 13 work activity hours per month. For programs that do not use credit hours, hours spent in class or participating in educational activities count (such as training, lab work, etc.)</a:t>
            </a:r>
            <a:endParaRPr>
              <a:latin typeface="Work Sans"/>
              <a:ea typeface="Work Sans"/>
              <a:cs typeface="Work Sans"/>
              <a:sym typeface="Work Sans"/>
            </a:endParaRPr>
          </a:p>
          <a:p>
            <a:pPr marL="457200" lvl="0" indent="-298450" algn="l" rtl="0">
              <a:lnSpc>
                <a:spcPct val="115000"/>
              </a:lnSpc>
              <a:spcBef>
                <a:spcPts val="0"/>
              </a:spcBef>
              <a:spcAft>
                <a:spcPts val="0"/>
              </a:spcAft>
              <a:buClr>
                <a:schemeClr val="dk1"/>
              </a:buClr>
              <a:buSzPts val="1100"/>
              <a:buFont typeface="Work Sans"/>
              <a:buChar char="●"/>
            </a:pPr>
            <a:r>
              <a:rPr lang="en">
                <a:latin typeface="Work Sans"/>
                <a:ea typeface="Work Sans"/>
                <a:cs typeface="Work Sans"/>
                <a:sym typeface="Work Sans"/>
              </a:rPr>
              <a:t>One thing we want to emphasize is that residents do not need to complete all 80 hours through one source. Someone may work part-time, volunteer a few hours a week, and attend school — and all of those activities together can count toward the requirement.</a:t>
            </a:r>
            <a:endParaRPr>
              <a:latin typeface="Work Sans"/>
              <a:ea typeface="Work Sans"/>
              <a:cs typeface="Work Sans"/>
              <a:sym typeface="Work Sans"/>
            </a:endParaRPr>
          </a:p>
          <a:p>
            <a:pPr marL="457200" lvl="0" indent="-298450" algn="l" rtl="0">
              <a:lnSpc>
                <a:spcPct val="115000"/>
              </a:lnSpc>
              <a:spcBef>
                <a:spcPts val="0"/>
              </a:spcBef>
              <a:spcAft>
                <a:spcPts val="0"/>
              </a:spcAft>
              <a:buClr>
                <a:schemeClr val="dk1"/>
              </a:buClr>
              <a:buSzPts val="1100"/>
              <a:buFont typeface="Work Sans"/>
              <a:buChar char="●"/>
            </a:pPr>
            <a:r>
              <a:rPr lang="en">
                <a:highlight>
                  <a:srgbClr val="D9EAD3"/>
                </a:highlight>
                <a:latin typeface="Work Sans"/>
                <a:ea typeface="Work Sans"/>
                <a:cs typeface="Work Sans"/>
                <a:sym typeface="Work Sans"/>
              </a:rPr>
              <a:t>Residents renewing coverage can choose which month between renewals they want to report. </a:t>
            </a:r>
            <a:endParaRPr>
              <a:highlight>
                <a:srgbClr val="D9EAD3"/>
              </a:highlight>
              <a:latin typeface="Work Sans"/>
              <a:ea typeface="Work Sans"/>
              <a:cs typeface="Work Sans"/>
              <a:sym typeface="Work Sans"/>
            </a:endParaRPr>
          </a:p>
          <a:p>
            <a:pPr marL="457200" lvl="0" indent="-298450" algn="l" rtl="0">
              <a:lnSpc>
                <a:spcPct val="115000"/>
              </a:lnSpc>
              <a:spcBef>
                <a:spcPts val="0"/>
              </a:spcBef>
              <a:spcAft>
                <a:spcPts val="0"/>
              </a:spcAft>
              <a:buClr>
                <a:schemeClr val="dk1"/>
              </a:buClr>
              <a:buSzPts val="1100"/>
              <a:buFont typeface="Work Sans"/>
              <a:buChar char="●"/>
            </a:pPr>
            <a:r>
              <a:rPr lang="en">
                <a:highlight>
                  <a:srgbClr val="D9EAD3"/>
                </a:highlight>
                <a:latin typeface="Work Sans"/>
                <a:ea typeface="Work Sans"/>
                <a:cs typeface="Work Sans"/>
                <a:sym typeface="Work Sans"/>
              </a:rPr>
              <a:t>Residents applying need to report for the month prior to application or the month in which they’re applying. There is one important detail to understand here. The month a resident reports can affect when their coverage begins. For example, if someone applies on June 20 and can show they met the requirement during June, they may be approved for coverage beginning in July. If that same person applies on June 20 but provides information showing they met the requirement in May, coverage could begin in June. The key point is that residents can report either the month they’re applying or the month before, but the month used for verification may affect the coverage period</a:t>
            </a:r>
            <a:endParaRPr>
              <a:highlight>
                <a:srgbClr val="D9EAD3"/>
              </a:highlight>
              <a:latin typeface="Work Sans"/>
              <a:ea typeface="Work Sans"/>
              <a:cs typeface="Work Sans"/>
              <a:sym typeface="Work Sans"/>
            </a:endParaRPr>
          </a:p>
          <a:p>
            <a:pPr marL="0" lvl="0" indent="0" algn="l" rtl="0">
              <a:lnSpc>
                <a:spcPct val="100000"/>
              </a:lnSpc>
              <a:spcBef>
                <a:spcPts val="1200"/>
              </a:spcBef>
              <a:spcAft>
                <a:spcPts val="0"/>
              </a:spcAft>
              <a:buSzPts val="1100"/>
              <a:buNone/>
            </a:pPr>
            <a:endParaRPr>
              <a:highlight>
                <a:srgbClr val="D9EAD3"/>
              </a:highlight>
            </a:endParaRPr>
          </a:p>
          <a:p>
            <a:pPr marL="0" lvl="0" indent="0" algn="l" rtl="0">
              <a:lnSpc>
                <a:spcPct val="100000"/>
              </a:lnSpc>
              <a:spcBef>
                <a:spcPts val="300"/>
              </a:spcBef>
              <a:spcAft>
                <a:spcPts val="0"/>
              </a:spcAft>
              <a:buSzPts val="1100"/>
              <a:buNone/>
            </a:pPr>
            <a:r>
              <a:rPr lang="en" sz="700">
                <a:solidFill>
                  <a:srgbClr val="CCCCCC"/>
                </a:solidFill>
                <a:latin typeface="Calibri"/>
                <a:ea typeface="Calibri"/>
                <a:cs typeface="Calibri"/>
                <a:sym typeface="Calibri"/>
              </a:rPr>
              <a:t>———</a:t>
            </a: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48"/>
        <p:cNvGrpSpPr/>
        <p:nvPr/>
      </p:nvGrpSpPr>
      <p:grpSpPr>
        <a:xfrm>
          <a:off x="0" y="0"/>
          <a:ext cx="0" cy="0"/>
          <a:chOff x="0" y="0"/>
          <a:chExt cx="0" cy="0"/>
        </a:xfrm>
      </p:grpSpPr>
      <p:sp>
        <p:nvSpPr>
          <p:cNvPr id="1249" name="Google Shape;1249;p2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250" name="Google Shape;1250;p2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457200" lvl="0" indent="-298450" algn="l" rtl="0">
              <a:lnSpc>
                <a:spcPct val="115000"/>
              </a:lnSpc>
              <a:spcBef>
                <a:spcPts val="1200"/>
              </a:spcBef>
              <a:spcAft>
                <a:spcPts val="0"/>
              </a:spcAft>
              <a:buClr>
                <a:schemeClr val="dk1"/>
              </a:buClr>
              <a:buSzPts val="1100"/>
              <a:buFont typeface="Work Sans"/>
              <a:buChar char="●"/>
            </a:pPr>
            <a:r>
              <a:rPr lang="en">
                <a:highlight>
                  <a:srgbClr val="D9EAD3"/>
                </a:highlight>
                <a:latin typeface="Work Sans"/>
                <a:ea typeface="Work Sans"/>
                <a:cs typeface="Work Sans"/>
                <a:sym typeface="Work Sans"/>
              </a:rPr>
              <a:t>Once residents understand whether they are exempt or meeting the requirement, the next question is usually: What do I actually need to do? </a:t>
            </a:r>
            <a:endParaRPr>
              <a:highlight>
                <a:srgbClr val="D9EAD3"/>
              </a:highlight>
              <a:latin typeface="Work Sans"/>
              <a:ea typeface="Work Sans"/>
              <a:cs typeface="Work Sans"/>
              <a:sym typeface="Work Sans"/>
            </a:endParaRPr>
          </a:p>
          <a:p>
            <a:pPr marL="914400" lvl="1" indent="-298450" algn="l" rtl="0">
              <a:lnSpc>
                <a:spcPct val="115000"/>
              </a:lnSpc>
              <a:spcBef>
                <a:spcPts val="0"/>
              </a:spcBef>
              <a:spcAft>
                <a:spcPts val="0"/>
              </a:spcAft>
              <a:buClr>
                <a:schemeClr val="dk1"/>
              </a:buClr>
              <a:buSzPts val="1100"/>
              <a:buFont typeface="Work Sans"/>
              <a:buChar char="○"/>
            </a:pPr>
            <a:r>
              <a:rPr lang="en">
                <a:highlight>
                  <a:srgbClr val="D9EAD3"/>
                </a:highlight>
                <a:latin typeface="Work Sans"/>
                <a:ea typeface="Work Sans"/>
                <a:cs typeface="Work Sans"/>
                <a:sym typeface="Work Sans"/>
              </a:rPr>
              <a:t>Residents will report work activities or exemptions directly through the normal Medicaid application or renewal process. That means these questions will be built into forms residents are already used to completing.</a:t>
            </a:r>
            <a:endParaRPr>
              <a:highlight>
                <a:srgbClr val="D9EAD3"/>
              </a:highlight>
              <a:latin typeface="Work Sans"/>
              <a:ea typeface="Work Sans"/>
              <a:cs typeface="Work Sans"/>
              <a:sym typeface="Work Sans"/>
            </a:endParaRPr>
          </a:p>
          <a:p>
            <a:pPr marL="914400" lvl="1" indent="-298450" algn="l" rtl="0">
              <a:lnSpc>
                <a:spcPct val="115000"/>
              </a:lnSpc>
              <a:spcBef>
                <a:spcPts val="0"/>
              </a:spcBef>
              <a:spcAft>
                <a:spcPts val="0"/>
              </a:spcAft>
              <a:buClr>
                <a:schemeClr val="dk1"/>
              </a:buClr>
              <a:buSzPts val="1100"/>
              <a:buFont typeface="Work Sans"/>
              <a:buChar char="○"/>
            </a:pPr>
            <a:r>
              <a:rPr lang="en">
                <a:highlight>
                  <a:srgbClr val="D9EAD3"/>
                </a:highlight>
                <a:latin typeface="Work Sans"/>
                <a:ea typeface="Work Sans"/>
                <a:cs typeface="Work Sans"/>
                <a:sym typeface="Work Sans"/>
              </a:rPr>
              <a:t>For residents already enrolled in Medicaid, renewal forms will include questions about work activities and exemptions.</a:t>
            </a:r>
            <a:endParaRPr>
              <a:highlight>
                <a:srgbClr val="D9EAD3"/>
              </a:highlight>
              <a:latin typeface="Work Sans"/>
              <a:ea typeface="Work Sans"/>
              <a:cs typeface="Work Sans"/>
              <a:sym typeface="Work Sans"/>
            </a:endParaRPr>
          </a:p>
          <a:p>
            <a:pPr marL="457200" lvl="0" indent="-298450" algn="l" rtl="0">
              <a:lnSpc>
                <a:spcPct val="115000"/>
              </a:lnSpc>
              <a:spcBef>
                <a:spcPts val="0"/>
              </a:spcBef>
              <a:spcAft>
                <a:spcPts val="0"/>
              </a:spcAft>
              <a:buClr>
                <a:schemeClr val="dk1"/>
              </a:buClr>
              <a:buSzPts val="1100"/>
              <a:buFont typeface="Work Sans"/>
              <a:buChar char="●"/>
            </a:pPr>
            <a:r>
              <a:rPr lang="en">
                <a:highlight>
                  <a:srgbClr val="D9EAD3"/>
                </a:highlight>
                <a:latin typeface="Work Sans"/>
                <a:ea typeface="Work Sans"/>
                <a:cs typeface="Work Sans"/>
                <a:sym typeface="Work Sans"/>
              </a:rPr>
              <a:t>Residents only need to report for one month between renewals, and they can choose which month to report.</a:t>
            </a:r>
            <a:endParaRPr>
              <a:highlight>
                <a:srgbClr val="D9EAD3"/>
              </a:highlight>
              <a:latin typeface="Work Sans"/>
              <a:ea typeface="Work Sans"/>
              <a:cs typeface="Work Sans"/>
              <a:sym typeface="Work Sans"/>
            </a:endParaRPr>
          </a:p>
          <a:p>
            <a:pPr marL="457200" lvl="0" indent="-298450" algn="l" rtl="0">
              <a:lnSpc>
                <a:spcPct val="115000"/>
              </a:lnSpc>
              <a:spcBef>
                <a:spcPts val="0"/>
              </a:spcBef>
              <a:spcAft>
                <a:spcPts val="0"/>
              </a:spcAft>
              <a:buClr>
                <a:schemeClr val="dk1"/>
              </a:buClr>
              <a:buSzPts val="1100"/>
              <a:buFont typeface="Work Sans"/>
              <a:buChar char="●"/>
            </a:pPr>
            <a:r>
              <a:rPr lang="en">
                <a:highlight>
                  <a:srgbClr val="D9EAD3"/>
                </a:highlight>
                <a:latin typeface="Work Sans"/>
                <a:ea typeface="Work Sans"/>
                <a:cs typeface="Work Sans"/>
                <a:sym typeface="Work Sans"/>
              </a:rPr>
              <a:t>If a resident’s situation changes before renewal like a pregnancy, job change, address change, or change in household size, they should report that change through [State benefits portal[ or their local [State agency] office rather than waiting.</a:t>
            </a:r>
            <a:endParaRPr>
              <a:highlight>
                <a:srgbClr val="D9EAD3"/>
              </a:highlight>
              <a:latin typeface="Work Sans"/>
              <a:ea typeface="Work Sans"/>
              <a:cs typeface="Work Sans"/>
              <a:sym typeface="Work Sans"/>
            </a:endParaRPr>
          </a:p>
          <a:p>
            <a:pPr marL="457200" lvl="0" indent="-298450" algn="l" rtl="0">
              <a:lnSpc>
                <a:spcPct val="115000"/>
              </a:lnSpc>
              <a:spcBef>
                <a:spcPts val="0"/>
              </a:spcBef>
              <a:spcAft>
                <a:spcPts val="0"/>
              </a:spcAft>
              <a:buClr>
                <a:schemeClr val="dk1"/>
              </a:buClr>
              <a:buSzPts val="1100"/>
              <a:buFont typeface="Work Sans"/>
              <a:buChar char="●"/>
            </a:pPr>
            <a:r>
              <a:rPr lang="en">
                <a:latin typeface="Work Sans"/>
                <a:ea typeface="Work Sans"/>
                <a:cs typeface="Work Sans"/>
                <a:sym typeface="Work Sans"/>
              </a:rPr>
              <a:t>One thing you can really help with is encouraging residents not to ignore notices or delay updating information. Many coverage issues happen simply because information is outdated or paperwork is missed.</a:t>
            </a:r>
            <a:endParaRPr>
              <a:latin typeface="Work Sans"/>
              <a:ea typeface="Work Sans"/>
              <a:cs typeface="Work Sans"/>
              <a:sym typeface="Work Sans"/>
            </a:endParaRPr>
          </a:p>
          <a:p>
            <a:pPr marL="0" lvl="0" indent="0" algn="l" rtl="0">
              <a:lnSpc>
                <a:spcPct val="115000"/>
              </a:lnSpc>
              <a:spcBef>
                <a:spcPts val="1200"/>
              </a:spcBef>
              <a:spcAft>
                <a:spcPts val="0"/>
              </a:spcAft>
              <a:buSzPts val="1100"/>
              <a:buNone/>
            </a:pPr>
            <a:r>
              <a:rPr lang="en">
                <a:latin typeface="Work Sans"/>
                <a:ea typeface="Work Sans"/>
                <a:cs typeface="Work Sans"/>
                <a:sym typeface="Work Sans"/>
              </a:rPr>
              <a:t>In the next session we will share more details and images of what this will look like in application and renewal. </a:t>
            </a: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57"/>
        <p:cNvGrpSpPr/>
        <p:nvPr/>
      </p:nvGrpSpPr>
      <p:grpSpPr>
        <a:xfrm>
          <a:off x="0" y="0"/>
          <a:ext cx="0" cy="0"/>
          <a:chOff x="0" y="0"/>
          <a:chExt cx="0" cy="0"/>
        </a:xfrm>
      </p:grpSpPr>
      <p:sp>
        <p:nvSpPr>
          <p:cNvPr id="1258" name="Google Shape;1258;p2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259" name="Google Shape;1259;p2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457200" lvl="0" indent="-298450" algn="l" rtl="0">
              <a:lnSpc>
                <a:spcPct val="115000"/>
              </a:lnSpc>
              <a:spcBef>
                <a:spcPts val="1200"/>
              </a:spcBef>
              <a:spcAft>
                <a:spcPts val="0"/>
              </a:spcAft>
              <a:buClr>
                <a:schemeClr val="dk1"/>
              </a:buClr>
              <a:buSzPts val="1100"/>
              <a:buFont typeface="Work Sans"/>
              <a:buChar char="●"/>
            </a:pPr>
            <a:r>
              <a:rPr lang="en">
                <a:latin typeface="Work Sans"/>
                <a:ea typeface="Work Sans"/>
                <a:cs typeface="Work Sans"/>
                <a:sym typeface="Work Sans"/>
              </a:rPr>
              <a:t>The final step is understanding how verification works. We know this is an area where residents may have questions because many people are used to being asked for paperwork right away. [State name]’s approach is to use information that already exists whenever possible before asking residents to provide anything additional.</a:t>
            </a:r>
            <a:endParaRPr>
              <a:latin typeface="Work Sans"/>
              <a:ea typeface="Work Sans"/>
              <a:cs typeface="Work Sans"/>
              <a:sym typeface="Work Sans"/>
            </a:endParaRPr>
          </a:p>
          <a:p>
            <a:pPr marL="457200" lvl="0" indent="-298450" algn="l" rtl="0">
              <a:lnSpc>
                <a:spcPct val="115000"/>
              </a:lnSpc>
              <a:spcBef>
                <a:spcPts val="0"/>
              </a:spcBef>
              <a:spcAft>
                <a:spcPts val="0"/>
              </a:spcAft>
              <a:buClr>
                <a:schemeClr val="dk1"/>
              </a:buClr>
              <a:buSzPts val="1100"/>
              <a:buFont typeface="Work Sans"/>
              <a:buChar char="●"/>
            </a:pPr>
            <a:r>
              <a:rPr lang="en">
                <a:latin typeface="Work Sans"/>
                <a:ea typeface="Work Sans"/>
                <a:cs typeface="Work Sans"/>
                <a:sym typeface="Work Sans"/>
              </a:rPr>
              <a:t>For both exemptions and work activities, [Medicaid agency acronym] may use existing records such as SNAP, health, VA, wage, and education records to verify information. [Medicaid agency] will review available records first and only follow up if additional information is needed.</a:t>
            </a:r>
            <a:endParaRPr>
              <a:latin typeface="Work Sans"/>
              <a:ea typeface="Work Sans"/>
              <a:cs typeface="Work Sans"/>
              <a:sym typeface="Work Sans"/>
            </a:endParaRPr>
          </a:p>
          <a:p>
            <a:pPr marL="457200" lvl="0" indent="-298450" algn="l" rtl="0">
              <a:lnSpc>
                <a:spcPct val="115000"/>
              </a:lnSpc>
              <a:spcBef>
                <a:spcPts val="0"/>
              </a:spcBef>
              <a:spcAft>
                <a:spcPts val="0"/>
              </a:spcAft>
              <a:buClr>
                <a:schemeClr val="dk1"/>
              </a:buClr>
              <a:buSzPts val="1100"/>
              <a:buFont typeface="Work Sans"/>
              <a:buChar char="●"/>
            </a:pPr>
            <a:r>
              <a:rPr lang="en">
                <a:highlight>
                  <a:srgbClr val="D9EAD3"/>
                </a:highlight>
                <a:latin typeface="Work Sans"/>
                <a:ea typeface="Work Sans"/>
                <a:cs typeface="Work Sans"/>
                <a:sym typeface="Work Sans"/>
              </a:rPr>
              <a:t>Another important feature of [State name]’s approach is that self-attestation will be available during the first year of implementation. Starting 2028 self attestation is only allowed once for medical frailty exemptions only. </a:t>
            </a:r>
            <a:endParaRPr>
              <a:highlight>
                <a:srgbClr val="D9EAD3"/>
              </a:highlight>
              <a:latin typeface="Work Sans"/>
              <a:ea typeface="Work Sans"/>
              <a:cs typeface="Work Sans"/>
              <a:sym typeface="Work Sans"/>
            </a:endParaRPr>
          </a:p>
          <a:p>
            <a:pPr marL="457200" lvl="0" indent="-298450" algn="l" rtl="0">
              <a:lnSpc>
                <a:spcPct val="115000"/>
              </a:lnSpc>
              <a:spcBef>
                <a:spcPts val="0"/>
              </a:spcBef>
              <a:spcAft>
                <a:spcPts val="0"/>
              </a:spcAft>
              <a:buClr>
                <a:schemeClr val="dk1"/>
              </a:buClr>
              <a:buSzPts val="1100"/>
              <a:buFont typeface="Work Sans"/>
              <a:buChar char="●"/>
            </a:pPr>
            <a:r>
              <a:rPr lang="en">
                <a:latin typeface="Work Sans"/>
                <a:ea typeface="Work Sans"/>
                <a:cs typeface="Work Sans"/>
                <a:sym typeface="Work Sans"/>
              </a:rPr>
              <a:t>The most important thing residents can do right now is keep their contact information up to date in [State digital benefits portal]. If [Medicaid agency] needs additional information, requests and instructions will be sent using the contact information on file. Keeping that information current can help residents avoid missed notices and unnecessary coverage issues.</a:t>
            </a:r>
            <a:endParaRPr/>
          </a:p>
          <a:p>
            <a:pPr marL="0" lvl="0" indent="0" algn="l" rtl="0">
              <a:lnSpc>
                <a:spcPct val="115000"/>
              </a:lnSpc>
              <a:spcBef>
                <a:spcPts val="400"/>
              </a:spcBef>
              <a:spcAft>
                <a:spcPts val="0"/>
              </a:spcAft>
              <a:buSzPts val="1100"/>
              <a:buNone/>
            </a:pPr>
            <a:endParaRPr sz="900">
              <a:solidFill>
                <a:srgbClr val="333333"/>
              </a:solidFill>
              <a:latin typeface="Calibri"/>
              <a:ea typeface="Calibri"/>
              <a:cs typeface="Calibri"/>
              <a:sym typeface="Calibri"/>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66"/>
        <p:cNvGrpSpPr/>
        <p:nvPr/>
      </p:nvGrpSpPr>
      <p:grpSpPr>
        <a:xfrm>
          <a:off x="0" y="0"/>
          <a:ext cx="0" cy="0"/>
          <a:chOff x="0" y="0"/>
          <a:chExt cx="0" cy="0"/>
        </a:xfrm>
      </p:grpSpPr>
      <p:sp>
        <p:nvSpPr>
          <p:cNvPr id="1267" name="Google Shape;1267;p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268" name="Google Shape;1268;p1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1200"/>
              </a:spcBef>
              <a:spcAft>
                <a:spcPts val="0"/>
              </a:spcAft>
              <a:buSzPts val="1100"/>
              <a:buNone/>
            </a:pPr>
            <a:r>
              <a:rPr lang="en">
                <a:solidFill>
                  <a:schemeClr val="dk1"/>
                </a:solidFill>
                <a:latin typeface="Work Sans"/>
                <a:ea typeface="Work Sans"/>
                <a:cs typeface="Work Sans"/>
                <a:sym typeface="Work Sans"/>
              </a:rPr>
              <a:t>Next, we want to move into resident communications.</a:t>
            </a:r>
            <a:endParaRPr>
              <a:solidFill>
                <a:schemeClr val="dk1"/>
              </a:solidFill>
              <a:latin typeface="Work Sans"/>
              <a:ea typeface="Work Sans"/>
              <a:cs typeface="Work Sans"/>
              <a:sym typeface="Work Sans"/>
            </a:endParaRPr>
          </a:p>
          <a:p>
            <a:pPr marL="457200" lvl="0" indent="-304800" algn="l" rtl="0">
              <a:lnSpc>
                <a:spcPct val="115000"/>
              </a:lnSpc>
              <a:spcBef>
                <a:spcPts val="1200"/>
              </a:spcBef>
              <a:spcAft>
                <a:spcPts val="0"/>
              </a:spcAft>
              <a:buClr>
                <a:schemeClr val="dk1"/>
              </a:buClr>
              <a:buSzPts val="1200"/>
              <a:buChar char="●"/>
            </a:pPr>
            <a:r>
              <a:rPr lang="en">
                <a:solidFill>
                  <a:schemeClr val="dk1"/>
                </a:solidFill>
                <a:latin typeface="Work Sans"/>
                <a:ea typeface="Work Sans"/>
                <a:cs typeface="Work Sans"/>
                <a:sym typeface="Work Sans"/>
              </a:rPr>
              <a:t>We know you often receive a lot of calls whenever residents receive notices, letters, or information from [Medicaid agency name]. Part of the goal today is helping you understand what residents will be receiving so that when those calls come in, you feel prepared to support residents accurately.</a:t>
            </a:r>
            <a:endParaRPr>
              <a:solidFill>
                <a:schemeClr val="dk1"/>
              </a:solidFill>
              <a:latin typeface="Work Sans"/>
              <a:ea typeface="Work Sans"/>
              <a:cs typeface="Work Sans"/>
              <a:sym typeface="Work Sans"/>
            </a:endParaRPr>
          </a:p>
          <a:p>
            <a:pPr marL="457200" lvl="0" indent="-304800" algn="l" rtl="0">
              <a:lnSpc>
                <a:spcPct val="115000"/>
              </a:lnSpc>
              <a:spcBef>
                <a:spcPts val="0"/>
              </a:spcBef>
              <a:spcAft>
                <a:spcPts val="0"/>
              </a:spcAft>
              <a:buClr>
                <a:schemeClr val="dk1"/>
              </a:buClr>
              <a:buSzPts val="1200"/>
              <a:buChar char="●"/>
            </a:pPr>
            <a:r>
              <a:rPr lang="en">
                <a:solidFill>
                  <a:schemeClr val="dk1"/>
                </a:solidFill>
                <a:latin typeface="Work Sans"/>
                <a:ea typeface="Work Sans"/>
                <a:cs typeface="Work Sans"/>
                <a:sym typeface="Work Sans"/>
              </a:rPr>
              <a:t>We’ll first walk through the overall timeline of communications residents may receive.</a:t>
            </a:r>
            <a:endParaRPr>
              <a:solidFill>
                <a:schemeClr val="dk1"/>
              </a:solidFill>
              <a:latin typeface="Work Sans"/>
              <a:ea typeface="Work Sans"/>
              <a:cs typeface="Work Sans"/>
              <a:sym typeface="Work Sans"/>
            </a:endParaRPr>
          </a:p>
          <a:p>
            <a:pPr marL="457200" lvl="0" indent="-304800" algn="l" rtl="0">
              <a:lnSpc>
                <a:spcPct val="115000"/>
              </a:lnSpc>
              <a:spcBef>
                <a:spcPts val="0"/>
              </a:spcBef>
              <a:spcAft>
                <a:spcPts val="0"/>
              </a:spcAft>
              <a:buClr>
                <a:schemeClr val="dk1"/>
              </a:buClr>
              <a:buSzPts val="1200"/>
              <a:buChar char="●"/>
            </a:pPr>
            <a:r>
              <a:rPr lang="en">
                <a:solidFill>
                  <a:schemeClr val="dk1"/>
                </a:solidFill>
                <a:latin typeface="Work Sans"/>
                <a:ea typeface="Work Sans"/>
                <a:cs typeface="Work Sans"/>
                <a:sym typeface="Work Sans"/>
              </a:rPr>
              <a:t>Then we’ll spend a little more time looking at each communication in more detail, including what it includes and what kinds of questions or reactions organizations should expect.</a:t>
            </a:r>
            <a:endParaRPr/>
          </a:p>
          <a:p>
            <a:pPr marL="0" lvl="0" indent="0" algn="l" rtl="0">
              <a:lnSpc>
                <a:spcPct val="100000"/>
              </a:lnSpc>
              <a:spcBef>
                <a:spcPts val="200"/>
              </a:spcBef>
              <a:spcAft>
                <a:spcPts val="0"/>
              </a:spcAft>
              <a:buSzPts val="1100"/>
              <a:buNone/>
            </a:pPr>
            <a:r>
              <a:rPr lang="en" sz="600">
                <a:solidFill>
                  <a:srgbClr val="CCCCCC"/>
                </a:solidFill>
                <a:latin typeface="Calibri"/>
                <a:ea typeface="Calibri"/>
                <a:cs typeface="Calibri"/>
                <a:sym typeface="Calibri"/>
              </a:rPr>
              <a:t>——————————</a:t>
            </a:r>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71"/>
        <p:cNvGrpSpPr/>
        <p:nvPr/>
      </p:nvGrpSpPr>
      <p:grpSpPr>
        <a:xfrm>
          <a:off x="0" y="0"/>
          <a:ext cx="0" cy="0"/>
          <a:chOff x="0" y="0"/>
          <a:chExt cx="0" cy="0"/>
        </a:xfrm>
      </p:grpSpPr>
      <p:sp>
        <p:nvSpPr>
          <p:cNvPr id="1272" name="Google Shape;1272;g3f5735e12be_0_115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273" name="Google Shape;1273;g3f5735e12be_0_1151: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78"/>
        <p:cNvGrpSpPr/>
        <p:nvPr/>
      </p:nvGrpSpPr>
      <p:grpSpPr>
        <a:xfrm>
          <a:off x="0" y="0"/>
          <a:ext cx="0" cy="0"/>
          <a:chOff x="0" y="0"/>
          <a:chExt cx="0" cy="0"/>
        </a:xfrm>
      </p:grpSpPr>
      <p:sp>
        <p:nvSpPr>
          <p:cNvPr id="1279" name="Google Shape;1279;g3f5735e12be_0_584: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80" name="Google Shape;1280;g3f5735e12be_0_58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457200" lvl="0" indent="-298450" algn="l" rtl="0">
              <a:lnSpc>
                <a:spcPct val="115000"/>
              </a:lnSpc>
              <a:spcBef>
                <a:spcPts val="1200"/>
              </a:spcBef>
              <a:spcAft>
                <a:spcPts val="0"/>
              </a:spcAft>
              <a:buClr>
                <a:schemeClr val="dk1"/>
              </a:buClr>
              <a:buSzPts val="1100"/>
              <a:buFont typeface="Work Sans"/>
              <a:buChar char="●"/>
            </a:pPr>
            <a:r>
              <a:rPr lang="en">
                <a:solidFill>
                  <a:schemeClr val="dk1"/>
                </a:solidFill>
                <a:latin typeface="Work Sans"/>
                <a:ea typeface="Work Sans"/>
                <a:cs typeface="Work Sans"/>
                <a:sym typeface="Work Sans"/>
              </a:rPr>
              <a:t>This first phase is focused on awareness and understanding. The goal is to make sure residents hear about these changes early and have time to understand what they may mean for them. For many residents, this will be the first time they’re hearing about work requirements. It’s also often the point where questions, confusion, and anxiety may begin to surface. As community partners, you’re often the first place residents turn when they receive a letter, text, or social media message they don’t fully understand.</a:t>
            </a:r>
            <a:endParaRPr>
              <a:solidFill>
                <a:schemeClr val="dk1"/>
              </a:solidFill>
              <a:latin typeface="Work Sans"/>
              <a:ea typeface="Work Sans"/>
              <a:cs typeface="Work Sans"/>
              <a:sym typeface="Work Sans"/>
            </a:endParaRPr>
          </a:p>
          <a:p>
            <a:pPr marL="457200" lvl="0" indent="-298450" algn="l" rtl="0">
              <a:lnSpc>
                <a:spcPct val="115000"/>
              </a:lnSpc>
              <a:spcBef>
                <a:spcPts val="1200"/>
              </a:spcBef>
              <a:spcAft>
                <a:spcPts val="0"/>
              </a:spcAft>
              <a:buClr>
                <a:schemeClr val="dk1"/>
              </a:buClr>
              <a:buSzPts val="1100"/>
              <a:buFont typeface="Work Sans"/>
              <a:buChar char="●"/>
            </a:pPr>
            <a:r>
              <a:rPr lang="en">
                <a:solidFill>
                  <a:schemeClr val="dk1"/>
                </a:solidFill>
                <a:latin typeface="Work Sans"/>
                <a:ea typeface="Work Sans"/>
                <a:cs typeface="Work Sans"/>
                <a:sym typeface="Work Sans"/>
              </a:rPr>
              <a:t> The first communication is a mailed flyer that will come next month. It will be sent to current HMP members and introduces the upcoming changes, explains that some people may be exempt, and encourages residents to make sure their contact information is up to date.</a:t>
            </a:r>
            <a:endParaRPr>
              <a:solidFill>
                <a:schemeClr val="dk1"/>
              </a:solidFill>
              <a:latin typeface="Work Sans"/>
              <a:ea typeface="Work Sans"/>
              <a:cs typeface="Work Sans"/>
              <a:sym typeface="Work Sans"/>
            </a:endParaRPr>
          </a:p>
          <a:p>
            <a:pPr marL="457200" lvl="0" indent="-298450" algn="l" rtl="0">
              <a:lnSpc>
                <a:spcPct val="115000"/>
              </a:lnSpc>
              <a:spcBef>
                <a:spcPts val="1200"/>
              </a:spcBef>
              <a:spcAft>
                <a:spcPts val="0"/>
              </a:spcAft>
              <a:buClr>
                <a:schemeClr val="dk1"/>
              </a:buClr>
              <a:buSzPts val="1100"/>
              <a:buFont typeface="Work Sans"/>
              <a:buChar char="●"/>
            </a:pPr>
            <a:r>
              <a:rPr lang="en">
                <a:solidFill>
                  <a:schemeClr val="dk1"/>
                </a:solidFill>
                <a:latin typeface="Work Sans"/>
                <a:ea typeface="Work Sans"/>
                <a:cs typeface="Work Sans"/>
                <a:sym typeface="Work Sans"/>
              </a:rPr>
              <a:t>Around the same time, MDHHS will begin sharing information through social media, text messages, and email. These communications are designed to build awareness and direct residents to places where they can learn more.</a:t>
            </a:r>
            <a:endParaRPr>
              <a:solidFill>
                <a:schemeClr val="dk1"/>
              </a:solidFill>
              <a:latin typeface="Work Sans"/>
              <a:ea typeface="Work Sans"/>
              <a:cs typeface="Work Sans"/>
              <a:sym typeface="Work Sans"/>
            </a:endParaRPr>
          </a:p>
          <a:p>
            <a:pPr marL="457200" lvl="0" indent="-298450" algn="l" rtl="0">
              <a:lnSpc>
                <a:spcPct val="115000"/>
              </a:lnSpc>
              <a:spcBef>
                <a:spcPts val="1200"/>
              </a:spcBef>
              <a:spcAft>
                <a:spcPts val="0"/>
              </a:spcAft>
              <a:buClr>
                <a:schemeClr val="dk1"/>
              </a:buClr>
              <a:buSzPts val="1100"/>
              <a:buFont typeface="Work Sans"/>
              <a:buChar char="●"/>
            </a:pPr>
            <a:r>
              <a:rPr lang="en">
                <a:solidFill>
                  <a:schemeClr val="dk1"/>
                </a:solidFill>
                <a:latin typeface="Work Sans"/>
                <a:ea typeface="Work Sans"/>
                <a:cs typeface="Work Sans"/>
                <a:sym typeface="Work Sans"/>
              </a:rPr>
              <a:t>Throughout August, residents will continue receiving text messages and emails with reminders and additional information.</a:t>
            </a:r>
            <a:endParaRPr>
              <a:solidFill>
                <a:schemeClr val="dk1"/>
              </a:solidFill>
              <a:latin typeface="Work Sans"/>
              <a:ea typeface="Work Sans"/>
              <a:cs typeface="Work Sans"/>
              <a:sym typeface="Work Sans"/>
            </a:endParaRPr>
          </a:p>
          <a:p>
            <a:pPr marL="457200" lvl="0" indent="-298450" algn="l" rtl="0">
              <a:lnSpc>
                <a:spcPct val="115000"/>
              </a:lnSpc>
              <a:spcBef>
                <a:spcPts val="1200"/>
              </a:spcBef>
              <a:spcAft>
                <a:spcPts val="0"/>
              </a:spcAft>
              <a:buClr>
                <a:schemeClr val="dk1"/>
              </a:buClr>
              <a:buSzPts val="1100"/>
              <a:buFont typeface="Work Sans"/>
              <a:buChar char="●"/>
            </a:pPr>
            <a:r>
              <a:rPr lang="en">
                <a:solidFill>
                  <a:schemeClr val="dk1"/>
                </a:solidFill>
                <a:latin typeface="Work Sans"/>
                <a:ea typeface="Work Sans"/>
                <a:cs typeface="Work Sans"/>
                <a:sym typeface="Work Sans"/>
              </a:rPr>
              <a:t>Later in August, residents will receive an official letter from MDHHS. This is the primary communication introducing work requirements and explaining what residents may need to do next.</a:t>
            </a:r>
            <a:endParaRPr>
              <a:solidFill>
                <a:schemeClr val="dk1"/>
              </a:solidFill>
              <a:latin typeface="Work Sans"/>
              <a:ea typeface="Work Sans"/>
              <a:cs typeface="Work Sans"/>
              <a:sym typeface="Work Sans"/>
            </a:endParaRPr>
          </a:p>
          <a:p>
            <a:pPr marL="0" lvl="0" indent="0" algn="l" rtl="0">
              <a:lnSpc>
                <a:spcPct val="115000"/>
              </a:lnSpc>
              <a:spcBef>
                <a:spcPts val="1200"/>
              </a:spcBef>
              <a:spcAft>
                <a:spcPts val="0"/>
              </a:spcAft>
              <a:buNone/>
            </a:pPr>
            <a:endParaRPr>
              <a:solidFill>
                <a:schemeClr val="dk1"/>
              </a:solidFill>
            </a:endParaRPr>
          </a:p>
          <a:p>
            <a:pPr marL="0" lvl="0" indent="0" algn="l" rtl="0">
              <a:spcBef>
                <a:spcPts val="1200"/>
              </a:spcBef>
              <a:spcAft>
                <a:spcPts val="0"/>
              </a:spcAft>
              <a:buNone/>
            </a:pPr>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93"/>
        <p:cNvGrpSpPr/>
        <p:nvPr/>
      </p:nvGrpSpPr>
      <p:grpSpPr>
        <a:xfrm>
          <a:off x="0" y="0"/>
          <a:ext cx="0" cy="0"/>
          <a:chOff x="0" y="0"/>
          <a:chExt cx="0" cy="0"/>
        </a:xfrm>
      </p:grpSpPr>
      <p:sp>
        <p:nvSpPr>
          <p:cNvPr id="1294" name="Google Shape;1294;g3f5735e12be_0_606: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95" name="Google Shape;1295;g3f5735e12be_0_60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457200" lvl="0" indent="-298450" algn="l" rtl="0">
              <a:lnSpc>
                <a:spcPct val="115000"/>
              </a:lnSpc>
              <a:spcBef>
                <a:spcPts val="1200"/>
              </a:spcBef>
              <a:spcAft>
                <a:spcPts val="0"/>
              </a:spcAft>
              <a:buClr>
                <a:schemeClr val="dk1"/>
              </a:buClr>
              <a:buSzPts val="1100"/>
              <a:buFont typeface="Work Sans"/>
              <a:buChar char="●"/>
            </a:pPr>
            <a:r>
              <a:rPr lang="en">
                <a:latin typeface="Work Sans"/>
                <a:ea typeface="Work Sans"/>
                <a:cs typeface="Work Sans"/>
                <a:sym typeface="Work Sans"/>
              </a:rPr>
              <a:t>The mailed flyer is designed as an early awareness communication.</a:t>
            </a:r>
            <a:endParaRPr>
              <a:latin typeface="Work Sans"/>
              <a:ea typeface="Work Sans"/>
              <a:cs typeface="Work Sans"/>
              <a:sym typeface="Work Sans"/>
            </a:endParaRPr>
          </a:p>
          <a:p>
            <a:pPr marL="914400" lvl="1" indent="-298450" algn="l" rtl="0">
              <a:lnSpc>
                <a:spcPct val="115000"/>
              </a:lnSpc>
              <a:spcBef>
                <a:spcPts val="1200"/>
              </a:spcBef>
              <a:spcAft>
                <a:spcPts val="0"/>
              </a:spcAft>
              <a:buClr>
                <a:schemeClr val="dk1"/>
              </a:buClr>
              <a:buSzPts val="1100"/>
              <a:buFont typeface="Work Sans"/>
              <a:buChar char="○"/>
            </a:pPr>
            <a:r>
              <a:rPr lang="en">
                <a:latin typeface="Work Sans"/>
                <a:ea typeface="Work Sans"/>
                <a:cs typeface="Work Sans"/>
                <a:sym typeface="Work Sans"/>
              </a:rPr>
              <a:t>It will go to all Healthy Michigan Plan members.</a:t>
            </a:r>
            <a:endParaRPr>
              <a:latin typeface="Work Sans"/>
              <a:ea typeface="Work Sans"/>
              <a:cs typeface="Work Sans"/>
              <a:sym typeface="Work Sans"/>
            </a:endParaRPr>
          </a:p>
          <a:p>
            <a:pPr marL="914400" lvl="1" indent="-298450" algn="l" rtl="0">
              <a:lnSpc>
                <a:spcPct val="115000"/>
              </a:lnSpc>
              <a:spcBef>
                <a:spcPts val="1200"/>
              </a:spcBef>
              <a:spcAft>
                <a:spcPts val="0"/>
              </a:spcAft>
              <a:buClr>
                <a:schemeClr val="dk1"/>
              </a:buClr>
              <a:buSzPts val="1100"/>
              <a:buFont typeface="Work Sans"/>
              <a:buChar char="○"/>
            </a:pPr>
            <a:r>
              <a:rPr lang="en">
                <a:latin typeface="Work Sans"/>
                <a:ea typeface="Work Sans"/>
                <a:cs typeface="Work Sans"/>
                <a:sym typeface="Work Sans"/>
              </a:rPr>
              <a:t>The main message is that changes are coming, some residents may qualify for exemptions, and no action is needed yet.</a:t>
            </a:r>
            <a:endParaRPr>
              <a:latin typeface="Work Sans"/>
              <a:ea typeface="Work Sans"/>
              <a:cs typeface="Work Sans"/>
              <a:sym typeface="Work Sans"/>
            </a:endParaRPr>
          </a:p>
          <a:p>
            <a:pPr marL="914400" lvl="1" indent="-298450" algn="l" rtl="0">
              <a:lnSpc>
                <a:spcPct val="115000"/>
              </a:lnSpc>
              <a:spcBef>
                <a:spcPts val="1200"/>
              </a:spcBef>
              <a:spcAft>
                <a:spcPts val="0"/>
              </a:spcAft>
              <a:buClr>
                <a:schemeClr val="dk1"/>
              </a:buClr>
              <a:buSzPts val="1100"/>
              <a:buFont typeface="Work Sans"/>
              <a:buChar char="○"/>
            </a:pPr>
            <a:r>
              <a:rPr lang="en">
                <a:latin typeface="Work Sans"/>
                <a:ea typeface="Work Sans"/>
                <a:cs typeface="Work Sans"/>
                <a:sym typeface="Work Sans"/>
              </a:rPr>
              <a:t>The flyer will also encourage residents to update their contact information in MI Bridges.</a:t>
            </a:r>
            <a:endParaRPr>
              <a:latin typeface="Work Sans"/>
              <a:ea typeface="Work Sans"/>
              <a:cs typeface="Work Sans"/>
              <a:sym typeface="Work Sans"/>
            </a:endParaRPr>
          </a:p>
          <a:p>
            <a:pPr marL="457200" lvl="0" indent="-298450" algn="l" rtl="0">
              <a:lnSpc>
                <a:spcPct val="115000"/>
              </a:lnSpc>
              <a:spcBef>
                <a:spcPts val="1200"/>
              </a:spcBef>
              <a:spcAft>
                <a:spcPts val="0"/>
              </a:spcAft>
              <a:buClr>
                <a:schemeClr val="dk1"/>
              </a:buClr>
              <a:buSzPts val="1100"/>
              <a:buFont typeface="Work Sans"/>
              <a:buChar char="●"/>
            </a:pPr>
            <a:r>
              <a:rPr lang="en">
                <a:latin typeface="Work Sans"/>
                <a:ea typeface="Work Sans"/>
                <a:cs typeface="Work Sans"/>
                <a:sym typeface="Work Sans"/>
              </a:rPr>
              <a:t>At this stage, many residents may still feel nervous simply hearing the phrase ‘work requirements.’ You may begin receiving calls from residents asking whether they are going to lose coverage</a:t>
            </a:r>
            <a:endParaRPr>
              <a:latin typeface="Work Sans"/>
              <a:ea typeface="Work Sans"/>
              <a:cs typeface="Work Sans"/>
              <a:sym typeface="Work Sans"/>
            </a:endParaRPr>
          </a:p>
          <a:p>
            <a:pPr marL="457200" lvl="0" indent="-298450" algn="l" rtl="0">
              <a:lnSpc>
                <a:spcPct val="115000"/>
              </a:lnSpc>
              <a:spcBef>
                <a:spcPts val="1200"/>
              </a:spcBef>
              <a:spcAft>
                <a:spcPts val="0"/>
              </a:spcAft>
              <a:buClr>
                <a:schemeClr val="dk1"/>
              </a:buClr>
              <a:buSzPts val="1100"/>
              <a:buFont typeface="Work Sans"/>
              <a:buChar char="●"/>
            </a:pPr>
            <a:r>
              <a:rPr lang="en">
                <a:latin typeface="Work Sans"/>
                <a:ea typeface="Work Sans"/>
                <a:cs typeface="Work Sans"/>
                <a:sym typeface="Work Sans"/>
              </a:rPr>
              <a:t>One important reassurance organizations can provide is that many residents will already qualify for exemptions or already meet the requirement. Residents will continue receiving additional notices and information before any action is required.</a:t>
            </a:r>
            <a:endParaRPr>
              <a:latin typeface="Work Sans"/>
              <a:ea typeface="Work Sans"/>
              <a:cs typeface="Work Sans"/>
              <a:sym typeface="Work Sans"/>
            </a:endParaRPr>
          </a:p>
          <a:p>
            <a:pPr marL="0" lvl="0" indent="0" algn="l" rtl="0">
              <a:lnSpc>
                <a:spcPct val="115000"/>
              </a:lnSpc>
              <a:spcBef>
                <a:spcPts val="1200"/>
              </a:spcBef>
              <a:spcAft>
                <a:spcPts val="1200"/>
              </a:spcAft>
              <a:buClr>
                <a:schemeClr val="dk1"/>
              </a:buClr>
              <a:buSzPts val="1100"/>
              <a:buFont typeface="Arial"/>
              <a:buNone/>
            </a:pPr>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05"/>
        <p:cNvGrpSpPr/>
        <p:nvPr/>
      </p:nvGrpSpPr>
      <p:grpSpPr>
        <a:xfrm>
          <a:off x="0" y="0"/>
          <a:ext cx="0" cy="0"/>
          <a:chOff x="0" y="0"/>
          <a:chExt cx="0" cy="0"/>
        </a:xfrm>
      </p:grpSpPr>
      <p:sp>
        <p:nvSpPr>
          <p:cNvPr id="1306" name="Google Shape;1306;g3f5735e12be_0_617: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07" name="Google Shape;1307;g3f5735e12be_0_61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457200" lvl="0" indent="-298450" algn="l" rtl="0">
              <a:lnSpc>
                <a:spcPct val="115000"/>
              </a:lnSpc>
              <a:spcBef>
                <a:spcPts val="1200"/>
              </a:spcBef>
              <a:spcAft>
                <a:spcPts val="0"/>
              </a:spcAft>
              <a:buClr>
                <a:schemeClr val="dk1"/>
              </a:buClr>
              <a:buSzPts val="1100"/>
              <a:buFont typeface="Work Sans"/>
              <a:buChar char="●"/>
            </a:pPr>
            <a:r>
              <a:rPr lang="en">
                <a:latin typeface="Work Sans"/>
                <a:ea typeface="Work Sans"/>
                <a:cs typeface="Work Sans"/>
                <a:sym typeface="Work Sans"/>
              </a:rPr>
              <a:t>Social media messaging is intended to build broader awareness before implementation.</a:t>
            </a:r>
            <a:endParaRPr i="1">
              <a:highlight>
                <a:srgbClr val="F7B519"/>
              </a:highlight>
              <a:latin typeface="Work Sans"/>
              <a:ea typeface="Work Sans"/>
              <a:cs typeface="Work Sans"/>
              <a:sym typeface="Work Sans"/>
            </a:endParaRPr>
          </a:p>
          <a:p>
            <a:pPr marL="0" lvl="0" indent="0" algn="l" rtl="0">
              <a:lnSpc>
                <a:spcPct val="115000"/>
              </a:lnSpc>
              <a:spcBef>
                <a:spcPts val="1200"/>
              </a:spcBef>
              <a:spcAft>
                <a:spcPts val="1200"/>
              </a:spcAft>
              <a:buClr>
                <a:schemeClr val="dk1"/>
              </a:buClr>
              <a:buSzPts val="1100"/>
              <a:buFont typeface="Arial"/>
              <a:buNone/>
            </a:pPr>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15"/>
        <p:cNvGrpSpPr/>
        <p:nvPr/>
      </p:nvGrpSpPr>
      <p:grpSpPr>
        <a:xfrm>
          <a:off x="0" y="0"/>
          <a:ext cx="0" cy="0"/>
          <a:chOff x="0" y="0"/>
          <a:chExt cx="0" cy="0"/>
        </a:xfrm>
      </p:grpSpPr>
      <p:sp>
        <p:nvSpPr>
          <p:cNvPr id="1316" name="Google Shape;1316;g3f5735e12be_0_626: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17" name="Google Shape;1317;g3f5735e12be_0_62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457200" lvl="0" indent="-298450" algn="l" rtl="0">
              <a:lnSpc>
                <a:spcPct val="115000"/>
              </a:lnSpc>
              <a:spcBef>
                <a:spcPts val="1200"/>
              </a:spcBef>
              <a:spcAft>
                <a:spcPts val="0"/>
              </a:spcAft>
              <a:buClr>
                <a:schemeClr val="dk1"/>
              </a:buClr>
              <a:buSzPts val="1100"/>
              <a:buChar char="●"/>
            </a:pPr>
            <a:r>
              <a:rPr lang="en">
                <a:latin typeface="Work Sans"/>
                <a:ea typeface="Work Sans"/>
                <a:cs typeface="Work Sans"/>
                <a:sym typeface="Work Sans"/>
              </a:rPr>
              <a:t>In addition to social media, MDHHS will also send direct communications to Healthy Michigan Plan members through text messages and email.</a:t>
            </a:r>
            <a:endParaRPr>
              <a:latin typeface="Work Sans"/>
              <a:ea typeface="Work Sans"/>
              <a:cs typeface="Work Sans"/>
              <a:sym typeface="Work Sans"/>
            </a:endParaRPr>
          </a:p>
          <a:p>
            <a:pPr marL="457200" lvl="0" indent="-298450" algn="l" rtl="0">
              <a:lnSpc>
                <a:spcPct val="115000"/>
              </a:lnSpc>
              <a:spcBef>
                <a:spcPts val="1200"/>
              </a:spcBef>
              <a:spcAft>
                <a:spcPts val="0"/>
              </a:spcAft>
              <a:buClr>
                <a:schemeClr val="dk1"/>
              </a:buClr>
              <a:buSzPts val="1100"/>
              <a:buChar char="●"/>
            </a:pPr>
            <a:r>
              <a:rPr lang="en">
                <a:latin typeface="Work Sans"/>
                <a:ea typeface="Work Sans"/>
                <a:cs typeface="Work Sans"/>
                <a:sym typeface="Work Sans"/>
              </a:rPr>
              <a:t>The core message is simple: work requirements are changing, and residents should learn what they may need to do to keep their coverage.</a:t>
            </a:r>
            <a:endParaRPr>
              <a:latin typeface="Work Sans"/>
              <a:ea typeface="Work Sans"/>
              <a:cs typeface="Work Sans"/>
              <a:sym typeface="Work Sans"/>
            </a:endParaRPr>
          </a:p>
          <a:p>
            <a:pPr marL="457200" lvl="0" indent="-298450" algn="l" rtl="0">
              <a:lnSpc>
                <a:spcPct val="115000"/>
              </a:lnSpc>
              <a:spcBef>
                <a:spcPts val="1200"/>
              </a:spcBef>
              <a:spcAft>
                <a:spcPts val="0"/>
              </a:spcAft>
              <a:buClr>
                <a:schemeClr val="dk1"/>
              </a:buClr>
              <a:buSzPts val="1100"/>
              <a:buChar char="●"/>
            </a:pPr>
            <a:r>
              <a:rPr lang="en">
                <a:latin typeface="Work Sans"/>
                <a:ea typeface="Work Sans"/>
                <a:cs typeface="Work Sans"/>
                <a:sym typeface="Work Sans"/>
              </a:rPr>
              <a:t>As a result, you may start receiving questions such as: ‘Do I need to do something right now?’, ‘Am I exempt?’, or ‘Does this apply to me?</a:t>
            </a:r>
            <a:endParaRPr>
              <a:latin typeface="Work Sans"/>
              <a:ea typeface="Work Sans"/>
              <a:cs typeface="Work Sans"/>
              <a:sym typeface="Work Sans"/>
            </a:endParaRPr>
          </a:p>
          <a:p>
            <a:pPr marL="457200" lvl="0" indent="-298450" algn="l" rtl="0">
              <a:lnSpc>
                <a:spcPct val="115000"/>
              </a:lnSpc>
              <a:spcBef>
                <a:spcPts val="1200"/>
              </a:spcBef>
              <a:spcAft>
                <a:spcPts val="0"/>
              </a:spcAft>
              <a:buClr>
                <a:schemeClr val="dk1"/>
              </a:buClr>
              <a:buSzPts val="1100"/>
              <a:buChar char="●"/>
            </a:pPr>
            <a:r>
              <a:rPr lang="en">
                <a:latin typeface="Work Sans"/>
                <a:ea typeface="Work Sans"/>
                <a:cs typeface="Work Sans"/>
                <a:sym typeface="Work Sans"/>
              </a:rPr>
              <a:t>It’s also helpful for residents to know that text messages will come from a different sender than the typical MDHHS number because we’re partnering with CMS on this campaign. The texts will come from 633767, also known as MEDSMS, and emails will come from no-reply@info.medicaid.gov.</a:t>
            </a:r>
            <a:endParaRPr>
              <a:latin typeface="Work Sans"/>
              <a:ea typeface="Work Sans"/>
              <a:cs typeface="Work Sans"/>
              <a:sym typeface="Work Sans"/>
            </a:endParaRPr>
          </a:p>
          <a:p>
            <a:pPr marL="457200" lvl="0" indent="-298450" algn="l" rtl="0">
              <a:lnSpc>
                <a:spcPct val="115000"/>
              </a:lnSpc>
              <a:spcBef>
                <a:spcPts val="1200"/>
              </a:spcBef>
              <a:spcAft>
                <a:spcPts val="0"/>
              </a:spcAft>
              <a:buClr>
                <a:schemeClr val="dk1"/>
              </a:buClr>
              <a:buSzPts val="1100"/>
              <a:buChar char="●"/>
            </a:pPr>
            <a:r>
              <a:rPr lang="en">
                <a:latin typeface="Work Sans"/>
                <a:ea typeface="Work Sans"/>
                <a:cs typeface="Work Sans"/>
                <a:sym typeface="Work Sans"/>
              </a:rPr>
              <a:t>Encouraging residents to pay attention to these communications and keep their contact information updated can help ensure they don’t miss important information later on</a:t>
            </a:r>
            <a:endParaRPr>
              <a:latin typeface="Work Sans"/>
              <a:ea typeface="Work Sans"/>
              <a:cs typeface="Work Sans"/>
              <a:sym typeface="Work Sans"/>
            </a:endParaRPr>
          </a:p>
          <a:p>
            <a:pPr marL="0" lvl="0" indent="0" algn="l" rtl="0">
              <a:lnSpc>
                <a:spcPct val="115000"/>
              </a:lnSpc>
              <a:spcBef>
                <a:spcPts val="1200"/>
              </a:spcBef>
              <a:spcAft>
                <a:spcPts val="1200"/>
              </a:spcAft>
              <a:buClr>
                <a:schemeClr val="dk1"/>
              </a:buClr>
              <a:buSzPts val="1100"/>
              <a:buFont typeface="Arial"/>
              <a:buNone/>
            </a:pPr>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25"/>
        <p:cNvGrpSpPr/>
        <p:nvPr/>
      </p:nvGrpSpPr>
      <p:grpSpPr>
        <a:xfrm>
          <a:off x="0" y="0"/>
          <a:ext cx="0" cy="0"/>
          <a:chOff x="0" y="0"/>
          <a:chExt cx="0" cy="0"/>
        </a:xfrm>
      </p:grpSpPr>
      <p:sp>
        <p:nvSpPr>
          <p:cNvPr id="1326" name="Google Shape;1326;g3f5735e12be_0_635: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27" name="Google Shape;1327;g3f5735e12be_0_63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457200" lvl="0" indent="-298450" algn="l" rtl="0">
              <a:lnSpc>
                <a:spcPct val="115000"/>
              </a:lnSpc>
              <a:spcBef>
                <a:spcPts val="1200"/>
              </a:spcBef>
              <a:spcAft>
                <a:spcPts val="0"/>
              </a:spcAft>
              <a:buClr>
                <a:schemeClr val="dk1"/>
              </a:buClr>
              <a:buSzPts val="1100"/>
              <a:buChar char="●"/>
            </a:pPr>
            <a:r>
              <a:rPr lang="en">
                <a:latin typeface="Work Sans"/>
                <a:ea typeface="Work Sans"/>
                <a:cs typeface="Work Sans"/>
                <a:sym typeface="Work Sans"/>
              </a:rPr>
              <a:t>This slide shows the direct outreach campaign we are conducting with CMS. Rather than sending a single message, we will use a series of emails and text messages to gradually build awareness and understanding.</a:t>
            </a:r>
            <a:endParaRPr>
              <a:latin typeface="Work Sans"/>
              <a:ea typeface="Work Sans"/>
              <a:cs typeface="Work Sans"/>
              <a:sym typeface="Work Sans"/>
            </a:endParaRPr>
          </a:p>
          <a:p>
            <a:pPr marL="457200" lvl="0" indent="-298450" algn="l" rtl="0">
              <a:lnSpc>
                <a:spcPct val="115000"/>
              </a:lnSpc>
              <a:spcBef>
                <a:spcPts val="1200"/>
              </a:spcBef>
              <a:spcAft>
                <a:spcPts val="0"/>
              </a:spcAft>
              <a:buClr>
                <a:schemeClr val="dk1"/>
              </a:buClr>
              <a:buSzPts val="1100"/>
              <a:buChar char="●"/>
            </a:pPr>
            <a:r>
              <a:rPr lang="en">
                <a:latin typeface="Work Sans"/>
                <a:ea typeface="Work Sans"/>
                <a:cs typeface="Work Sans"/>
                <a:sym typeface="Work Sans"/>
              </a:rPr>
              <a:t>The first email introduces the upcoming work requirement changes.</a:t>
            </a:r>
            <a:endParaRPr>
              <a:latin typeface="Work Sans"/>
              <a:ea typeface="Work Sans"/>
              <a:cs typeface="Work Sans"/>
              <a:sym typeface="Work Sans"/>
            </a:endParaRPr>
          </a:p>
          <a:p>
            <a:pPr marL="457200" lvl="0" indent="-298450" algn="l" rtl="0">
              <a:lnSpc>
                <a:spcPct val="115000"/>
              </a:lnSpc>
              <a:spcBef>
                <a:spcPts val="1200"/>
              </a:spcBef>
              <a:spcAft>
                <a:spcPts val="0"/>
              </a:spcAft>
              <a:buClr>
                <a:schemeClr val="dk1"/>
              </a:buClr>
              <a:buSzPts val="1100"/>
              <a:buChar char="●"/>
            </a:pPr>
            <a:r>
              <a:rPr lang="en">
                <a:latin typeface="Work Sans"/>
                <a:ea typeface="Work Sans"/>
                <a:cs typeface="Work Sans"/>
                <a:sym typeface="Work Sans"/>
              </a:rPr>
              <a:t>The first text message reinforces those changes and helps residents understand who may be affected.</a:t>
            </a:r>
            <a:endParaRPr>
              <a:latin typeface="Work Sans"/>
              <a:ea typeface="Work Sans"/>
              <a:cs typeface="Work Sans"/>
              <a:sym typeface="Work Sans"/>
            </a:endParaRPr>
          </a:p>
          <a:p>
            <a:pPr marL="457200" lvl="0" indent="-298450" algn="l" rtl="0">
              <a:lnSpc>
                <a:spcPct val="115000"/>
              </a:lnSpc>
              <a:spcBef>
                <a:spcPts val="1200"/>
              </a:spcBef>
              <a:spcAft>
                <a:spcPts val="0"/>
              </a:spcAft>
              <a:buClr>
                <a:schemeClr val="dk1"/>
              </a:buClr>
              <a:buSzPts val="1100"/>
              <a:buChar char="●"/>
            </a:pPr>
            <a:r>
              <a:rPr lang="en">
                <a:latin typeface="Work Sans"/>
                <a:ea typeface="Work Sans"/>
                <a:cs typeface="Work Sans"/>
                <a:sym typeface="Work Sans"/>
              </a:rPr>
              <a:t>As we move into August, communications begin focusing more on what residents may need to do and where they can go for additional information. The later messages serve as reminders and help reinforce key information before the official letter arrives.</a:t>
            </a:r>
            <a:endParaRPr i="1">
              <a:highlight>
                <a:srgbClr val="F7B519"/>
              </a:highlight>
              <a:latin typeface="Work Sans"/>
              <a:ea typeface="Work Sans"/>
              <a:cs typeface="Work Sans"/>
              <a:sym typeface="Work Sans"/>
            </a:endParaRPr>
          </a:p>
          <a:p>
            <a:pPr marL="0" lvl="0" indent="0" algn="l" rtl="0">
              <a:lnSpc>
                <a:spcPct val="115000"/>
              </a:lnSpc>
              <a:spcBef>
                <a:spcPts val="1200"/>
              </a:spcBef>
              <a:spcAft>
                <a:spcPts val="1200"/>
              </a:spcAft>
              <a:buClr>
                <a:schemeClr val="dk1"/>
              </a:buClr>
              <a:buSzPts val="1100"/>
              <a:buFont typeface="Arial"/>
              <a:buNone/>
            </a:pP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8"/>
        <p:cNvGrpSpPr/>
        <p:nvPr/>
      </p:nvGrpSpPr>
      <p:grpSpPr>
        <a:xfrm>
          <a:off x="0" y="0"/>
          <a:ext cx="0" cy="0"/>
          <a:chOff x="0" y="0"/>
          <a:chExt cx="0" cy="0"/>
        </a:xfrm>
      </p:grpSpPr>
      <p:sp>
        <p:nvSpPr>
          <p:cNvPr id="1059" name="Google Shape;1059;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060" name="Google Shape;1060;p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457200" lvl="0" indent="-298450" algn="l" rtl="0">
              <a:lnSpc>
                <a:spcPct val="100000"/>
              </a:lnSpc>
              <a:spcBef>
                <a:spcPts val="1000"/>
              </a:spcBef>
              <a:spcAft>
                <a:spcPts val="0"/>
              </a:spcAft>
              <a:buClr>
                <a:schemeClr val="dk1"/>
              </a:buClr>
              <a:buSzPts val="1100"/>
              <a:buFont typeface="Work Sans"/>
              <a:buChar char="●"/>
            </a:pPr>
            <a:r>
              <a:rPr lang="en">
                <a:solidFill>
                  <a:schemeClr val="dk1"/>
                </a:solidFill>
                <a:latin typeface="Work Sans"/>
                <a:ea typeface="Work Sans"/>
                <a:cs typeface="Work Sans"/>
                <a:sym typeface="Work Sans"/>
              </a:rPr>
              <a:t>Upcoming Medicaid eligibility changes (5 mins)</a:t>
            </a:r>
            <a:endParaRPr>
              <a:solidFill>
                <a:schemeClr val="dk1"/>
              </a:solidFill>
              <a:latin typeface="Work Sans"/>
              <a:ea typeface="Work Sans"/>
              <a:cs typeface="Work Sans"/>
              <a:sym typeface="Work Sans"/>
            </a:endParaRPr>
          </a:p>
          <a:p>
            <a:pPr marL="457200" lvl="0" indent="-298450" algn="l" rtl="0">
              <a:lnSpc>
                <a:spcPct val="100000"/>
              </a:lnSpc>
              <a:spcBef>
                <a:spcPts val="1000"/>
              </a:spcBef>
              <a:spcAft>
                <a:spcPts val="0"/>
              </a:spcAft>
              <a:buClr>
                <a:schemeClr val="dk1"/>
              </a:buClr>
              <a:buSzPts val="1100"/>
              <a:buFont typeface="Work Sans"/>
              <a:buChar char="●"/>
            </a:pPr>
            <a:r>
              <a:rPr lang="en">
                <a:solidFill>
                  <a:schemeClr val="dk1"/>
                </a:solidFill>
                <a:latin typeface="Work Sans"/>
                <a:ea typeface="Work Sans"/>
                <a:cs typeface="Work Sans"/>
                <a:sym typeface="Work Sans"/>
              </a:rPr>
              <a:t>Overview of Medicaid work requirements (15 mins)</a:t>
            </a:r>
            <a:endParaRPr>
              <a:solidFill>
                <a:schemeClr val="dk1"/>
              </a:solidFill>
              <a:latin typeface="Work Sans"/>
              <a:ea typeface="Work Sans"/>
              <a:cs typeface="Work Sans"/>
              <a:sym typeface="Work Sans"/>
            </a:endParaRPr>
          </a:p>
          <a:p>
            <a:pPr marL="457200" lvl="0" indent="-298450" algn="l" rtl="0">
              <a:lnSpc>
                <a:spcPct val="100000"/>
              </a:lnSpc>
              <a:spcBef>
                <a:spcPts val="1000"/>
              </a:spcBef>
              <a:spcAft>
                <a:spcPts val="0"/>
              </a:spcAft>
              <a:buClr>
                <a:schemeClr val="dk1"/>
              </a:buClr>
              <a:buSzPts val="1100"/>
              <a:buFont typeface="Work Sans"/>
              <a:buChar char="●"/>
            </a:pPr>
            <a:r>
              <a:rPr lang="en">
                <a:solidFill>
                  <a:schemeClr val="dk1"/>
                </a:solidFill>
                <a:latin typeface="Work Sans"/>
                <a:ea typeface="Work Sans"/>
                <a:cs typeface="Work Sans"/>
                <a:sym typeface="Work Sans"/>
              </a:rPr>
              <a:t>[State’s name]’s approach (5 mins)</a:t>
            </a:r>
            <a:endParaRPr>
              <a:solidFill>
                <a:schemeClr val="dk1"/>
              </a:solidFill>
              <a:latin typeface="Work Sans"/>
              <a:ea typeface="Work Sans"/>
              <a:cs typeface="Work Sans"/>
              <a:sym typeface="Work Sans"/>
            </a:endParaRPr>
          </a:p>
          <a:p>
            <a:pPr marL="457200" lvl="0" indent="-298450" algn="l" rtl="0">
              <a:lnSpc>
                <a:spcPct val="100000"/>
              </a:lnSpc>
              <a:spcBef>
                <a:spcPts val="1000"/>
              </a:spcBef>
              <a:spcAft>
                <a:spcPts val="0"/>
              </a:spcAft>
              <a:buClr>
                <a:schemeClr val="dk1"/>
              </a:buClr>
              <a:buSzPts val="1100"/>
              <a:buFont typeface="Work Sans"/>
              <a:buChar char="●"/>
            </a:pPr>
            <a:r>
              <a:rPr lang="en">
                <a:solidFill>
                  <a:schemeClr val="dk1"/>
                </a:solidFill>
                <a:latin typeface="Work Sans"/>
                <a:ea typeface="Work Sans"/>
                <a:cs typeface="Work Sans"/>
                <a:sym typeface="Work Sans"/>
              </a:rPr>
              <a:t>How to protect residents’ coverage (25 mins)</a:t>
            </a:r>
            <a:endParaRPr>
              <a:solidFill>
                <a:schemeClr val="dk1"/>
              </a:solidFill>
              <a:latin typeface="Work Sans"/>
              <a:ea typeface="Work Sans"/>
              <a:cs typeface="Work Sans"/>
              <a:sym typeface="Work Sans"/>
            </a:endParaRPr>
          </a:p>
          <a:p>
            <a:pPr marL="457200" lvl="0" indent="-298450" algn="l" rtl="0">
              <a:lnSpc>
                <a:spcPct val="100000"/>
              </a:lnSpc>
              <a:spcBef>
                <a:spcPts val="1000"/>
              </a:spcBef>
              <a:spcAft>
                <a:spcPts val="0"/>
              </a:spcAft>
              <a:buClr>
                <a:schemeClr val="dk1"/>
              </a:buClr>
              <a:buSzPts val="1100"/>
              <a:buFont typeface="Work Sans"/>
              <a:buChar char="●"/>
            </a:pPr>
            <a:r>
              <a:rPr lang="en">
                <a:solidFill>
                  <a:schemeClr val="dk1"/>
                </a:solidFill>
                <a:latin typeface="Work Sans"/>
                <a:ea typeface="Work Sans"/>
                <a:cs typeface="Work Sans"/>
                <a:sym typeface="Work Sans"/>
              </a:rPr>
              <a:t>Resident communications (15 mins)</a:t>
            </a:r>
            <a:endParaRPr>
              <a:solidFill>
                <a:schemeClr val="dk1"/>
              </a:solidFill>
              <a:latin typeface="Work Sans"/>
              <a:ea typeface="Work Sans"/>
              <a:cs typeface="Work Sans"/>
              <a:sym typeface="Work Sans"/>
            </a:endParaRPr>
          </a:p>
          <a:p>
            <a:pPr marL="457200" lvl="0" indent="-298450" algn="l" rtl="0">
              <a:lnSpc>
                <a:spcPct val="100000"/>
              </a:lnSpc>
              <a:spcBef>
                <a:spcPts val="1000"/>
              </a:spcBef>
              <a:spcAft>
                <a:spcPts val="0"/>
              </a:spcAft>
              <a:buClr>
                <a:schemeClr val="dk1"/>
              </a:buClr>
              <a:buSzPts val="1100"/>
              <a:buFont typeface="Work Sans"/>
              <a:buChar char="●"/>
            </a:pPr>
            <a:r>
              <a:rPr lang="en">
                <a:solidFill>
                  <a:schemeClr val="dk1"/>
                </a:solidFill>
                <a:latin typeface="Work Sans"/>
                <a:ea typeface="Work Sans"/>
                <a:cs typeface="Work Sans"/>
                <a:sym typeface="Work Sans"/>
              </a:rPr>
              <a:t>Resources (5 mins)</a:t>
            </a:r>
            <a:endParaRPr>
              <a:solidFill>
                <a:schemeClr val="dk1"/>
              </a:solidFill>
              <a:latin typeface="Work Sans"/>
              <a:ea typeface="Work Sans"/>
              <a:cs typeface="Work Sans"/>
              <a:sym typeface="Work Sans"/>
            </a:endParaRPr>
          </a:p>
          <a:p>
            <a:pPr marL="457200" lvl="0" indent="-298450" algn="l" rtl="0">
              <a:lnSpc>
                <a:spcPct val="100000"/>
              </a:lnSpc>
              <a:spcBef>
                <a:spcPts val="1000"/>
              </a:spcBef>
              <a:spcAft>
                <a:spcPts val="0"/>
              </a:spcAft>
              <a:buClr>
                <a:schemeClr val="dk1"/>
              </a:buClr>
              <a:buSzPts val="1100"/>
              <a:buFont typeface="Work Sans"/>
              <a:buChar char="●"/>
            </a:pPr>
            <a:r>
              <a:rPr lang="en">
                <a:solidFill>
                  <a:schemeClr val="dk1"/>
                </a:solidFill>
                <a:latin typeface="Work Sans"/>
                <a:ea typeface="Work Sans"/>
                <a:cs typeface="Work Sans"/>
                <a:sym typeface="Work Sans"/>
              </a:rPr>
              <a:t>Live Q&amp;A · 20 min</a:t>
            </a:r>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54"/>
        <p:cNvGrpSpPr/>
        <p:nvPr/>
      </p:nvGrpSpPr>
      <p:grpSpPr>
        <a:xfrm>
          <a:off x="0" y="0"/>
          <a:ext cx="0" cy="0"/>
          <a:chOff x="0" y="0"/>
          <a:chExt cx="0" cy="0"/>
        </a:xfrm>
      </p:grpSpPr>
      <p:sp>
        <p:nvSpPr>
          <p:cNvPr id="1355" name="Google Shape;1355;g3f5735e12be_0_663: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56" name="Google Shape;1356;g3f5735e12be_0_66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457200" lvl="0" indent="-298450" algn="l" rtl="0">
              <a:lnSpc>
                <a:spcPct val="115000"/>
              </a:lnSpc>
              <a:spcBef>
                <a:spcPts val="1200"/>
              </a:spcBef>
              <a:spcAft>
                <a:spcPts val="0"/>
              </a:spcAft>
              <a:buClr>
                <a:schemeClr val="dk1"/>
              </a:buClr>
              <a:buSzPts val="1100"/>
              <a:buFont typeface="Work Sans"/>
              <a:buChar char="●"/>
            </a:pPr>
            <a:r>
              <a:rPr lang="en">
                <a:latin typeface="Work Sans"/>
                <a:ea typeface="Work Sans"/>
                <a:cs typeface="Work Sans"/>
                <a:sym typeface="Work Sans"/>
              </a:rPr>
              <a:t>This is the first official letter residents will receive from MDHHS about work requirements.</a:t>
            </a:r>
            <a:endParaRPr>
              <a:latin typeface="Work Sans"/>
              <a:ea typeface="Work Sans"/>
              <a:cs typeface="Work Sans"/>
              <a:sym typeface="Work Sans"/>
            </a:endParaRPr>
          </a:p>
          <a:p>
            <a:pPr marL="914400" lvl="1" indent="-298450" algn="l" rtl="0">
              <a:lnSpc>
                <a:spcPct val="115000"/>
              </a:lnSpc>
              <a:spcBef>
                <a:spcPts val="1200"/>
              </a:spcBef>
              <a:spcAft>
                <a:spcPts val="0"/>
              </a:spcAft>
              <a:buClr>
                <a:schemeClr val="dk1"/>
              </a:buClr>
              <a:buSzPts val="1100"/>
              <a:buFont typeface="Work Sans"/>
              <a:buChar char="○"/>
            </a:pPr>
            <a:r>
              <a:rPr lang="en">
                <a:latin typeface="Work Sans"/>
                <a:ea typeface="Work Sans"/>
                <a:cs typeface="Work Sans"/>
                <a:sym typeface="Work Sans"/>
              </a:rPr>
              <a:t>This letter will only be sent to residents who are on HMP. </a:t>
            </a:r>
            <a:endParaRPr>
              <a:latin typeface="Work Sans"/>
              <a:ea typeface="Work Sans"/>
              <a:cs typeface="Work Sans"/>
              <a:sym typeface="Work Sans"/>
            </a:endParaRPr>
          </a:p>
          <a:p>
            <a:pPr marL="914400" lvl="1" indent="-298450" algn="l" rtl="0">
              <a:lnSpc>
                <a:spcPct val="115000"/>
              </a:lnSpc>
              <a:spcBef>
                <a:spcPts val="1200"/>
              </a:spcBef>
              <a:spcAft>
                <a:spcPts val="1200"/>
              </a:spcAft>
              <a:buClr>
                <a:schemeClr val="dk1"/>
              </a:buClr>
              <a:buSzPts val="1100"/>
              <a:buFont typeface="Work Sans"/>
              <a:buChar char="○"/>
            </a:pPr>
            <a:r>
              <a:rPr lang="en">
                <a:latin typeface="Work Sans"/>
                <a:ea typeface="Work Sans"/>
                <a:cs typeface="Work Sans"/>
                <a:sym typeface="Work Sans"/>
              </a:rPr>
              <a:t>It explains what work requirements are, who may qualify for exemptions, and how reporting works. The letter will </a:t>
            </a:r>
            <a:r>
              <a:rPr lang="en" i="1">
                <a:latin typeface="Work Sans"/>
                <a:ea typeface="Work Sans"/>
                <a:cs typeface="Work Sans"/>
                <a:sym typeface="Work Sans"/>
              </a:rPr>
              <a:t>not</a:t>
            </a:r>
            <a:r>
              <a:rPr lang="en">
                <a:latin typeface="Work Sans"/>
                <a:ea typeface="Work Sans"/>
                <a:cs typeface="Work Sans"/>
                <a:sym typeface="Work Sans"/>
              </a:rPr>
              <a:t> be personalized based on individual or household situations. </a:t>
            </a:r>
            <a:endParaRPr>
              <a:latin typeface="Work Sans"/>
              <a:ea typeface="Work Sans"/>
              <a:cs typeface="Work Sans"/>
              <a:sym typeface="Work Sans"/>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64"/>
        <p:cNvGrpSpPr/>
        <p:nvPr/>
      </p:nvGrpSpPr>
      <p:grpSpPr>
        <a:xfrm>
          <a:off x="0" y="0"/>
          <a:ext cx="0" cy="0"/>
          <a:chOff x="0" y="0"/>
          <a:chExt cx="0" cy="0"/>
        </a:xfrm>
      </p:grpSpPr>
      <p:sp>
        <p:nvSpPr>
          <p:cNvPr id="1365" name="Google Shape;1365;p3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366" name="Google Shape;1366;p3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457200" lvl="0" indent="-304800" algn="l" rtl="0">
              <a:lnSpc>
                <a:spcPct val="115000"/>
              </a:lnSpc>
              <a:spcBef>
                <a:spcPts val="1200"/>
              </a:spcBef>
              <a:spcAft>
                <a:spcPts val="0"/>
              </a:spcAft>
              <a:buClr>
                <a:schemeClr val="dk1"/>
              </a:buClr>
              <a:buSzPts val="1200"/>
              <a:buChar char="●"/>
            </a:pPr>
            <a:r>
              <a:rPr lang="en">
                <a:solidFill>
                  <a:schemeClr val="dk1"/>
                </a:solidFill>
                <a:latin typeface="Work Sans"/>
                <a:ea typeface="Work Sans"/>
                <a:cs typeface="Work Sans"/>
                <a:sym typeface="Work Sans"/>
              </a:rPr>
              <a:t>Before we move into questions, we want to leave you with a few resources that you can continue using after today’s session.</a:t>
            </a:r>
            <a:endParaRPr>
              <a:solidFill>
                <a:schemeClr val="dk1"/>
              </a:solidFill>
              <a:latin typeface="Work Sans"/>
              <a:ea typeface="Work Sans"/>
              <a:cs typeface="Work Sans"/>
              <a:sym typeface="Work Sans"/>
            </a:endParaRPr>
          </a:p>
          <a:p>
            <a:pPr marL="457200" lvl="0" indent="-304800" algn="l" rtl="0">
              <a:lnSpc>
                <a:spcPct val="115000"/>
              </a:lnSpc>
              <a:spcBef>
                <a:spcPts val="0"/>
              </a:spcBef>
              <a:spcAft>
                <a:spcPts val="0"/>
              </a:spcAft>
              <a:buClr>
                <a:schemeClr val="dk1"/>
              </a:buClr>
              <a:buSzPts val="1200"/>
              <a:buChar char="●"/>
            </a:pPr>
            <a:r>
              <a:rPr lang="en">
                <a:solidFill>
                  <a:schemeClr val="dk1"/>
                </a:solidFill>
                <a:latin typeface="Work Sans"/>
                <a:ea typeface="Work Sans"/>
                <a:cs typeface="Work Sans"/>
                <a:sym typeface="Work Sans"/>
              </a:rPr>
              <a:t>Thank you for the work you do every day to help residents access and maintain their healthcare coverage. We know many residents will turn to you with questions as these changes roll out, and we hope today’s session has given you more clarity and practical guidance for those conversations.</a:t>
            </a:r>
            <a:endParaRPr>
              <a:solidFill>
                <a:schemeClr val="dk1"/>
              </a:solidFill>
              <a:latin typeface="Work Sans"/>
              <a:ea typeface="Work Sans"/>
              <a:cs typeface="Work Sans"/>
              <a:sym typeface="Work Sans"/>
            </a:endParaRPr>
          </a:p>
          <a:p>
            <a:pPr marL="0" lvl="0" indent="0" algn="l" rtl="0">
              <a:lnSpc>
                <a:spcPct val="115000"/>
              </a:lnSpc>
              <a:spcBef>
                <a:spcPts val="1200"/>
              </a:spcBef>
              <a:spcAft>
                <a:spcPts val="0"/>
              </a:spcAft>
              <a:buClr>
                <a:schemeClr val="dk1"/>
              </a:buClr>
              <a:buSzPts val="1100"/>
              <a:buFont typeface="Arial"/>
              <a:buNone/>
            </a:pPr>
            <a:endParaRPr sz="1000" b="1">
              <a:solidFill>
                <a:schemeClr val="dk1"/>
              </a:solidFill>
              <a:latin typeface="Work Sans"/>
              <a:ea typeface="Work Sans"/>
              <a:cs typeface="Work Sans"/>
              <a:sym typeface="Work Sans"/>
            </a:endParaRPr>
          </a:p>
          <a:p>
            <a:pPr marL="0" lvl="0" indent="0" algn="l" rtl="0">
              <a:lnSpc>
                <a:spcPct val="115000"/>
              </a:lnSpc>
              <a:spcBef>
                <a:spcPts val="0"/>
              </a:spcBef>
              <a:spcAft>
                <a:spcPts val="0"/>
              </a:spcAft>
              <a:buSzPts val="1100"/>
              <a:buNone/>
            </a:pPr>
            <a:endParaRPr sz="1000">
              <a:solidFill>
                <a:schemeClr val="dk1"/>
              </a:solidFill>
              <a:latin typeface="Work Sans"/>
              <a:ea typeface="Work Sans"/>
              <a:cs typeface="Work Sans"/>
              <a:sym typeface="Work Sans"/>
            </a:endParaRPr>
          </a:p>
          <a:p>
            <a:pPr marL="0" lvl="0" indent="0" algn="l" rtl="0">
              <a:lnSpc>
                <a:spcPct val="115000"/>
              </a:lnSpc>
              <a:spcBef>
                <a:spcPts val="400"/>
              </a:spcBef>
              <a:spcAft>
                <a:spcPts val="0"/>
              </a:spcAft>
              <a:buSzPts val="1100"/>
              <a:buNone/>
            </a:pPr>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69"/>
        <p:cNvGrpSpPr/>
        <p:nvPr/>
      </p:nvGrpSpPr>
      <p:grpSpPr>
        <a:xfrm>
          <a:off x="0" y="0"/>
          <a:ext cx="0" cy="0"/>
          <a:chOff x="0" y="0"/>
          <a:chExt cx="0" cy="0"/>
        </a:xfrm>
      </p:grpSpPr>
      <p:sp>
        <p:nvSpPr>
          <p:cNvPr id="1370" name="Google Shape;1370;p3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371" name="Google Shape;1371;p3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457200" lvl="0" indent="-292100" algn="l" rtl="0">
              <a:lnSpc>
                <a:spcPct val="115000"/>
              </a:lnSpc>
              <a:spcBef>
                <a:spcPts val="1200"/>
              </a:spcBef>
              <a:spcAft>
                <a:spcPts val="0"/>
              </a:spcAft>
              <a:buClr>
                <a:schemeClr val="dk1"/>
              </a:buClr>
              <a:buSzPts val="1000"/>
              <a:buFont typeface="Work Sans"/>
              <a:buChar char="●"/>
            </a:pPr>
            <a:r>
              <a:rPr lang="en">
                <a:solidFill>
                  <a:schemeClr val="dk1"/>
                </a:solidFill>
                <a:latin typeface="Work Sans"/>
                <a:ea typeface="Work Sans"/>
                <a:cs typeface="Work Sans"/>
                <a:sym typeface="Work Sans"/>
              </a:rPr>
              <a:t>Today’s slide deck and recording will be shared so you can revisit the information, share it with colleagues, or use it for staff training.</a:t>
            </a:r>
            <a:endParaRPr>
              <a:solidFill>
                <a:schemeClr val="dk1"/>
              </a:solidFill>
              <a:latin typeface="Work Sans"/>
              <a:ea typeface="Work Sans"/>
              <a:cs typeface="Work Sans"/>
              <a:sym typeface="Work Sans"/>
            </a:endParaRPr>
          </a:p>
          <a:p>
            <a:pPr marL="457200" lvl="0" indent="-292100" algn="l" rtl="0">
              <a:lnSpc>
                <a:spcPct val="115000"/>
              </a:lnSpc>
              <a:spcBef>
                <a:spcPts val="0"/>
              </a:spcBef>
              <a:spcAft>
                <a:spcPts val="0"/>
              </a:spcAft>
              <a:buClr>
                <a:schemeClr val="dk1"/>
              </a:buClr>
              <a:buSzPts val="1000"/>
              <a:buFont typeface="Work Sans"/>
              <a:buChar char="●"/>
            </a:pPr>
            <a:r>
              <a:rPr lang="en">
                <a:solidFill>
                  <a:schemeClr val="dk1"/>
                </a:solidFill>
                <a:latin typeface="Work Sans"/>
                <a:ea typeface="Work Sans"/>
                <a:cs typeface="Work Sans"/>
                <a:sym typeface="Work Sans"/>
              </a:rPr>
              <a:t>We’re also providing informational one-pagers and a resident communication timeline. These resources are designed to help you quickly reference key information and understand what communications residents may be receiving at different points in time.</a:t>
            </a:r>
            <a:endParaRPr>
              <a:solidFill>
                <a:schemeClr val="dk1"/>
              </a:solidFill>
              <a:latin typeface="Work Sans"/>
              <a:ea typeface="Work Sans"/>
              <a:cs typeface="Work Sans"/>
              <a:sym typeface="Work Sans"/>
            </a:endParaRPr>
          </a:p>
          <a:p>
            <a:pPr marL="457200" lvl="0" indent="-292100" algn="l" rtl="0">
              <a:lnSpc>
                <a:spcPct val="115000"/>
              </a:lnSpc>
              <a:spcBef>
                <a:spcPts val="0"/>
              </a:spcBef>
              <a:spcAft>
                <a:spcPts val="0"/>
              </a:spcAft>
              <a:buClr>
                <a:schemeClr val="dk1"/>
              </a:buClr>
              <a:buSzPts val="1000"/>
              <a:buFont typeface="Work Sans"/>
              <a:buChar char="●"/>
            </a:pPr>
            <a:r>
              <a:rPr lang="en">
                <a:solidFill>
                  <a:schemeClr val="dk1"/>
                </a:solidFill>
                <a:latin typeface="Work Sans"/>
                <a:ea typeface="Work Sans"/>
                <a:cs typeface="Work Sans"/>
                <a:sym typeface="Work Sans"/>
              </a:rPr>
              <a:t>The plain language website will continue to serve as a central place for both residents and organizations to find updated information about work requirements.</a:t>
            </a:r>
            <a:endParaRPr>
              <a:solidFill>
                <a:schemeClr val="dk1"/>
              </a:solidFill>
              <a:latin typeface="Work Sans"/>
              <a:ea typeface="Work Sans"/>
              <a:cs typeface="Work Sans"/>
              <a:sym typeface="Work Sans"/>
            </a:endParaRPr>
          </a:p>
          <a:p>
            <a:pPr marL="457200" lvl="0" indent="-292100" algn="l" rtl="0">
              <a:lnSpc>
                <a:spcPct val="115000"/>
              </a:lnSpc>
              <a:spcBef>
                <a:spcPts val="0"/>
              </a:spcBef>
              <a:spcAft>
                <a:spcPts val="0"/>
              </a:spcAft>
              <a:buClr>
                <a:schemeClr val="dk1"/>
              </a:buClr>
              <a:buSzPts val="1000"/>
              <a:buFont typeface="Work Sans"/>
              <a:buChar char="●"/>
            </a:pPr>
            <a:r>
              <a:rPr lang="en">
                <a:solidFill>
                  <a:schemeClr val="dk1"/>
                </a:solidFill>
                <a:latin typeface="Work Sans"/>
                <a:ea typeface="Work Sans"/>
                <a:cs typeface="Work Sans"/>
                <a:sym typeface="Work Sans"/>
              </a:rPr>
              <a:t>As implementation moves forward, we expect new questions and misconceptions to emerge. We’ll continue updating materials, FAQs, and resources so that you have the most current information available.</a:t>
            </a:r>
            <a:endParaRPr>
              <a:solidFill>
                <a:schemeClr val="dk1"/>
              </a:solidFill>
              <a:latin typeface="Work Sans"/>
              <a:ea typeface="Work Sans"/>
              <a:cs typeface="Work Sans"/>
              <a:sym typeface="Work Sans"/>
            </a:endParaRPr>
          </a:p>
          <a:p>
            <a:pPr marL="0" lvl="0" indent="0" algn="l" rtl="0">
              <a:lnSpc>
                <a:spcPct val="115000"/>
              </a:lnSpc>
              <a:spcBef>
                <a:spcPts val="1200"/>
              </a:spcBef>
              <a:spcAft>
                <a:spcPts val="0"/>
              </a:spcAft>
              <a:buSzPts val="1100"/>
              <a:buNone/>
            </a:pPr>
            <a:r>
              <a:rPr lang="en">
                <a:solidFill>
                  <a:schemeClr val="dk1"/>
                </a:solidFill>
                <a:latin typeface="Work Sans"/>
                <a:ea typeface="Work Sans"/>
                <a:cs typeface="Work Sans"/>
                <a:sym typeface="Work Sans"/>
              </a:rPr>
              <a:t>We encourage you to continue checking these resources and sharing feedback on what information would be most helpful to you and the residents you support.</a:t>
            </a:r>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76"/>
        <p:cNvGrpSpPr/>
        <p:nvPr/>
      </p:nvGrpSpPr>
      <p:grpSpPr>
        <a:xfrm>
          <a:off x="0" y="0"/>
          <a:ext cx="0" cy="0"/>
          <a:chOff x="0" y="0"/>
          <a:chExt cx="0" cy="0"/>
        </a:xfrm>
      </p:grpSpPr>
      <p:sp>
        <p:nvSpPr>
          <p:cNvPr id="1377" name="Google Shape;1377;p3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378" name="Google Shape;1378;p3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Clr>
                <a:schemeClr val="dk1"/>
              </a:buClr>
              <a:buSzPts val="1100"/>
              <a:buFont typeface="Arial"/>
              <a:buNone/>
            </a:pPr>
            <a:endParaRPr sz="1000" b="1">
              <a:solidFill>
                <a:schemeClr val="dk1"/>
              </a:solidFill>
              <a:latin typeface="Work Sans"/>
              <a:ea typeface="Work Sans"/>
              <a:cs typeface="Work Sans"/>
              <a:sym typeface="Work Sans"/>
            </a:endParaRPr>
          </a:p>
          <a:p>
            <a:pPr marL="0" lvl="0" indent="0" algn="l" rtl="0">
              <a:lnSpc>
                <a:spcPct val="115000"/>
              </a:lnSpc>
              <a:spcBef>
                <a:spcPts val="0"/>
              </a:spcBef>
              <a:spcAft>
                <a:spcPts val="0"/>
              </a:spcAft>
              <a:buClr>
                <a:schemeClr val="dk1"/>
              </a:buClr>
              <a:buSzPts val="1100"/>
              <a:buFont typeface="Arial"/>
              <a:buNone/>
            </a:pPr>
            <a:endParaRPr sz="1000" b="1">
              <a:solidFill>
                <a:schemeClr val="dk1"/>
              </a:solidFill>
              <a:latin typeface="Work Sans"/>
              <a:ea typeface="Work Sans"/>
              <a:cs typeface="Work Sans"/>
              <a:sym typeface="Work Sans"/>
            </a:endParaRPr>
          </a:p>
          <a:p>
            <a:pPr marL="0" lvl="0" indent="0" algn="l" rtl="0">
              <a:lnSpc>
                <a:spcPct val="115000"/>
              </a:lnSpc>
              <a:spcBef>
                <a:spcPts val="0"/>
              </a:spcBef>
              <a:spcAft>
                <a:spcPts val="0"/>
              </a:spcAft>
              <a:buSzPts val="1100"/>
              <a:buNone/>
            </a:pPr>
            <a:endParaRPr sz="1000">
              <a:solidFill>
                <a:schemeClr val="dk1"/>
              </a:solidFill>
              <a:latin typeface="Work Sans"/>
              <a:ea typeface="Work Sans"/>
              <a:cs typeface="Work Sans"/>
              <a:sym typeface="Work Sans"/>
            </a:endParaRPr>
          </a:p>
          <a:p>
            <a:pPr marL="0" lvl="0" indent="0" algn="l" rtl="0">
              <a:lnSpc>
                <a:spcPct val="115000"/>
              </a:lnSpc>
              <a:spcBef>
                <a:spcPts val="0"/>
              </a:spcBef>
              <a:spcAft>
                <a:spcPts val="0"/>
              </a:spcAft>
              <a:buClr>
                <a:schemeClr val="dk1"/>
              </a:buClr>
              <a:buSzPts val="1100"/>
              <a:buFont typeface="Arial"/>
              <a:buNone/>
            </a:pPr>
            <a:endParaRPr sz="1000" b="1">
              <a:solidFill>
                <a:schemeClr val="dk1"/>
              </a:solidFill>
              <a:latin typeface="Work Sans"/>
              <a:ea typeface="Work Sans"/>
              <a:cs typeface="Work Sans"/>
              <a:sym typeface="Work Sans"/>
            </a:endParaRPr>
          </a:p>
          <a:p>
            <a:pPr marL="0" lvl="0" indent="0" algn="l" rtl="0">
              <a:lnSpc>
                <a:spcPct val="100000"/>
              </a:lnSpc>
              <a:spcBef>
                <a:spcPts val="200"/>
              </a:spcBef>
              <a:spcAft>
                <a:spcPts val="0"/>
              </a:spcAft>
              <a:buSzPts val="1100"/>
              <a:buNone/>
            </a:pPr>
            <a:r>
              <a:rPr lang="en" sz="600">
                <a:solidFill>
                  <a:srgbClr val="CCCCCC"/>
                </a:solidFill>
                <a:latin typeface="Calibri"/>
                <a:ea typeface="Calibri"/>
                <a:cs typeface="Calibri"/>
                <a:sym typeface="Calibri"/>
              </a:rPr>
              <a:t>——————————</a:t>
            </a:r>
            <a:endParaRPr/>
          </a:p>
          <a:p>
            <a:pPr marL="0" lvl="0" indent="0" algn="l" rtl="0">
              <a:lnSpc>
                <a:spcPct val="115000"/>
              </a:lnSpc>
              <a:spcBef>
                <a:spcPts val="400"/>
              </a:spcBef>
              <a:spcAft>
                <a:spcPts val="0"/>
              </a:spcAft>
              <a:buSzPts val="1100"/>
              <a:buNone/>
            </a:pPr>
            <a:r>
              <a:rPr lang="en" sz="1000" b="1">
                <a:solidFill>
                  <a:srgbClr val="1A2E44"/>
                </a:solidFill>
                <a:latin typeface="Calibri"/>
                <a:ea typeface="Calibri"/>
                <a:cs typeface="Calibri"/>
                <a:sym typeface="Calibri"/>
              </a:rPr>
              <a:t>TEMPLATE GUIDANCE</a:t>
            </a:r>
            <a:endParaRPr/>
          </a:p>
          <a:p>
            <a:pPr marL="0" lvl="0" indent="0" algn="l" rtl="0">
              <a:lnSpc>
                <a:spcPct val="115000"/>
              </a:lnSpc>
              <a:spcBef>
                <a:spcPts val="400"/>
              </a:spcBef>
              <a:spcAft>
                <a:spcPts val="0"/>
              </a:spcAft>
              <a:buSzPts val="1100"/>
              <a:buNone/>
            </a:pPr>
            <a:r>
              <a:rPr lang="en" sz="900">
                <a:solidFill>
                  <a:srgbClr val="92400E"/>
                </a:solidFill>
                <a:latin typeface="Calibri"/>
                <a:ea typeface="Calibri"/>
                <a:cs typeface="Calibri"/>
                <a:sym typeface="Calibri"/>
              </a:rPr>
              <a:t>[CHANGE] Replace with your state's equivalent  |  [REVIEW] State policy choice - confirm before using</a:t>
            </a:r>
            <a:endParaRPr/>
          </a:p>
          <a:p>
            <a:pPr marL="0" lvl="0" indent="0" algn="l" rtl="0">
              <a:lnSpc>
                <a:spcPct val="100000"/>
              </a:lnSpc>
              <a:spcBef>
                <a:spcPts val="200"/>
              </a:spcBef>
              <a:spcAft>
                <a:spcPts val="0"/>
              </a:spcAft>
              <a:buSzPts val="1100"/>
              <a:buNone/>
            </a:pPr>
            <a:r>
              <a:rPr lang="en" sz="600">
                <a:solidFill>
                  <a:srgbClr val="CCCCCC"/>
                </a:solidFill>
                <a:latin typeface="Calibri"/>
                <a:ea typeface="Calibri"/>
                <a:cs typeface="Calibri"/>
                <a:sym typeface="Calibri"/>
              </a:rPr>
              <a:t>——————————</a:t>
            </a:r>
            <a:endParaRPr/>
          </a:p>
          <a:p>
            <a:pPr marL="0" lvl="0" indent="0" algn="l" rtl="0">
              <a:lnSpc>
                <a:spcPct val="115000"/>
              </a:lnSpc>
              <a:spcBef>
                <a:spcPts val="400"/>
              </a:spcBef>
              <a:spcAft>
                <a:spcPts val="0"/>
              </a:spcAft>
              <a:buSzPts val="1100"/>
              <a:buNone/>
            </a:pPr>
            <a:r>
              <a:rPr lang="en" sz="900" b="1">
                <a:solidFill>
                  <a:srgbClr val="92400E"/>
                </a:solidFill>
                <a:latin typeface="Calibri"/>
                <a:ea typeface="Calibri"/>
                <a:cs typeface="Calibri"/>
                <a:sym typeface="Calibri"/>
              </a:rPr>
              <a:t>[REVIEW] </a:t>
            </a:r>
            <a:r>
              <a:rPr lang="en" sz="900">
                <a:solidFill>
                  <a:srgbClr val="92400E"/>
                </a:solidFill>
                <a:latin typeface="Calibri"/>
                <a:ea typeface="Calibri"/>
                <a:cs typeface="Calibri"/>
                <a:sym typeface="Calibri"/>
              </a:rPr>
              <a:t>Q&amp;A slide: No content to template — keep as-is or update with your state's Q&amp;A format.</a:t>
            </a:r>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81"/>
        <p:cNvGrpSpPr/>
        <p:nvPr/>
      </p:nvGrpSpPr>
      <p:grpSpPr>
        <a:xfrm>
          <a:off x="0" y="0"/>
          <a:ext cx="0" cy="0"/>
          <a:chOff x="0" y="0"/>
          <a:chExt cx="0" cy="0"/>
        </a:xfrm>
      </p:grpSpPr>
      <p:sp>
        <p:nvSpPr>
          <p:cNvPr id="1382" name="Google Shape;1382;p3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383" name="Google Shape;1383;p3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Clr>
                <a:schemeClr val="dk1"/>
              </a:buClr>
              <a:buSzPts val="1100"/>
              <a:buFont typeface="Arial"/>
              <a:buNone/>
            </a:pPr>
            <a:endParaRPr sz="1000" b="1">
              <a:solidFill>
                <a:schemeClr val="dk1"/>
              </a:solidFill>
              <a:latin typeface="Work Sans"/>
              <a:ea typeface="Work Sans"/>
              <a:cs typeface="Work Sans"/>
              <a:sym typeface="Work Sans"/>
            </a:endParaRPr>
          </a:p>
          <a:p>
            <a:pPr marL="0" lvl="0" indent="0" algn="l" rtl="0">
              <a:lnSpc>
                <a:spcPct val="115000"/>
              </a:lnSpc>
              <a:spcBef>
                <a:spcPts val="400"/>
              </a:spcBef>
              <a:spcAft>
                <a:spcPts val="0"/>
              </a:spcAft>
              <a:buSzPts val="1100"/>
              <a:buNone/>
            </a:pP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66"/>
        <p:cNvGrpSpPr/>
        <p:nvPr/>
      </p:nvGrpSpPr>
      <p:grpSpPr>
        <a:xfrm>
          <a:off x="0" y="0"/>
          <a:ext cx="0" cy="0"/>
          <a:chOff x="0" y="0"/>
          <a:chExt cx="0" cy="0"/>
        </a:xfrm>
      </p:grpSpPr>
      <p:sp>
        <p:nvSpPr>
          <p:cNvPr id="1067" name="Google Shape;1067;p4: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068" name="Google Shape;1068;p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457200" lvl="0" indent="-298450" algn="l" rtl="0">
              <a:lnSpc>
                <a:spcPct val="115000"/>
              </a:lnSpc>
              <a:spcBef>
                <a:spcPts val="1200"/>
              </a:spcBef>
              <a:spcAft>
                <a:spcPts val="0"/>
              </a:spcAft>
              <a:buClr>
                <a:schemeClr val="dk1"/>
              </a:buClr>
              <a:buSzPts val="1100"/>
              <a:buFont typeface="Work Sans"/>
              <a:buChar char="●"/>
            </a:pPr>
            <a:r>
              <a:rPr lang="en">
                <a:solidFill>
                  <a:schemeClr val="dk1"/>
                </a:solidFill>
                <a:latin typeface="Work Sans"/>
                <a:ea typeface="Work Sans"/>
                <a:cs typeface="Work Sans"/>
                <a:sym typeface="Work Sans"/>
              </a:rPr>
              <a:t>Before we focus specifically on Medicaid work requirements, we want to start by acknowledging that work requirements are just one of several eligibility changes coming as a result of H.R. 1.</a:t>
            </a:r>
            <a:endParaRPr>
              <a:solidFill>
                <a:schemeClr val="dk1"/>
              </a:solidFill>
              <a:latin typeface="Work Sans"/>
              <a:ea typeface="Work Sans"/>
              <a:cs typeface="Work Sans"/>
              <a:sym typeface="Work Sans"/>
            </a:endParaRPr>
          </a:p>
          <a:p>
            <a:pPr marL="457200" lvl="0" indent="-298450" algn="l" rtl="0">
              <a:lnSpc>
                <a:spcPct val="115000"/>
              </a:lnSpc>
              <a:spcBef>
                <a:spcPts val="0"/>
              </a:spcBef>
              <a:spcAft>
                <a:spcPts val="0"/>
              </a:spcAft>
              <a:buClr>
                <a:schemeClr val="dk1"/>
              </a:buClr>
              <a:buSzPts val="1100"/>
              <a:buFont typeface="Work Sans"/>
              <a:buChar char="●"/>
            </a:pPr>
            <a:r>
              <a:rPr lang="en">
                <a:solidFill>
                  <a:schemeClr val="dk1"/>
                </a:solidFill>
                <a:latin typeface="Work Sans"/>
                <a:ea typeface="Work Sans"/>
                <a:cs typeface="Work Sans"/>
                <a:sym typeface="Work Sans"/>
              </a:rPr>
              <a:t>Today’s session will primarily focus on work requirements, but community partners may also receive questions about six-month renewals, changes to retroactive eligibility, and changes affecting some non-citizen populations.</a:t>
            </a:r>
            <a:endParaRPr>
              <a:solidFill>
                <a:schemeClr val="dk1"/>
              </a:solidFill>
              <a:latin typeface="Work Sans"/>
              <a:ea typeface="Work Sans"/>
              <a:cs typeface="Work Sans"/>
              <a:sym typeface="Work Sans"/>
            </a:endParaRPr>
          </a:p>
          <a:p>
            <a:pPr marL="457200" lvl="0" indent="-298450" algn="l" rtl="0">
              <a:lnSpc>
                <a:spcPct val="115000"/>
              </a:lnSpc>
              <a:spcBef>
                <a:spcPts val="0"/>
              </a:spcBef>
              <a:spcAft>
                <a:spcPts val="0"/>
              </a:spcAft>
              <a:buClr>
                <a:schemeClr val="dk1"/>
              </a:buClr>
              <a:buSzPts val="1100"/>
              <a:buFont typeface="Work Sans"/>
              <a:buChar char="●"/>
            </a:pPr>
            <a:r>
              <a:rPr lang="en">
                <a:solidFill>
                  <a:schemeClr val="dk1"/>
                </a:solidFill>
                <a:latin typeface="Work Sans"/>
                <a:ea typeface="Work Sans"/>
                <a:cs typeface="Work Sans"/>
                <a:sym typeface="Work Sans"/>
              </a:rPr>
              <a:t>We want to briefly review these changes so everyone has a shared understanding of all the changes before we dive deeper into work requirements.</a:t>
            </a:r>
            <a:endParaRPr sz="1000">
              <a:solidFill>
                <a:schemeClr val="dk1"/>
              </a:solidFill>
              <a:latin typeface="Work Sans"/>
              <a:ea typeface="Work Sans"/>
              <a:cs typeface="Work Sans"/>
              <a:sym typeface="Work Sans"/>
            </a:endParaRPr>
          </a:p>
          <a:p>
            <a:pPr marL="0" lvl="0" indent="0" algn="l" rtl="0">
              <a:lnSpc>
                <a:spcPct val="115000"/>
              </a:lnSpc>
              <a:spcBef>
                <a:spcPts val="400"/>
              </a:spcBef>
              <a:spcAft>
                <a:spcPts val="0"/>
              </a:spcAft>
              <a:buSzPts val="1100"/>
              <a:buNone/>
            </a:pP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71"/>
        <p:cNvGrpSpPr/>
        <p:nvPr/>
      </p:nvGrpSpPr>
      <p:grpSpPr>
        <a:xfrm>
          <a:off x="0" y="0"/>
          <a:ext cx="0" cy="0"/>
          <a:chOff x="0" y="0"/>
          <a:chExt cx="0" cy="0"/>
        </a:xfrm>
      </p:grpSpPr>
      <p:sp>
        <p:nvSpPr>
          <p:cNvPr id="1072" name="Google Shape;1072;p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073" name="Google Shape;1073;p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457200" lvl="0" indent="-298450" algn="l" rtl="0">
              <a:lnSpc>
                <a:spcPct val="115000"/>
              </a:lnSpc>
              <a:spcBef>
                <a:spcPts val="1200"/>
              </a:spcBef>
              <a:spcAft>
                <a:spcPts val="0"/>
              </a:spcAft>
              <a:buSzPts val="1100"/>
              <a:buFont typeface="Work Sans"/>
              <a:buChar char="●"/>
            </a:pPr>
            <a:r>
              <a:rPr lang="en">
                <a:latin typeface="Work Sans"/>
                <a:ea typeface="Work Sans"/>
                <a:cs typeface="Work Sans"/>
                <a:sym typeface="Work Sans"/>
              </a:rPr>
              <a:t>H.R. 1 introduces several changes that will affect Medicaid eligibility and enrollment.</a:t>
            </a:r>
            <a:endParaRPr>
              <a:latin typeface="Work Sans"/>
              <a:ea typeface="Work Sans"/>
              <a:cs typeface="Work Sans"/>
              <a:sym typeface="Work Sans"/>
            </a:endParaRPr>
          </a:p>
          <a:p>
            <a:pPr marL="457200" lvl="0" indent="-298450" algn="l" rtl="0">
              <a:lnSpc>
                <a:spcPct val="115000"/>
              </a:lnSpc>
              <a:spcBef>
                <a:spcPts val="0"/>
              </a:spcBef>
              <a:spcAft>
                <a:spcPts val="0"/>
              </a:spcAft>
              <a:buSzPts val="1100"/>
              <a:buFont typeface="Work Sans"/>
              <a:buChar char="●"/>
            </a:pPr>
            <a:r>
              <a:rPr lang="en">
                <a:latin typeface="Work Sans"/>
                <a:ea typeface="Work Sans"/>
                <a:cs typeface="Work Sans"/>
                <a:sym typeface="Work Sans"/>
              </a:rPr>
              <a:t>Beginning </a:t>
            </a:r>
            <a:r>
              <a:rPr lang="en">
                <a:solidFill>
                  <a:schemeClr val="dk1"/>
                </a:solidFill>
                <a:latin typeface="Work Sans"/>
                <a:ea typeface="Work Sans"/>
                <a:cs typeface="Work Sans"/>
                <a:sym typeface="Work Sans"/>
              </a:rPr>
              <a:t>[Implementation month &amp; year]</a:t>
            </a:r>
            <a:r>
              <a:rPr lang="en">
                <a:latin typeface="Work Sans"/>
                <a:ea typeface="Work Sans"/>
                <a:cs typeface="Work Sans"/>
                <a:sym typeface="Work Sans"/>
              </a:rPr>
              <a:t>, many adults enrolled in the </a:t>
            </a:r>
            <a:r>
              <a:rPr lang="en" sz="1100">
                <a:solidFill>
                  <a:srgbClr val="333333"/>
                </a:solidFill>
                <a:latin typeface="Work Sans"/>
                <a:ea typeface="Work Sans"/>
                <a:cs typeface="Work Sans"/>
                <a:sym typeface="Work Sans"/>
              </a:rPr>
              <a:t>[State Medicaid expansion program] </a:t>
            </a:r>
            <a:r>
              <a:rPr lang="en">
                <a:latin typeface="Work Sans"/>
                <a:ea typeface="Work Sans"/>
                <a:cs typeface="Work Sans"/>
                <a:sym typeface="Work Sans"/>
              </a:rPr>
              <a:t>will need to either meet work requirements or qualify for an exemption in order to maintain coverage. We’ll spend most of today’s session discussing this change.</a:t>
            </a:r>
            <a:endParaRPr>
              <a:latin typeface="Work Sans"/>
              <a:ea typeface="Work Sans"/>
              <a:cs typeface="Work Sans"/>
              <a:sym typeface="Work Sans"/>
            </a:endParaRPr>
          </a:p>
          <a:p>
            <a:pPr marL="457200" lvl="0" indent="-298450" algn="l" rtl="0">
              <a:lnSpc>
                <a:spcPct val="115000"/>
              </a:lnSpc>
              <a:spcBef>
                <a:spcPts val="0"/>
              </a:spcBef>
              <a:spcAft>
                <a:spcPts val="0"/>
              </a:spcAft>
              <a:buSzPts val="1100"/>
              <a:buFont typeface="Work Sans"/>
              <a:buChar char="●"/>
            </a:pPr>
            <a:r>
              <a:rPr lang="en">
                <a:highlight>
                  <a:srgbClr val="D9EAD3"/>
                </a:highlight>
                <a:latin typeface="Work Sans"/>
                <a:ea typeface="Work Sans"/>
                <a:cs typeface="Work Sans"/>
                <a:sym typeface="Work Sans"/>
              </a:rPr>
              <a:t>The second change is six-month renewals. Today, most </a:t>
            </a:r>
            <a:r>
              <a:rPr lang="en" sz="1100">
                <a:solidFill>
                  <a:srgbClr val="333333"/>
                </a:solidFill>
                <a:highlight>
                  <a:srgbClr val="D9EAD3"/>
                </a:highlight>
                <a:latin typeface="Work Sans"/>
                <a:ea typeface="Work Sans"/>
                <a:cs typeface="Work Sans"/>
                <a:sym typeface="Work Sans"/>
              </a:rPr>
              <a:t>[State Medicaid expansion program] </a:t>
            </a:r>
            <a:r>
              <a:rPr lang="en">
                <a:highlight>
                  <a:srgbClr val="D9EAD3"/>
                </a:highlight>
                <a:latin typeface="Work Sans"/>
                <a:ea typeface="Work Sans"/>
                <a:cs typeface="Work Sans"/>
                <a:sym typeface="Work Sans"/>
              </a:rPr>
              <a:t>members renew their coverage once a year. Beginning in </a:t>
            </a:r>
            <a:r>
              <a:rPr lang="en">
                <a:solidFill>
                  <a:schemeClr val="dk1"/>
                </a:solidFill>
                <a:latin typeface="Work Sans"/>
                <a:ea typeface="Work Sans"/>
                <a:cs typeface="Work Sans"/>
                <a:sym typeface="Work Sans"/>
              </a:rPr>
              <a:t>[Implementation month &amp; year]</a:t>
            </a:r>
            <a:r>
              <a:rPr lang="en">
                <a:highlight>
                  <a:srgbClr val="D9EAD3"/>
                </a:highlight>
                <a:latin typeface="Work Sans"/>
                <a:ea typeface="Work Sans"/>
                <a:cs typeface="Work Sans"/>
                <a:sym typeface="Work Sans"/>
              </a:rPr>
              <a:t>, renewals will happen every six months. If residents are ex-parte renewed, they will not feel the effects of this as strongly. </a:t>
            </a:r>
            <a:endParaRPr>
              <a:highlight>
                <a:srgbClr val="D9EAD3"/>
              </a:highlight>
              <a:latin typeface="Work Sans"/>
              <a:ea typeface="Work Sans"/>
              <a:cs typeface="Work Sans"/>
              <a:sym typeface="Work Sans"/>
            </a:endParaRPr>
          </a:p>
          <a:p>
            <a:pPr marL="457200" lvl="0" indent="-298450" algn="l" rtl="0">
              <a:lnSpc>
                <a:spcPct val="115000"/>
              </a:lnSpc>
              <a:spcBef>
                <a:spcPts val="0"/>
              </a:spcBef>
              <a:spcAft>
                <a:spcPts val="0"/>
              </a:spcAft>
              <a:buSzPts val="1100"/>
              <a:buFont typeface="Work Sans"/>
              <a:buChar char="●"/>
            </a:pPr>
            <a:r>
              <a:rPr lang="en">
                <a:latin typeface="Work Sans"/>
                <a:ea typeface="Work Sans"/>
                <a:cs typeface="Work Sans"/>
                <a:sym typeface="Work Sans"/>
              </a:rPr>
              <a:t>The third change affects retroactive coverage, which is coverage for medical care received before someone applies for Medicaid. Beginning </a:t>
            </a:r>
            <a:r>
              <a:rPr lang="en">
                <a:solidFill>
                  <a:schemeClr val="dk1"/>
                </a:solidFill>
                <a:latin typeface="Work Sans"/>
                <a:ea typeface="Work Sans"/>
                <a:cs typeface="Work Sans"/>
                <a:sym typeface="Work Sans"/>
              </a:rPr>
              <a:t>[Implementation month &amp; year]</a:t>
            </a:r>
            <a:r>
              <a:rPr lang="en">
                <a:latin typeface="Work Sans"/>
                <a:ea typeface="Work Sans"/>
                <a:cs typeface="Work Sans"/>
                <a:sym typeface="Work Sans"/>
              </a:rPr>
              <a:t>, Medicaid will cover fewer months of past medical expenses, which may leave some residents responsible for more of those costs</a:t>
            </a:r>
            <a:endParaRPr>
              <a:latin typeface="Work Sans"/>
              <a:ea typeface="Work Sans"/>
              <a:cs typeface="Work Sans"/>
              <a:sym typeface="Work Sans"/>
            </a:endParaRPr>
          </a:p>
          <a:p>
            <a:pPr marL="457200" lvl="0" indent="-298450" algn="l" rtl="0">
              <a:lnSpc>
                <a:spcPct val="115000"/>
              </a:lnSpc>
              <a:spcBef>
                <a:spcPts val="0"/>
              </a:spcBef>
              <a:spcAft>
                <a:spcPts val="0"/>
              </a:spcAft>
              <a:buSzPts val="1100"/>
              <a:buFont typeface="Work Sans"/>
              <a:buChar char="●"/>
            </a:pPr>
            <a:r>
              <a:rPr lang="en">
                <a:latin typeface="Work Sans"/>
                <a:ea typeface="Work Sans"/>
                <a:cs typeface="Work Sans"/>
                <a:sym typeface="Work Sans"/>
              </a:rPr>
              <a:t>Finally, there are changes to eligibility for some lawfully present non-citizens. Some individuals who currently qualify for Medicaid coverage may no longer be eligible under the new rules and could move to Emergency Services Only coverage. Unlike the other changes, this starts </a:t>
            </a:r>
            <a:r>
              <a:rPr lang="en">
                <a:solidFill>
                  <a:schemeClr val="dk1"/>
                </a:solidFill>
                <a:latin typeface="Work Sans"/>
                <a:ea typeface="Work Sans"/>
                <a:cs typeface="Work Sans"/>
                <a:sym typeface="Work Sans"/>
              </a:rPr>
              <a:t>[Implementation month] </a:t>
            </a:r>
            <a:r>
              <a:rPr lang="en">
                <a:latin typeface="Work Sans"/>
                <a:ea typeface="Work Sans"/>
                <a:cs typeface="Work Sans"/>
                <a:sym typeface="Work Sans"/>
              </a:rPr>
              <a:t>of this year.</a:t>
            </a:r>
            <a:endParaRPr>
              <a:latin typeface="Work Sans"/>
              <a:ea typeface="Work Sans"/>
              <a:cs typeface="Work Sans"/>
              <a:sym typeface="Work Sans"/>
            </a:endParaRPr>
          </a:p>
          <a:p>
            <a:pPr marL="457200" lvl="0" indent="-298450" algn="l" rtl="0">
              <a:lnSpc>
                <a:spcPct val="115000"/>
              </a:lnSpc>
              <a:spcBef>
                <a:spcPts val="0"/>
              </a:spcBef>
              <a:spcAft>
                <a:spcPts val="0"/>
              </a:spcAft>
              <a:buSzPts val="1100"/>
              <a:buFont typeface="Work Sans"/>
              <a:buChar char="●"/>
            </a:pPr>
            <a:r>
              <a:rPr lang="en">
                <a:latin typeface="Work Sans"/>
                <a:ea typeface="Work Sans"/>
                <a:cs typeface="Work Sans"/>
                <a:sym typeface="Work Sans"/>
              </a:rPr>
              <a:t>While all of these changes are important, today’s session focuses on Medicaid work requirements because we expect community partners will receive many questions from residents about how these new requirements work and support reporting work and exemptions. </a:t>
            </a:r>
            <a:endParaRPr>
              <a:latin typeface="Work Sans"/>
              <a:ea typeface="Work Sans"/>
              <a:cs typeface="Work Sans"/>
              <a:sym typeface="Work Sans"/>
            </a:endParaRPr>
          </a:p>
          <a:p>
            <a:pPr marL="457200" lvl="0" indent="-298450" algn="l" rtl="0">
              <a:lnSpc>
                <a:spcPct val="115000"/>
              </a:lnSpc>
              <a:spcBef>
                <a:spcPts val="0"/>
              </a:spcBef>
              <a:spcAft>
                <a:spcPts val="0"/>
              </a:spcAft>
              <a:buSzPts val="1100"/>
              <a:buFont typeface="Work Sans"/>
              <a:buChar char="●"/>
            </a:pPr>
            <a:r>
              <a:rPr lang="en">
                <a:latin typeface="Work Sans"/>
                <a:ea typeface="Work Sans"/>
                <a:cs typeface="Work Sans"/>
                <a:sym typeface="Work Sans"/>
              </a:rPr>
              <a:t>As you may expect, these changes will affect different groups in different ways.</a:t>
            </a:r>
            <a:endParaRPr>
              <a:latin typeface="Work Sans"/>
              <a:ea typeface="Work Sans"/>
              <a:cs typeface="Work Sans"/>
              <a:sym typeface="Work Sans"/>
            </a:endParaRPr>
          </a:p>
          <a:p>
            <a:pPr marL="457200" lvl="0" indent="-298450" algn="l" rtl="0">
              <a:lnSpc>
                <a:spcPct val="115000"/>
              </a:lnSpc>
              <a:spcBef>
                <a:spcPts val="0"/>
              </a:spcBef>
              <a:spcAft>
                <a:spcPts val="0"/>
              </a:spcAft>
              <a:buClr>
                <a:schemeClr val="dk1"/>
              </a:buClr>
              <a:buSzPts val="1100"/>
              <a:buFont typeface="Work Sans"/>
              <a:buChar char="●"/>
            </a:pPr>
            <a:r>
              <a:rPr lang="en">
                <a:latin typeface="Work Sans"/>
                <a:ea typeface="Work Sans"/>
                <a:cs typeface="Work Sans"/>
                <a:sym typeface="Work Sans"/>
              </a:rPr>
              <a:t>For residents, there may be more steps required to keep coverage, including reporting requirements and more frequent renewals. Even when someone remains eligible, navigating new processes can be confusing and may increase the risk of losing coverage due to missed information, documents, or deadlines.</a:t>
            </a:r>
            <a:endParaRPr>
              <a:latin typeface="Work Sans"/>
              <a:ea typeface="Work Sans"/>
              <a:cs typeface="Work Sans"/>
              <a:sym typeface="Work Sans"/>
            </a:endParaRPr>
          </a:p>
          <a:p>
            <a:pPr marL="457200" lvl="0" indent="-298450" algn="l" rtl="0">
              <a:lnSpc>
                <a:spcPct val="115000"/>
              </a:lnSpc>
              <a:spcBef>
                <a:spcPts val="0"/>
              </a:spcBef>
              <a:spcAft>
                <a:spcPts val="0"/>
              </a:spcAft>
              <a:buClr>
                <a:schemeClr val="dk1"/>
              </a:buClr>
              <a:buSzPts val="1100"/>
              <a:buFont typeface="Work Sans"/>
              <a:buChar char="●"/>
            </a:pPr>
            <a:r>
              <a:rPr lang="en">
                <a:latin typeface="Work Sans"/>
                <a:ea typeface="Work Sans"/>
                <a:cs typeface="Work Sans"/>
                <a:sym typeface="Work Sans"/>
              </a:rPr>
              <a:t>For you, we expect increased demand for support. Residents will likely turn to trusted organizations with questions about whether the changes apply to them, what exemptions exist, and what actions they need to take. Many organizations may see more requests for one-on-one assistance, application support, and renewal help. We know many of you are already working at your capacity and we want to reiterate how important the work you do is. We hope the resources we provide will help reduce the burden of adapting to these new federal policies. </a:t>
            </a:r>
            <a:endParaRPr>
              <a:latin typeface="Work Sans"/>
              <a:ea typeface="Work Sans"/>
              <a:cs typeface="Work Sans"/>
              <a:sym typeface="Work Sans"/>
            </a:endParaRPr>
          </a:p>
          <a:p>
            <a:pPr marL="457200" lvl="0" indent="-298450" algn="l" rtl="0">
              <a:lnSpc>
                <a:spcPct val="115000"/>
              </a:lnSpc>
              <a:spcBef>
                <a:spcPts val="0"/>
              </a:spcBef>
              <a:spcAft>
                <a:spcPts val="0"/>
              </a:spcAft>
              <a:buClr>
                <a:schemeClr val="dk1"/>
              </a:buClr>
              <a:buSzPts val="1100"/>
              <a:buFont typeface="Work Sans"/>
              <a:buChar char="●"/>
            </a:pPr>
            <a:r>
              <a:rPr lang="en">
                <a:latin typeface="Work Sans"/>
                <a:ea typeface="Work Sans"/>
                <a:cs typeface="Work Sans"/>
                <a:sym typeface="Work Sans"/>
              </a:rPr>
              <a:t>For [State agency name], implementation requires significant planning and coordination. This includes system updates, resident outreach, staff training, and increased administrative work associated with renewals and eligibility processing.</a:t>
            </a:r>
            <a:endParaRPr>
              <a:latin typeface="Work Sans"/>
              <a:ea typeface="Work Sans"/>
              <a:cs typeface="Work Sans"/>
              <a:sym typeface="Work Sans"/>
            </a:endParaRPr>
          </a:p>
          <a:p>
            <a:pPr marL="457200" lvl="0" indent="-298450" algn="l" rtl="0">
              <a:lnSpc>
                <a:spcPct val="115000"/>
              </a:lnSpc>
              <a:spcBef>
                <a:spcPts val="0"/>
              </a:spcBef>
              <a:spcAft>
                <a:spcPts val="0"/>
              </a:spcAft>
              <a:buClr>
                <a:schemeClr val="dk1"/>
              </a:buClr>
              <a:buSzPts val="1100"/>
              <a:buFont typeface="Work Sans"/>
              <a:buChar char="●"/>
            </a:pPr>
            <a:r>
              <a:rPr lang="en">
                <a:latin typeface="Work Sans"/>
                <a:ea typeface="Work Sans"/>
                <a:cs typeface="Work Sans"/>
                <a:sym typeface="Work Sans"/>
              </a:rPr>
              <a:t>The more residents, community partners, and [State agency] staff are aligned on what is changing, the easier it will be to support people through the transition.</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78"/>
        <p:cNvGrpSpPr/>
        <p:nvPr/>
      </p:nvGrpSpPr>
      <p:grpSpPr>
        <a:xfrm>
          <a:off x="0" y="0"/>
          <a:ext cx="0" cy="0"/>
          <a:chOff x="0" y="0"/>
          <a:chExt cx="0" cy="0"/>
        </a:xfrm>
      </p:grpSpPr>
      <p:sp>
        <p:nvSpPr>
          <p:cNvPr id="1079" name="Google Shape;1079;p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080" name="Google Shape;1080;p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1200"/>
              </a:spcBef>
              <a:spcAft>
                <a:spcPts val="0"/>
              </a:spcAft>
              <a:buClr>
                <a:schemeClr val="dk1"/>
              </a:buClr>
              <a:buSzPts val="1100"/>
              <a:buFont typeface="Arial"/>
              <a:buNone/>
            </a:pPr>
            <a:r>
              <a:rPr lang="en" sz="1000">
                <a:solidFill>
                  <a:schemeClr val="dk1"/>
                </a:solidFill>
                <a:latin typeface="Work Sans"/>
                <a:ea typeface="Work Sans"/>
                <a:cs typeface="Work Sans"/>
                <a:sym typeface="Work Sans"/>
              </a:rPr>
              <a:t>Now that we’ve covered the broader eligibility changes, let’s take a closer look at Medicaid work requirements.</a:t>
            </a:r>
            <a:endParaRPr sz="1000">
              <a:solidFill>
                <a:schemeClr val="dk1"/>
              </a:solidFill>
              <a:latin typeface="Work Sans"/>
              <a:ea typeface="Work Sans"/>
              <a:cs typeface="Work Sans"/>
              <a:sym typeface="Work Sans"/>
            </a:endParaRPr>
          </a:p>
          <a:p>
            <a:pPr marL="0" lvl="0" indent="0" algn="l" rtl="0">
              <a:lnSpc>
                <a:spcPct val="115000"/>
              </a:lnSpc>
              <a:spcBef>
                <a:spcPts val="1200"/>
              </a:spcBef>
              <a:spcAft>
                <a:spcPts val="0"/>
              </a:spcAft>
              <a:buClr>
                <a:schemeClr val="dk1"/>
              </a:buClr>
              <a:buSzPts val="1100"/>
              <a:buFont typeface="Arial"/>
              <a:buNone/>
            </a:pPr>
            <a:endParaRPr sz="1000">
              <a:solidFill>
                <a:schemeClr val="dk1"/>
              </a:solidFill>
              <a:latin typeface="Work Sans"/>
              <a:ea typeface="Work Sans"/>
              <a:cs typeface="Work Sans"/>
              <a:sym typeface="Work Sans"/>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83"/>
        <p:cNvGrpSpPr/>
        <p:nvPr/>
      </p:nvGrpSpPr>
      <p:grpSpPr>
        <a:xfrm>
          <a:off x="0" y="0"/>
          <a:ext cx="0" cy="0"/>
          <a:chOff x="0" y="0"/>
          <a:chExt cx="0" cy="0"/>
        </a:xfrm>
      </p:grpSpPr>
      <p:sp>
        <p:nvSpPr>
          <p:cNvPr id="1084" name="Google Shape;1084;p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085" name="Google Shape;1085;p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457200" marR="0" lvl="0" indent="-298450" algn="l" rtl="0">
              <a:lnSpc>
                <a:spcPct val="115000"/>
              </a:lnSpc>
              <a:spcBef>
                <a:spcPts val="1200"/>
              </a:spcBef>
              <a:spcAft>
                <a:spcPts val="0"/>
              </a:spcAft>
              <a:buSzPts val="1100"/>
              <a:buFont typeface="Work Sans"/>
              <a:buChar char="●"/>
            </a:pPr>
            <a:r>
              <a:rPr lang="en">
                <a:latin typeface="Work Sans"/>
                <a:ea typeface="Work Sans"/>
                <a:cs typeface="Work Sans"/>
                <a:sym typeface="Work Sans"/>
              </a:rPr>
              <a:t>H.R. 1 is a federal law that made several changes to Medicaid nationwide, including introducing work requirements for some Medicaid members. These work requirements only apply to people enrolled in the </a:t>
            </a:r>
            <a:r>
              <a:rPr lang="en">
                <a:solidFill>
                  <a:srgbClr val="333333"/>
                </a:solidFill>
                <a:latin typeface="Work Sans"/>
                <a:ea typeface="Work Sans"/>
                <a:cs typeface="Work Sans"/>
                <a:sym typeface="Work Sans"/>
              </a:rPr>
              <a:t>[Name of State Medicaid expansion program]. [State Medicaid expansion program acronym] </a:t>
            </a:r>
            <a:r>
              <a:rPr lang="en">
                <a:latin typeface="Work Sans"/>
                <a:ea typeface="Work Sans"/>
                <a:cs typeface="Work Sans"/>
                <a:sym typeface="Work Sans"/>
              </a:rPr>
              <a:t>is [State name]’s Medicaid expansion program for adults ages 19 to 64. </a:t>
            </a:r>
            <a:endParaRPr>
              <a:latin typeface="Work Sans"/>
              <a:ea typeface="Work Sans"/>
              <a:cs typeface="Work Sans"/>
              <a:sym typeface="Work Sans"/>
            </a:endParaRPr>
          </a:p>
          <a:p>
            <a:pPr marL="457200" lvl="0" indent="-298450" algn="l" rtl="0">
              <a:lnSpc>
                <a:spcPct val="115000"/>
              </a:lnSpc>
              <a:spcBef>
                <a:spcPts val="0"/>
              </a:spcBef>
              <a:spcAft>
                <a:spcPts val="0"/>
              </a:spcAft>
              <a:buClr>
                <a:schemeClr val="dk1"/>
              </a:buClr>
              <a:buSzPts val="1100"/>
              <a:buFont typeface="Work Sans"/>
              <a:buChar char="●"/>
            </a:pPr>
            <a:r>
              <a:rPr lang="en">
                <a:latin typeface="Work Sans"/>
                <a:ea typeface="Work Sans"/>
                <a:cs typeface="Work Sans"/>
                <a:sym typeface="Work Sans"/>
              </a:rPr>
              <a:t>People enrolled in</a:t>
            </a:r>
            <a:r>
              <a:rPr lang="en" i="1">
                <a:latin typeface="Work Sans"/>
                <a:ea typeface="Work Sans"/>
                <a:cs typeface="Work Sans"/>
                <a:sym typeface="Work Sans"/>
              </a:rPr>
              <a:t> non</a:t>
            </a:r>
            <a:r>
              <a:rPr lang="en">
                <a:latin typeface="Work Sans"/>
                <a:ea typeface="Work Sans"/>
                <a:cs typeface="Work Sans"/>
                <a:sym typeface="Work Sans"/>
              </a:rPr>
              <a:t>-</a:t>
            </a:r>
            <a:r>
              <a:rPr lang="en">
                <a:solidFill>
                  <a:srgbClr val="333333"/>
                </a:solidFill>
                <a:latin typeface="Work Sans"/>
                <a:ea typeface="Work Sans"/>
                <a:cs typeface="Work Sans"/>
                <a:sym typeface="Work Sans"/>
              </a:rPr>
              <a:t>[State Medicaid expansion program acronym] </a:t>
            </a:r>
            <a:r>
              <a:rPr lang="en">
                <a:latin typeface="Work Sans"/>
                <a:ea typeface="Work Sans"/>
                <a:cs typeface="Work Sans"/>
                <a:sym typeface="Work Sans"/>
              </a:rPr>
              <a:t>Medicaid programs include pregnant residents, people receiving SSI or SSDI, or people on Medicare. These individuals will </a:t>
            </a:r>
            <a:r>
              <a:rPr lang="en" i="1">
                <a:latin typeface="Work Sans"/>
                <a:ea typeface="Work Sans"/>
                <a:cs typeface="Work Sans"/>
                <a:sym typeface="Work Sans"/>
              </a:rPr>
              <a:t>not</a:t>
            </a:r>
            <a:r>
              <a:rPr lang="en">
                <a:latin typeface="Work Sans"/>
                <a:ea typeface="Work Sans"/>
                <a:cs typeface="Work Sans"/>
                <a:sym typeface="Work Sans"/>
              </a:rPr>
              <a:t> have to do new work requirements. </a:t>
            </a:r>
            <a:endParaRPr>
              <a:latin typeface="Work Sans"/>
              <a:ea typeface="Work Sans"/>
              <a:cs typeface="Work Sans"/>
              <a:sym typeface="Work Sans"/>
            </a:endParaRPr>
          </a:p>
          <a:p>
            <a:pPr marL="457200" lvl="0" indent="-298450" algn="l" rtl="0">
              <a:lnSpc>
                <a:spcPct val="115000"/>
              </a:lnSpc>
              <a:spcBef>
                <a:spcPts val="0"/>
              </a:spcBef>
              <a:spcAft>
                <a:spcPts val="0"/>
              </a:spcAft>
              <a:buClr>
                <a:schemeClr val="dk1"/>
              </a:buClr>
              <a:buSzPts val="1100"/>
              <a:buFont typeface="Work Sans"/>
              <a:buChar char="●"/>
            </a:pPr>
            <a:r>
              <a:rPr lang="en">
                <a:latin typeface="Work Sans"/>
                <a:ea typeface="Work Sans"/>
                <a:cs typeface="Work Sans"/>
                <a:sym typeface="Work Sans"/>
              </a:rPr>
              <a:t>Another important point: most people on </a:t>
            </a:r>
            <a:r>
              <a:rPr lang="en">
                <a:solidFill>
                  <a:srgbClr val="333333"/>
                </a:solidFill>
                <a:latin typeface="Work Sans"/>
                <a:ea typeface="Work Sans"/>
                <a:cs typeface="Work Sans"/>
                <a:sym typeface="Work Sans"/>
              </a:rPr>
              <a:t>[State Medicaid expansion program acronym]</a:t>
            </a:r>
            <a:r>
              <a:rPr lang="en">
                <a:latin typeface="Work Sans"/>
                <a:ea typeface="Work Sans"/>
                <a:cs typeface="Work Sans"/>
                <a:sym typeface="Work Sans"/>
              </a:rPr>
              <a:t> are already meeting the requirement through work, school, income, or because they qualify for an exemption.</a:t>
            </a:r>
            <a:endParaRPr>
              <a:latin typeface="Work Sans"/>
              <a:ea typeface="Work Sans"/>
              <a:cs typeface="Work Sans"/>
              <a:sym typeface="Work Sans"/>
            </a:endParaRPr>
          </a:p>
          <a:p>
            <a:pPr marL="457200" lvl="0" indent="-298450" algn="l" rtl="0">
              <a:lnSpc>
                <a:spcPct val="115000"/>
              </a:lnSpc>
              <a:spcBef>
                <a:spcPts val="0"/>
              </a:spcBef>
              <a:spcAft>
                <a:spcPts val="0"/>
              </a:spcAft>
              <a:buClr>
                <a:schemeClr val="dk1"/>
              </a:buClr>
              <a:buSzPts val="1100"/>
              <a:buFont typeface="Work Sans"/>
              <a:buChar char="●"/>
            </a:pPr>
            <a:r>
              <a:rPr lang="en">
                <a:latin typeface="Work Sans"/>
                <a:ea typeface="Work Sans"/>
                <a:cs typeface="Work Sans"/>
                <a:sym typeface="Work Sans"/>
              </a:rPr>
              <a:t>One of the first questions residents will have is: do these requirements apply to me?</a:t>
            </a:r>
            <a:endParaRPr>
              <a:latin typeface="Work Sans"/>
              <a:ea typeface="Work Sans"/>
              <a:cs typeface="Work Sans"/>
              <a:sym typeface="Work Sans"/>
            </a:endParaRPr>
          </a:p>
          <a:p>
            <a:pPr marL="457200" lvl="0" indent="-298450" algn="l" rtl="0">
              <a:lnSpc>
                <a:spcPct val="115000"/>
              </a:lnSpc>
              <a:spcBef>
                <a:spcPts val="0"/>
              </a:spcBef>
              <a:spcAft>
                <a:spcPts val="0"/>
              </a:spcAft>
              <a:buClr>
                <a:schemeClr val="dk1"/>
              </a:buClr>
              <a:buSzPts val="1100"/>
              <a:buFont typeface="Work Sans"/>
              <a:buChar char="●"/>
            </a:pPr>
            <a:r>
              <a:rPr lang="en">
                <a:latin typeface="Work Sans"/>
                <a:ea typeface="Work Sans"/>
                <a:cs typeface="Work Sans"/>
                <a:sym typeface="Work Sans"/>
              </a:rPr>
              <a:t>In practice, people on </a:t>
            </a:r>
            <a:r>
              <a:rPr lang="en">
                <a:solidFill>
                  <a:srgbClr val="333333"/>
                </a:solidFill>
                <a:latin typeface="Work Sans"/>
                <a:ea typeface="Work Sans"/>
                <a:cs typeface="Work Sans"/>
                <a:sym typeface="Work Sans"/>
              </a:rPr>
              <a:t>[State Medicaid expansion program acronym]</a:t>
            </a:r>
            <a:r>
              <a:rPr lang="en">
                <a:latin typeface="Work Sans"/>
                <a:ea typeface="Work Sans"/>
                <a:cs typeface="Work Sans"/>
                <a:sym typeface="Work Sans"/>
              </a:rPr>
              <a:t> generally fall into one of two groups. Some may need to show they are meeting the work requirement through work, school, income, or another qualifying activity. Others may qualify for an exemption and would not be required to meet the work requirement. Let’s take a closer look at those two groups.</a:t>
            </a:r>
            <a:endParaRPr>
              <a:latin typeface="Work Sans"/>
              <a:ea typeface="Work Sans"/>
              <a:cs typeface="Work Sans"/>
              <a:sym typeface="Work Sans"/>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92"/>
        <p:cNvGrpSpPr/>
        <p:nvPr/>
      </p:nvGrpSpPr>
      <p:grpSpPr>
        <a:xfrm>
          <a:off x="0" y="0"/>
          <a:ext cx="0" cy="0"/>
          <a:chOff x="0" y="0"/>
          <a:chExt cx="0" cy="0"/>
        </a:xfrm>
      </p:grpSpPr>
      <p:sp>
        <p:nvSpPr>
          <p:cNvPr id="1093" name="Google Shape;1093;p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094" name="Google Shape;1094;p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457200" lvl="0" indent="-298450" algn="l" rtl="0">
              <a:lnSpc>
                <a:spcPct val="115000"/>
              </a:lnSpc>
              <a:spcBef>
                <a:spcPts val="1200"/>
              </a:spcBef>
              <a:spcAft>
                <a:spcPts val="0"/>
              </a:spcAft>
              <a:buClr>
                <a:schemeClr val="dk1"/>
              </a:buClr>
              <a:buSzPts val="1100"/>
              <a:buFont typeface="Work Sans"/>
              <a:buChar char="●"/>
            </a:pPr>
            <a:r>
              <a:rPr lang="en">
                <a:solidFill>
                  <a:schemeClr val="dk1"/>
                </a:solidFill>
                <a:latin typeface="Work Sans"/>
                <a:ea typeface="Work Sans"/>
                <a:cs typeface="Work Sans"/>
                <a:sym typeface="Work Sans"/>
              </a:rPr>
              <a:t>This slide shows the two broad categories of [Name of State Medicaid expansion program] will fall into..</a:t>
            </a:r>
            <a:endParaRPr>
              <a:solidFill>
                <a:schemeClr val="dk1"/>
              </a:solidFill>
              <a:latin typeface="Work Sans"/>
              <a:ea typeface="Work Sans"/>
              <a:cs typeface="Work Sans"/>
              <a:sym typeface="Work Sans"/>
            </a:endParaRPr>
          </a:p>
          <a:p>
            <a:pPr marL="457200" lvl="0" indent="-298450" algn="l" rtl="0">
              <a:lnSpc>
                <a:spcPct val="115000"/>
              </a:lnSpc>
              <a:spcBef>
                <a:spcPts val="0"/>
              </a:spcBef>
              <a:spcAft>
                <a:spcPts val="0"/>
              </a:spcAft>
              <a:buClr>
                <a:schemeClr val="dk1"/>
              </a:buClr>
              <a:buSzPts val="1100"/>
              <a:buFont typeface="Work Sans"/>
              <a:buChar char="●"/>
            </a:pPr>
            <a:r>
              <a:rPr lang="en">
                <a:solidFill>
                  <a:schemeClr val="dk1"/>
                </a:solidFill>
                <a:latin typeface="Work Sans"/>
                <a:ea typeface="Work Sans"/>
                <a:cs typeface="Work Sans"/>
                <a:sym typeface="Work Sans"/>
              </a:rPr>
              <a:t>On the left are people who may qualify for an exemption. Exemptions are available for many situations, including pregnancy, certain health conditions, caregiving responsibilities, and people who are already meeting work requirements through programs like SNAP or TANF.</a:t>
            </a:r>
            <a:endParaRPr>
              <a:solidFill>
                <a:schemeClr val="dk1"/>
              </a:solidFill>
              <a:latin typeface="Work Sans"/>
              <a:ea typeface="Work Sans"/>
              <a:cs typeface="Work Sans"/>
              <a:sym typeface="Work Sans"/>
            </a:endParaRPr>
          </a:p>
          <a:p>
            <a:pPr marL="457200" lvl="0" indent="-298450" algn="l" rtl="0">
              <a:lnSpc>
                <a:spcPct val="115000"/>
              </a:lnSpc>
              <a:spcBef>
                <a:spcPts val="0"/>
              </a:spcBef>
              <a:spcAft>
                <a:spcPts val="0"/>
              </a:spcAft>
              <a:buClr>
                <a:schemeClr val="dk1"/>
              </a:buClr>
              <a:buSzPts val="1100"/>
              <a:buFont typeface="Work Sans"/>
              <a:buChar char="●"/>
            </a:pPr>
            <a:r>
              <a:rPr lang="en">
                <a:solidFill>
                  <a:schemeClr val="dk1"/>
                </a:solidFill>
                <a:latin typeface="Work Sans"/>
                <a:ea typeface="Work Sans"/>
                <a:cs typeface="Work Sans"/>
                <a:sym typeface="Work Sans"/>
              </a:rPr>
              <a:t>On the right are people who will need to demonstrate how they met the work requirement. They will meet the requirement by working, attending school at least half-time, earning above the income threshold of $580, volunteering, or participating in other qualifying activities for more than 80 hours/a month.</a:t>
            </a:r>
            <a:endParaRPr>
              <a:solidFill>
                <a:schemeClr val="dk1"/>
              </a:solidFill>
              <a:latin typeface="Work Sans"/>
              <a:ea typeface="Work Sans"/>
              <a:cs typeface="Work Sans"/>
              <a:sym typeface="Work Sans"/>
            </a:endParaRPr>
          </a:p>
          <a:p>
            <a:pPr marL="457200" lvl="0" indent="-298450" algn="l" rtl="0">
              <a:lnSpc>
                <a:spcPct val="115000"/>
              </a:lnSpc>
              <a:spcBef>
                <a:spcPts val="0"/>
              </a:spcBef>
              <a:spcAft>
                <a:spcPts val="0"/>
              </a:spcAft>
              <a:buClr>
                <a:schemeClr val="dk1"/>
              </a:buClr>
              <a:buSzPts val="1100"/>
              <a:buFont typeface="Work Sans"/>
              <a:buChar char="●"/>
            </a:pPr>
            <a:r>
              <a:rPr lang="en">
                <a:solidFill>
                  <a:schemeClr val="dk1"/>
                </a:solidFill>
                <a:latin typeface="Work Sans"/>
                <a:ea typeface="Work Sans"/>
                <a:cs typeface="Work Sans"/>
                <a:sym typeface="Work Sans"/>
              </a:rPr>
              <a:t>It’s important to remember that this in an overview, not a complete list. Additional exemption categories exist and we’ll cover those in more detail in future trainings.</a:t>
            </a:r>
            <a:endParaRPr>
              <a:solidFill>
                <a:schemeClr val="dk1"/>
              </a:solidFill>
              <a:latin typeface="Work Sans"/>
              <a:ea typeface="Work Sans"/>
              <a:cs typeface="Work Sans"/>
              <a:sym typeface="Work Sans"/>
            </a:endParaRPr>
          </a:p>
          <a:p>
            <a:pPr marL="457200" lvl="0" indent="-298450" algn="l" rtl="0">
              <a:lnSpc>
                <a:spcPct val="115000"/>
              </a:lnSpc>
              <a:spcBef>
                <a:spcPts val="0"/>
              </a:spcBef>
              <a:spcAft>
                <a:spcPts val="0"/>
              </a:spcAft>
              <a:buClr>
                <a:schemeClr val="dk1"/>
              </a:buClr>
              <a:buSzPts val="1100"/>
              <a:buFont typeface="Work Sans"/>
              <a:buChar char="●"/>
            </a:pPr>
            <a:r>
              <a:rPr lang="en">
                <a:solidFill>
                  <a:schemeClr val="dk1"/>
                </a:solidFill>
                <a:latin typeface="Work Sans"/>
                <a:ea typeface="Work Sans"/>
                <a:cs typeface="Work Sans"/>
                <a:sym typeface="Work Sans"/>
              </a:rPr>
              <a:t>One point we want to emphasize is that being exempt does not necessarily mean someone won’t hear from [Medicaid agency]. In many cases, residents may still need to report information or have their status verified so [Medicaid agency] can determine whether they meet the requirement or qualify for an exemption.</a:t>
            </a:r>
            <a:endParaRPr>
              <a:solidFill>
                <a:schemeClr val="dk1"/>
              </a:solidFill>
              <a:latin typeface="Work Sans"/>
              <a:ea typeface="Work Sans"/>
              <a:cs typeface="Work Sans"/>
              <a:sym typeface="Work Sans"/>
            </a:endParaRPr>
          </a:p>
          <a:p>
            <a:pPr marL="457200" lvl="0" indent="-298450" algn="l" rtl="0">
              <a:lnSpc>
                <a:spcPct val="115000"/>
              </a:lnSpc>
              <a:spcBef>
                <a:spcPts val="0"/>
              </a:spcBef>
              <a:spcAft>
                <a:spcPts val="0"/>
              </a:spcAft>
              <a:buClr>
                <a:schemeClr val="dk1"/>
              </a:buClr>
              <a:buSzPts val="1100"/>
              <a:buFont typeface="Work Sans"/>
              <a:buChar char="●"/>
            </a:pPr>
            <a:r>
              <a:rPr lang="en">
                <a:solidFill>
                  <a:schemeClr val="dk1"/>
                </a:solidFill>
                <a:latin typeface="Work Sans"/>
                <a:ea typeface="Work Sans"/>
                <a:cs typeface="Work Sans"/>
                <a:sym typeface="Work Sans"/>
              </a:rPr>
              <a:t>For community partners, this is often where residents will need support. Many people won’t know which category they fall into, whether an exemption applies to them or how to report their situation.</a:t>
            </a:r>
            <a:endParaRPr>
              <a:solidFill>
                <a:schemeClr val="dk1"/>
              </a:solidFill>
              <a:latin typeface="Work Sans"/>
              <a:ea typeface="Work Sans"/>
              <a:cs typeface="Work Sans"/>
              <a:sym typeface="Work Sans"/>
            </a:endParaRPr>
          </a:p>
          <a:p>
            <a:pPr marL="0" lvl="0" indent="0" algn="l" rtl="0">
              <a:lnSpc>
                <a:spcPct val="100000"/>
              </a:lnSpc>
              <a:spcBef>
                <a:spcPts val="200"/>
              </a:spcBef>
              <a:spcAft>
                <a:spcPts val="0"/>
              </a:spcAft>
              <a:buSzPts val="1100"/>
              <a:buNone/>
            </a:pPr>
            <a:r>
              <a:rPr lang="en" sz="600">
                <a:solidFill>
                  <a:srgbClr val="CCCCCC"/>
                </a:solidFill>
                <a:latin typeface="Calibri"/>
                <a:ea typeface="Calibri"/>
                <a:cs typeface="Calibri"/>
                <a:sym typeface="Calibri"/>
              </a:rPr>
              <a:t>——————————</a:t>
            </a:r>
            <a:endParaRPr/>
          </a:p>
          <a:p>
            <a:pPr marL="0" lvl="0" indent="0" algn="l" rtl="0">
              <a:lnSpc>
                <a:spcPct val="115000"/>
              </a:lnSpc>
              <a:spcBef>
                <a:spcPts val="400"/>
              </a:spcBef>
              <a:spcAft>
                <a:spcPts val="0"/>
              </a:spcAft>
              <a:buSzPts val="1100"/>
              <a:buNone/>
            </a:pP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04"/>
        <p:cNvGrpSpPr/>
        <p:nvPr/>
      </p:nvGrpSpPr>
      <p:grpSpPr>
        <a:xfrm>
          <a:off x="0" y="0"/>
          <a:ext cx="0" cy="0"/>
          <a:chOff x="0" y="0"/>
          <a:chExt cx="0" cy="0"/>
        </a:xfrm>
      </p:grpSpPr>
      <p:sp>
        <p:nvSpPr>
          <p:cNvPr id="1105" name="Google Shape;1105;p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106" name="Google Shape;1106;p1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457200" lvl="0" indent="-304800" algn="l" rtl="0">
              <a:lnSpc>
                <a:spcPct val="115000"/>
              </a:lnSpc>
              <a:spcBef>
                <a:spcPts val="1200"/>
              </a:spcBef>
              <a:spcAft>
                <a:spcPts val="0"/>
              </a:spcAft>
              <a:buClr>
                <a:schemeClr val="dk1"/>
              </a:buClr>
              <a:buSzPts val="1200"/>
              <a:buChar char="●"/>
            </a:pPr>
            <a:r>
              <a:rPr lang="en">
                <a:solidFill>
                  <a:schemeClr val="dk1"/>
                </a:solidFill>
                <a:latin typeface="Work Sans"/>
                <a:ea typeface="Work Sans"/>
                <a:cs typeface="Work Sans"/>
                <a:sym typeface="Work Sans"/>
              </a:rPr>
              <a:t>Now let’s spend some time on [state name]’s approach to implementing these requirements.</a:t>
            </a:r>
            <a:endParaRPr/>
          </a:p>
          <a:p>
            <a:pPr marL="457200" lvl="0" indent="-304800" algn="l" rtl="0">
              <a:lnSpc>
                <a:spcPct val="115000"/>
              </a:lnSpc>
              <a:spcBef>
                <a:spcPts val="0"/>
              </a:spcBef>
              <a:spcAft>
                <a:spcPts val="0"/>
              </a:spcAft>
              <a:buClr>
                <a:schemeClr val="dk1"/>
              </a:buClr>
              <a:buSzPts val="1200"/>
              <a:buChar char="●"/>
            </a:pPr>
            <a:r>
              <a:rPr lang="en">
                <a:solidFill>
                  <a:schemeClr val="dk1"/>
                </a:solidFill>
                <a:latin typeface="Work Sans"/>
                <a:ea typeface="Work Sans"/>
                <a:cs typeface="Work Sans"/>
                <a:sym typeface="Work Sans"/>
              </a:rPr>
              <a:t>While the federal law establishes the overall framework, states have flexibility in certain areas of implementation. [Medicaid agency full name] has been making decisions about how to operationalize these requirements in a way that reduces burden on residents wherever possible while still meeting federal requirements.</a:t>
            </a:r>
            <a:endParaRPr/>
          </a:p>
          <a:p>
            <a:pPr marL="457200" lvl="0" indent="-304800" algn="l" rtl="0">
              <a:lnSpc>
                <a:spcPct val="115000"/>
              </a:lnSpc>
              <a:spcBef>
                <a:spcPts val="0"/>
              </a:spcBef>
              <a:spcAft>
                <a:spcPts val="0"/>
              </a:spcAft>
              <a:buClr>
                <a:schemeClr val="dk1"/>
              </a:buClr>
              <a:buSzPts val="1200"/>
              <a:buChar char="●"/>
            </a:pPr>
            <a:r>
              <a:rPr lang="en">
                <a:solidFill>
                  <a:schemeClr val="dk1"/>
                </a:solidFill>
                <a:latin typeface="Work Sans"/>
                <a:ea typeface="Work Sans"/>
                <a:cs typeface="Work Sans"/>
                <a:sym typeface="Work Sans"/>
              </a:rPr>
              <a:t>We want to highlight a few important implementation choices because they directly affect how residents will experience this process and what guidance community partners can provide.</a:t>
            </a:r>
            <a:endParaRPr sz="900">
              <a:solidFill>
                <a:srgbClr val="065F46"/>
              </a:solidFill>
              <a:latin typeface="Calibri"/>
              <a:ea typeface="Calibri"/>
              <a:cs typeface="Calibri"/>
              <a:sym typeface="Calibri"/>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5.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2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5.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3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6.xml"/></Relationships>
</file>

<file path=ppt/slideLayouts/_rels/slideLayout14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4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4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4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4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4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4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4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4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5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5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5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5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5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5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6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6.xml"/></Relationships>
</file>

<file path=ppt/slideLayouts/_rels/slideLayout1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6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6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6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7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7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7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7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4.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Agenda">
  <p:cSld name="ONE_COLUMN_TEXT_2">
    <p:spTree>
      <p:nvGrpSpPr>
        <p:cNvPr id="1" name="Shape 9"/>
        <p:cNvGrpSpPr/>
        <p:nvPr/>
      </p:nvGrpSpPr>
      <p:grpSpPr>
        <a:xfrm>
          <a:off x="0" y="0"/>
          <a:ext cx="0" cy="0"/>
          <a:chOff x="0" y="0"/>
          <a:chExt cx="0" cy="0"/>
        </a:xfrm>
      </p:grpSpPr>
      <p:sp>
        <p:nvSpPr>
          <p:cNvPr id="10" name="Google Shape;10;p35"/>
          <p:cNvSpPr txBox="1">
            <a:spLocks noGrp="1"/>
          </p:cNvSpPr>
          <p:nvPr>
            <p:ph type="sldNum" idx="12"/>
          </p:nvPr>
        </p:nvSpPr>
        <p:spPr>
          <a:xfrm>
            <a:off x="8686800" y="4686300"/>
            <a:ext cx="457200" cy="457200"/>
          </a:xfrm>
          <a:prstGeom prst="rect">
            <a:avLst/>
          </a:prstGeom>
          <a:noFill/>
          <a:ln>
            <a:noFill/>
          </a:ln>
        </p:spPr>
        <p:txBody>
          <a:bodyPr spcFirstLastPara="1" wrap="square" lIns="0" tIns="0" rIns="0" bIns="0" anchor="t" anchorCtr="0">
            <a:noAutofit/>
          </a:bodyPr>
          <a:lstStyle>
            <a:lvl1pPr marL="0" marR="0" lvl="0"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1pPr>
            <a:lvl2pPr marL="0" marR="0" lvl="1"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2pPr>
            <a:lvl3pPr marL="0" marR="0" lvl="2"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3pPr>
            <a:lvl4pPr marL="0" marR="0" lvl="3"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4pPr>
            <a:lvl5pPr marL="0" marR="0" lvl="4"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5pPr>
            <a:lvl6pPr marL="0" marR="0" lvl="5"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6pPr>
            <a:lvl7pPr marL="0" marR="0" lvl="6"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7pPr>
            <a:lvl8pPr marL="0" marR="0" lvl="7"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8pPr>
            <a:lvl9pPr marL="0" marR="0" lvl="8"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9pPr>
          </a:lstStyle>
          <a:p>
            <a:pPr marL="0" lvl="0" indent="0" algn="l" rtl="0">
              <a:spcBef>
                <a:spcPts val="0"/>
              </a:spcBef>
              <a:spcAft>
                <a:spcPts val="0"/>
              </a:spcAft>
              <a:buNone/>
            </a:pPr>
            <a:fld id="{00000000-1234-1234-1234-123412341234}" type="slidenum">
              <a:rPr lang="en"/>
              <a:t>‹#›</a:t>
            </a:fld>
            <a:endParaRPr/>
          </a:p>
        </p:txBody>
      </p:sp>
      <p:sp>
        <p:nvSpPr>
          <p:cNvPr id="11" name="Google Shape;11;p35"/>
          <p:cNvSpPr txBox="1">
            <a:spLocks noGrp="1"/>
          </p:cNvSpPr>
          <p:nvPr>
            <p:ph type="body" idx="1"/>
          </p:nvPr>
        </p:nvSpPr>
        <p:spPr>
          <a:xfrm>
            <a:off x="326300" y="1193450"/>
            <a:ext cx="4711500" cy="3264600"/>
          </a:xfrm>
          <a:prstGeom prst="rect">
            <a:avLst/>
          </a:prstGeom>
          <a:noFill/>
          <a:ln>
            <a:noFill/>
          </a:ln>
        </p:spPr>
        <p:txBody>
          <a:bodyPr spcFirstLastPara="1" wrap="square" lIns="91425" tIns="91425" rIns="91425" bIns="91425" anchor="t" anchorCtr="0">
            <a:noAutofit/>
          </a:bodyPr>
          <a:lstStyle>
            <a:lvl1pPr marL="457200" lvl="0" indent="-381000" algn="l">
              <a:lnSpc>
                <a:spcPct val="100000"/>
              </a:lnSpc>
              <a:spcBef>
                <a:spcPts val="0"/>
              </a:spcBef>
              <a:spcAft>
                <a:spcPts val="0"/>
              </a:spcAft>
              <a:buSzPts val="2400"/>
              <a:buChar char="●"/>
              <a:defRPr sz="2400"/>
            </a:lvl1pPr>
            <a:lvl2pPr marL="914400" lvl="1" indent="-381000" algn="l">
              <a:lnSpc>
                <a:spcPct val="115000"/>
              </a:lnSpc>
              <a:spcBef>
                <a:spcPts val="0"/>
              </a:spcBef>
              <a:spcAft>
                <a:spcPts val="0"/>
              </a:spcAft>
              <a:buClr>
                <a:srgbClr val="000000"/>
              </a:buClr>
              <a:buSzPts val="2400"/>
              <a:buChar char="○"/>
              <a:defRPr sz="2400">
                <a:solidFill>
                  <a:srgbClr val="000000"/>
                </a:solidFill>
              </a:defRPr>
            </a:lvl2pPr>
            <a:lvl3pPr marL="1371600" lvl="2" indent="-381000" algn="l">
              <a:lnSpc>
                <a:spcPct val="115000"/>
              </a:lnSpc>
              <a:spcBef>
                <a:spcPts val="0"/>
              </a:spcBef>
              <a:spcAft>
                <a:spcPts val="0"/>
              </a:spcAft>
              <a:buClr>
                <a:srgbClr val="000000"/>
              </a:buClr>
              <a:buSzPts val="2400"/>
              <a:buChar char="■"/>
              <a:defRPr sz="2400">
                <a:solidFill>
                  <a:srgbClr val="000000"/>
                </a:solidFill>
              </a:defRPr>
            </a:lvl3pPr>
            <a:lvl4pPr marL="1828800" lvl="3" indent="-381000" algn="l">
              <a:lnSpc>
                <a:spcPct val="115000"/>
              </a:lnSpc>
              <a:spcBef>
                <a:spcPts val="0"/>
              </a:spcBef>
              <a:spcAft>
                <a:spcPts val="0"/>
              </a:spcAft>
              <a:buSzPts val="2400"/>
              <a:buChar char="●"/>
              <a:defRPr sz="2400"/>
            </a:lvl4pPr>
            <a:lvl5pPr marL="2286000" lvl="4" indent="-381000" algn="l">
              <a:lnSpc>
                <a:spcPct val="115000"/>
              </a:lnSpc>
              <a:spcBef>
                <a:spcPts val="0"/>
              </a:spcBef>
              <a:spcAft>
                <a:spcPts val="0"/>
              </a:spcAft>
              <a:buClr>
                <a:srgbClr val="000000"/>
              </a:buClr>
              <a:buSzPts val="2400"/>
              <a:buChar char="○"/>
              <a:defRPr sz="2400">
                <a:solidFill>
                  <a:srgbClr val="000000"/>
                </a:solidFill>
              </a:defRPr>
            </a:lvl5pPr>
            <a:lvl6pPr marL="2743200" lvl="5" indent="-381000" algn="l">
              <a:lnSpc>
                <a:spcPct val="115000"/>
              </a:lnSpc>
              <a:spcBef>
                <a:spcPts val="0"/>
              </a:spcBef>
              <a:spcAft>
                <a:spcPts val="0"/>
              </a:spcAft>
              <a:buClr>
                <a:srgbClr val="000000"/>
              </a:buClr>
              <a:buSzPts val="2400"/>
              <a:buChar char="■"/>
              <a:defRPr sz="2400">
                <a:solidFill>
                  <a:srgbClr val="000000"/>
                </a:solidFill>
              </a:defRPr>
            </a:lvl6pPr>
            <a:lvl7pPr marL="3200400" lvl="6" indent="-381000" algn="l">
              <a:lnSpc>
                <a:spcPct val="115000"/>
              </a:lnSpc>
              <a:spcBef>
                <a:spcPts val="0"/>
              </a:spcBef>
              <a:spcAft>
                <a:spcPts val="0"/>
              </a:spcAft>
              <a:buSzPts val="2400"/>
              <a:buChar char="●"/>
              <a:defRPr sz="2400"/>
            </a:lvl7pPr>
            <a:lvl8pPr marL="3657600" lvl="7" indent="-381000" algn="l">
              <a:lnSpc>
                <a:spcPct val="115000"/>
              </a:lnSpc>
              <a:spcBef>
                <a:spcPts val="0"/>
              </a:spcBef>
              <a:spcAft>
                <a:spcPts val="0"/>
              </a:spcAft>
              <a:buClr>
                <a:srgbClr val="000000"/>
              </a:buClr>
              <a:buSzPts val="2400"/>
              <a:buChar char="○"/>
              <a:defRPr sz="2400">
                <a:solidFill>
                  <a:srgbClr val="000000"/>
                </a:solidFill>
              </a:defRPr>
            </a:lvl8pPr>
            <a:lvl9pPr marL="4114800" lvl="8" indent="-381000" algn="l">
              <a:lnSpc>
                <a:spcPct val="115000"/>
              </a:lnSpc>
              <a:spcBef>
                <a:spcPts val="0"/>
              </a:spcBef>
              <a:spcAft>
                <a:spcPts val="0"/>
              </a:spcAft>
              <a:buClr>
                <a:srgbClr val="000000"/>
              </a:buClr>
              <a:buSzPts val="2400"/>
              <a:buChar char="■"/>
              <a:defRPr sz="2400">
                <a:solidFill>
                  <a:srgbClr val="000000"/>
                </a:solidFill>
              </a:defRPr>
            </a:lvl9pPr>
          </a:lstStyle>
          <a:p>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hree Phases">
  <p:cSld name="ONE_COLUMN_TEXT_1_1">
    <p:spTree>
      <p:nvGrpSpPr>
        <p:cNvPr id="1" name="Shape 52"/>
        <p:cNvGrpSpPr/>
        <p:nvPr/>
      </p:nvGrpSpPr>
      <p:grpSpPr>
        <a:xfrm>
          <a:off x="0" y="0"/>
          <a:ext cx="0" cy="0"/>
          <a:chOff x="0" y="0"/>
          <a:chExt cx="0" cy="0"/>
        </a:xfrm>
      </p:grpSpPr>
      <p:sp>
        <p:nvSpPr>
          <p:cNvPr id="53" name="Google Shape;53;p84"/>
          <p:cNvSpPr txBox="1">
            <a:spLocks noGrp="1"/>
          </p:cNvSpPr>
          <p:nvPr>
            <p:ph type="title"/>
          </p:nvPr>
        </p:nvSpPr>
        <p:spPr>
          <a:xfrm>
            <a:off x="311700" y="194550"/>
            <a:ext cx="8520600" cy="8235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SzPts val="44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a:endParaRPr/>
          </a:p>
        </p:txBody>
      </p:sp>
      <p:sp>
        <p:nvSpPr>
          <p:cNvPr id="54" name="Google Shape;54;p84"/>
          <p:cNvSpPr txBox="1">
            <a:spLocks noGrp="1"/>
          </p:cNvSpPr>
          <p:nvPr>
            <p:ph type="sldNum" idx="12"/>
          </p:nvPr>
        </p:nvSpPr>
        <p:spPr>
          <a:xfrm>
            <a:off x="8686800" y="4686300"/>
            <a:ext cx="457200" cy="457200"/>
          </a:xfrm>
          <a:prstGeom prst="rect">
            <a:avLst/>
          </a:prstGeom>
          <a:noFill/>
          <a:ln>
            <a:noFill/>
          </a:ln>
        </p:spPr>
        <p:txBody>
          <a:bodyPr spcFirstLastPara="1" wrap="square" lIns="0" tIns="0" rIns="0" bIns="0" anchor="t" anchorCtr="0">
            <a:noAutofit/>
          </a:bodyPr>
          <a:lstStyle>
            <a:lvl1pPr marL="0" marR="0" lvl="0"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1pPr>
            <a:lvl2pPr marL="0" marR="0" lvl="1"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2pPr>
            <a:lvl3pPr marL="0" marR="0" lvl="2"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3pPr>
            <a:lvl4pPr marL="0" marR="0" lvl="3"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4pPr>
            <a:lvl5pPr marL="0" marR="0" lvl="4"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5pPr>
            <a:lvl6pPr marL="0" marR="0" lvl="5"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6pPr>
            <a:lvl7pPr marL="0" marR="0" lvl="6"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7pPr>
            <a:lvl8pPr marL="0" marR="0" lvl="7"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8pPr>
            <a:lvl9pPr marL="0" marR="0" lvl="8"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9pPr>
          </a:lstStyle>
          <a:p>
            <a:pPr marL="0" lvl="0" indent="0" algn="l" rtl="0">
              <a:spcBef>
                <a:spcPts val="0"/>
              </a:spcBef>
              <a:spcAft>
                <a:spcPts val="0"/>
              </a:spcAft>
              <a:buNone/>
            </a:pPr>
            <a:fld id="{00000000-1234-1234-1234-123412341234}" type="slidenum">
              <a:rPr lang="en"/>
              <a:t>‹#›</a:t>
            </a:fld>
            <a:endParaRPr/>
          </a:p>
        </p:txBody>
      </p:sp>
      <p:sp>
        <p:nvSpPr>
          <p:cNvPr id="55" name="Google Shape;55;p84"/>
          <p:cNvSpPr txBox="1"/>
          <p:nvPr/>
        </p:nvSpPr>
        <p:spPr>
          <a:xfrm>
            <a:off x="471275" y="1377900"/>
            <a:ext cx="2606100" cy="2596500"/>
          </a:xfrm>
          <a:prstGeom prst="rect">
            <a:avLst/>
          </a:prstGeom>
          <a:solidFill>
            <a:schemeClr val="accen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350"/>
              <a:buFont typeface="Arial"/>
              <a:buNone/>
            </a:pPr>
            <a:endParaRPr sz="1350" b="0" i="0" u="none" strike="noStrike" cap="none">
              <a:solidFill>
                <a:srgbClr val="000000"/>
              </a:solidFill>
              <a:latin typeface="Open Sans Light"/>
              <a:ea typeface="Open Sans Light"/>
              <a:cs typeface="Open Sans Light"/>
              <a:sym typeface="Open Sans Light"/>
            </a:endParaRPr>
          </a:p>
        </p:txBody>
      </p:sp>
      <p:sp>
        <p:nvSpPr>
          <p:cNvPr id="56" name="Google Shape;56;p84"/>
          <p:cNvSpPr txBox="1"/>
          <p:nvPr/>
        </p:nvSpPr>
        <p:spPr>
          <a:xfrm>
            <a:off x="3270738" y="1371600"/>
            <a:ext cx="2606100" cy="2596500"/>
          </a:xfrm>
          <a:prstGeom prst="rect">
            <a:avLst/>
          </a:prstGeom>
          <a:solidFill>
            <a:schemeClr val="accen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350"/>
              <a:buFont typeface="Arial"/>
              <a:buNone/>
            </a:pPr>
            <a:endParaRPr sz="1350" b="0" i="0" u="none" strike="noStrike" cap="none">
              <a:solidFill>
                <a:srgbClr val="000000"/>
              </a:solidFill>
              <a:latin typeface="Open Sans Light"/>
              <a:ea typeface="Open Sans Light"/>
              <a:cs typeface="Open Sans Light"/>
              <a:sym typeface="Open Sans Light"/>
            </a:endParaRPr>
          </a:p>
        </p:txBody>
      </p:sp>
      <p:sp>
        <p:nvSpPr>
          <p:cNvPr id="57" name="Google Shape;57;p84"/>
          <p:cNvSpPr txBox="1"/>
          <p:nvPr/>
        </p:nvSpPr>
        <p:spPr>
          <a:xfrm>
            <a:off x="6080700" y="1371600"/>
            <a:ext cx="2606100" cy="2596500"/>
          </a:xfrm>
          <a:prstGeom prst="rect">
            <a:avLst/>
          </a:prstGeom>
          <a:solidFill>
            <a:schemeClr val="accen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350"/>
              <a:buFont typeface="Arial"/>
              <a:buNone/>
            </a:pPr>
            <a:endParaRPr sz="1350" b="0" i="0" u="none" strike="noStrike" cap="none">
              <a:solidFill>
                <a:srgbClr val="000000"/>
              </a:solidFill>
              <a:latin typeface="Open Sans Light"/>
              <a:ea typeface="Open Sans Light"/>
              <a:cs typeface="Open Sans Light"/>
              <a:sym typeface="Open Sans Light"/>
            </a:endParaRPr>
          </a:p>
        </p:txBody>
      </p:sp>
      <p:sp>
        <p:nvSpPr>
          <p:cNvPr id="58" name="Google Shape;58;p84"/>
          <p:cNvSpPr txBox="1">
            <a:spLocks noGrp="1"/>
          </p:cNvSpPr>
          <p:nvPr>
            <p:ph type="body" idx="1"/>
          </p:nvPr>
        </p:nvSpPr>
        <p:spPr>
          <a:xfrm>
            <a:off x="3283274" y="2036175"/>
            <a:ext cx="2482200" cy="1928700"/>
          </a:xfrm>
          <a:prstGeom prst="rect">
            <a:avLst/>
          </a:prstGeom>
          <a:noFill/>
          <a:ln>
            <a:noFill/>
          </a:ln>
        </p:spPr>
        <p:txBody>
          <a:bodyPr spcFirstLastPara="1" wrap="square" lIns="91425" tIns="91425" rIns="91425" bIns="91425" anchor="t" anchorCtr="0">
            <a:noAutofit/>
          </a:bodyPr>
          <a:lstStyle>
            <a:lvl1pPr marL="457200" lvl="0" indent="-317500" algn="l">
              <a:lnSpc>
                <a:spcPct val="115000"/>
              </a:lnSpc>
              <a:spcBef>
                <a:spcPts val="0"/>
              </a:spcBef>
              <a:spcAft>
                <a:spcPts val="0"/>
              </a:spcAft>
              <a:buSzPts val="1400"/>
              <a:buChar char="●"/>
              <a:defRPr sz="1400"/>
            </a:lvl1pPr>
            <a:lvl2pPr marL="914400" lvl="1" indent="-317500" algn="l">
              <a:lnSpc>
                <a:spcPct val="115000"/>
              </a:lnSpc>
              <a:spcBef>
                <a:spcPts val="1600"/>
              </a:spcBef>
              <a:spcAft>
                <a:spcPts val="0"/>
              </a:spcAft>
              <a:buClr>
                <a:srgbClr val="000000"/>
              </a:buClr>
              <a:buSzPts val="1400"/>
              <a:buChar char="○"/>
              <a:defRPr>
                <a:solidFill>
                  <a:srgbClr val="000000"/>
                </a:solidFill>
              </a:defRPr>
            </a:lvl2pPr>
            <a:lvl3pPr marL="1371600" lvl="2" indent="-317500" algn="l">
              <a:lnSpc>
                <a:spcPct val="115000"/>
              </a:lnSpc>
              <a:spcBef>
                <a:spcPts val="1600"/>
              </a:spcBef>
              <a:spcAft>
                <a:spcPts val="0"/>
              </a:spcAft>
              <a:buClr>
                <a:srgbClr val="000000"/>
              </a:buClr>
              <a:buSzPts val="1400"/>
              <a:buChar char="■"/>
              <a:defRPr>
                <a:solidFill>
                  <a:srgbClr val="000000"/>
                </a:solidFill>
              </a:defRPr>
            </a:lvl3pPr>
            <a:lvl4pPr marL="1828800" lvl="3" indent="-317500" algn="l">
              <a:lnSpc>
                <a:spcPct val="115000"/>
              </a:lnSpc>
              <a:spcBef>
                <a:spcPts val="1600"/>
              </a:spcBef>
              <a:spcAft>
                <a:spcPts val="0"/>
              </a:spcAft>
              <a:buSzPts val="1400"/>
              <a:buChar char="●"/>
              <a:defRPr/>
            </a:lvl4pPr>
            <a:lvl5pPr marL="2286000" lvl="4" indent="-285750" algn="l">
              <a:lnSpc>
                <a:spcPct val="115000"/>
              </a:lnSpc>
              <a:spcBef>
                <a:spcPts val="1600"/>
              </a:spcBef>
              <a:spcAft>
                <a:spcPts val="0"/>
              </a:spcAft>
              <a:buSzPts val="900"/>
              <a:buChar char="○"/>
              <a:defRPr/>
            </a:lvl5pPr>
            <a:lvl6pPr marL="2743200" lvl="5" indent="-285750" algn="l">
              <a:lnSpc>
                <a:spcPct val="115000"/>
              </a:lnSpc>
              <a:spcBef>
                <a:spcPts val="1600"/>
              </a:spcBef>
              <a:spcAft>
                <a:spcPts val="0"/>
              </a:spcAft>
              <a:buSzPts val="900"/>
              <a:buChar char="■"/>
              <a:defRPr/>
            </a:lvl6pPr>
            <a:lvl7pPr marL="3200400" lvl="6" indent="-317500" algn="l">
              <a:lnSpc>
                <a:spcPct val="115000"/>
              </a:lnSpc>
              <a:spcBef>
                <a:spcPts val="1600"/>
              </a:spcBef>
              <a:spcAft>
                <a:spcPts val="0"/>
              </a:spcAft>
              <a:buSzPts val="1400"/>
              <a:buChar char="●"/>
              <a:defRPr/>
            </a:lvl7pPr>
            <a:lvl8pPr marL="3657600" lvl="7" indent="-285750" algn="l">
              <a:lnSpc>
                <a:spcPct val="115000"/>
              </a:lnSpc>
              <a:spcBef>
                <a:spcPts val="1600"/>
              </a:spcBef>
              <a:spcAft>
                <a:spcPts val="0"/>
              </a:spcAft>
              <a:buSzPts val="900"/>
              <a:buChar char="○"/>
              <a:defRPr/>
            </a:lvl8pPr>
            <a:lvl9pPr marL="4114800" lvl="8" indent="-285750" algn="l">
              <a:lnSpc>
                <a:spcPct val="115000"/>
              </a:lnSpc>
              <a:spcBef>
                <a:spcPts val="1600"/>
              </a:spcBef>
              <a:spcAft>
                <a:spcPts val="1600"/>
              </a:spcAft>
              <a:buSzPts val="900"/>
              <a:buChar char="■"/>
              <a:defRPr/>
            </a:lvl9pPr>
          </a:lstStyle>
          <a:p>
            <a:endParaRPr/>
          </a:p>
        </p:txBody>
      </p:sp>
      <p:sp>
        <p:nvSpPr>
          <p:cNvPr id="59" name="Google Shape;59;p84"/>
          <p:cNvSpPr txBox="1">
            <a:spLocks noGrp="1"/>
          </p:cNvSpPr>
          <p:nvPr>
            <p:ph type="title" idx="2"/>
          </p:nvPr>
        </p:nvSpPr>
        <p:spPr>
          <a:xfrm>
            <a:off x="496400" y="1383575"/>
            <a:ext cx="2397600" cy="3015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SzPts val="1000"/>
              <a:buNone/>
              <a:defRPr sz="1000"/>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a:endParaRPr/>
          </a:p>
        </p:txBody>
      </p:sp>
      <p:sp>
        <p:nvSpPr>
          <p:cNvPr id="60" name="Google Shape;60;p84"/>
          <p:cNvSpPr txBox="1">
            <a:spLocks noGrp="1"/>
          </p:cNvSpPr>
          <p:nvPr>
            <p:ph type="title" idx="3"/>
          </p:nvPr>
        </p:nvSpPr>
        <p:spPr>
          <a:xfrm>
            <a:off x="3288550" y="1376363"/>
            <a:ext cx="2397600" cy="3015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SzPts val="1000"/>
              <a:buNone/>
              <a:defRPr sz="1000"/>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a:endParaRPr/>
          </a:p>
        </p:txBody>
      </p:sp>
      <p:sp>
        <p:nvSpPr>
          <p:cNvPr id="61" name="Google Shape;61;p84"/>
          <p:cNvSpPr txBox="1">
            <a:spLocks noGrp="1"/>
          </p:cNvSpPr>
          <p:nvPr>
            <p:ph type="title" idx="4"/>
          </p:nvPr>
        </p:nvSpPr>
        <p:spPr>
          <a:xfrm>
            <a:off x="6080700" y="1383575"/>
            <a:ext cx="2397600" cy="3015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SzPts val="1000"/>
              <a:buNone/>
              <a:defRPr sz="1000"/>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a:endParaRPr/>
          </a:p>
        </p:txBody>
      </p:sp>
      <p:sp>
        <p:nvSpPr>
          <p:cNvPr id="62" name="Google Shape;62;p84"/>
          <p:cNvSpPr txBox="1">
            <a:spLocks noGrp="1"/>
          </p:cNvSpPr>
          <p:nvPr>
            <p:ph type="title" idx="5"/>
          </p:nvPr>
        </p:nvSpPr>
        <p:spPr>
          <a:xfrm>
            <a:off x="496400" y="1742675"/>
            <a:ext cx="2397600" cy="4572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SzPts val="1900"/>
              <a:buNone/>
              <a:defRPr sz="1900"/>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a:endParaRPr/>
          </a:p>
        </p:txBody>
      </p:sp>
      <p:sp>
        <p:nvSpPr>
          <p:cNvPr id="63" name="Google Shape;63;p84"/>
          <p:cNvSpPr txBox="1">
            <a:spLocks noGrp="1"/>
          </p:cNvSpPr>
          <p:nvPr>
            <p:ph type="body" idx="6"/>
          </p:nvPr>
        </p:nvSpPr>
        <p:spPr>
          <a:xfrm>
            <a:off x="496400" y="2050600"/>
            <a:ext cx="2439900" cy="1928700"/>
          </a:xfrm>
          <a:prstGeom prst="rect">
            <a:avLst/>
          </a:prstGeom>
          <a:noFill/>
          <a:ln>
            <a:noFill/>
          </a:ln>
        </p:spPr>
        <p:txBody>
          <a:bodyPr spcFirstLastPara="1" wrap="square" lIns="91425" tIns="91425" rIns="91425" bIns="91425" anchor="t" anchorCtr="0">
            <a:noAutofit/>
          </a:bodyPr>
          <a:lstStyle>
            <a:lvl1pPr marL="457200" lvl="0" indent="-317500" algn="l">
              <a:lnSpc>
                <a:spcPct val="115000"/>
              </a:lnSpc>
              <a:spcBef>
                <a:spcPts val="0"/>
              </a:spcBef>
              <a:spcAft>
                <a:spcPts val="0"/>
              </a:spcAft>
              <a:buSzPts val="1400"/>
              <a:buChar char="●"/>
              <a:defRPr sz="1400"/>
            </a:lvl1pPr>
            <a:lvl2pPr marL="914400" lvl="1" indent="-317500" algn="l">
              <a:lnSpc>
                <a:spcPct val="115000"/>
              </a:lnSpc>
              <a:spcBef>
                <a:spcPts val="1600"/>
              </a:spcBef>
              <a:spcAft>
                <a:spcPts val="0"/>
              </a:spcAft>
              <a:buClr>
                <a:srgbClr val="000000"/>
              </a:buClr>
              <a:buSzPts val="1400"/>
              <a:buChar char="○"/>
              <a:defRPr>
                <a:solidFill>
                  <a:srgbClr val="000000"/>
                </a:solidFill>
              </a:defRPr>
            </a:lvl2pPr>
            <a:lvl3pPr marL="1371600" lvl="2" indent="-317500" algn="l">
              <a:lnSpc>
                <a:spcPct val="115000"/>
              </a:lnSpc>
              <a:spcBef>
                <a:spcPts val="1600"/>
              </a:spcBef>
              <a:spcAft>
                <a:spcPts val="0"/>
              </a:spcAft>
              <a:buClr>
                <a:srgbClr val="000000"/>
              </a:buClr>
              <a:buSzPts val="1400"/>
              <a:buChar char="■"/>
              <a:defRPr>
                <a:solidFill>
                  <a:srgbClr val="000000"/>
                </a:solidFill>
              </a:defRPr>
            </a:lvl3pPr>
            <a:lvl4pPr marL="1828800" lvl="3" indent="-317500" algn="l">
              <a:lnSpc>
                <a:spcPct val="115000"/>
              </a:lnSpc>
              <a:spcBef>
                <a:spcPts val="1600"/>
              </a:spcBef>
              <a:spcAft>
                <a:spcPts val="0"/>
              </a:spcAft>
              <a:buSzPts val="1400"/>
              <a:buChar char="●"/>
              <a:defRPr/>
            </a:lvl4pPr>
            <a:lvl5pPr marL="2286000" lvl="4" indent="-285750" algn="l">
              <a:lnSpc>
                <a:spcPct val="115000"/>
              </a:lnSpc>
              <a:spcBef>
                <a:spcPts val="1600"/>
              </a:spcBef>
              <a:spcAft>
                <a:spcPts val="0"/>
              </a:spcAft>
              <a:buSzPts val="900"/>
              <a:buChar char="○"/>
              <a:defRPr/>
            </a:lvl5pPr>
            <a:lvl6pPr marL="2743200" lvl="5" indent="-285750" algn="l">
              <a:lnSpc>
                <a:spcPct val="115000"/>
              </a:lnSpc>
              <a:spcBef>
                <a:spcPts val="1600"/>
              </a:spcBef>
              <a:spcAft>
                <a:spcPts val="0"/>
              </a:spcAft>
              <a:buSzPts val="900"/>
              <a:buChar char="■"/>
              <a:defRPr/>
            </a:lvl6pPr>
            <a:lvl7pPr marL="3200400" lvl="6" indent="-317500" algn="l">
              <a:lnSpc>
                <a:spcPct val="115000"/>
              </a:lnSpc>
              <a:spcBef>
                <a:spcPts val="1600"/>
              </a:spcBef>
              <a:spcAft>
                <a:spcPts val="0"/>
              </a:spcAft>
              <a:buSzPts val="1400"/>
              <a:buChar char="●"/>
              <a:defRPr/>
            </a:lvl7pPr>
            <a:lvl8pPr marL="3657600" lvl="7" indent="-285750" algn="l">
              <a:lnSpc>
                <a:spcPct val="115000"/>
              </a:lnSpc>
              <a:spcBef>
                <a:spcPts val="1600"/>
              </a:spcBef>
              <a:spcAft>
                <a:spcPts val="0"/>
              </a:spcAft>
              <a:buSzPts val="900"/>
              <a:buChar char="○"/>
              <a:defRPr/>
            </a:lvl8pPr>
            <a:lvl9pPr marL="4114800" lvl="8" indent="-285750" algn="l">
              <a:lnSpc>
                <a:spcPct val="115000"/>
              </a:lnSpc>
              <a:spcBef>
                <a:spcPts val="1600"/>
              </a:spcBef>
              <a:spcAft>
                <a:spcPts val="1600"/>
              </a:spcAft>
              <a:buSzPts val="900"/>
              <a:buChar char="■"/>
              <a:defRPr/>
            </a:lvl9pPr>
          </a:lstStyle>
          <a:p>
            <a:endParaRPr/>
          </a:p>
        </p:txBody>
      </p:sp>
      <p:sp>
        <p:nvSpPr>
          <p:cNvPr id="64" name="Google Shape;64;p84"/>
          <p:cNvSpPr txBox="1">
            <a:spLocks noGrp="1"/>
          </p:cNvSpPr>
          <p:nvPr>
            <p:ph type="title" idx="7"/>
          </p:nvPr>
        </p:nvSpPr>
        <p:spPr>
          <a:xfrm>
            <a:off x="3270750" y="1742675"/>
            <a:ext cx="2397600" cy="4572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SzPts val="1900"/>
              <a:buNone/>
              <a:defRPr sz="1900"/>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a:endParaRPr/>
          </a:p>
        </p:txBody>
      </p:sp>
      <p:sp>
        <p:nvSpPr>
          <p:cNvPr id="65" name="Google Shape;65;p84"/>
          <p:cNvSpPr txBox="1">
            <a:spLocks noGrp="1"/>
          </p:cNvSpPr>
          <p:nvPr>
            <p:ph type="body" idx="8"/>
          </p:nvPr>
        </p:nvSpPr>
        <p:spPr>
          <a:xfrm>
            <a:off x="6082749" y="2036175"/>
            <a:ext cx="2482200" cy="1928700"/>
          </a:xfrm>
          <a:prstGeom prst="rect">
            <a:avLst/>
          </a:prstGeom>
          <a:noFill/>
          <a:ln>
            <a:noFill/>
          </a:ln>
        </p:spPr>
        <p:txBody>
          <a:bodyPr spcFirstLastPara="1" wrap="square" lIns="91425" tIns="91425" rIns="91425" bIns="91425" anchor="t" anchorCtr="0">
            <a:noAutofit/>
          </a:bodyPr>
          <a:lstStyle>
            <a:lvl1pPr marL="457200" lvl="0" indent="-317500" algn="l">
              <a:lnSpc>
                <a:spcPct val="115000"/>
              </a:lnSpc>
              <a:spcBef>
                <a:spcPts val="0"/>
              </a:spcBef>
              <a:spcAft>
                <a:spcPts val="0"/>
              </a:spcAft>
              <a:buSzPts val="1400"/>
              <a:buChar char="●"/>
              <a:defRPr sz="1400"/>
            </a:lvl1pPr>
            <a:lvl2pPr marL="914400" lvl="1" indent="-317500" algn="l">
              <a:lnSpc>
                <a:spcPct val="115000"/>
              </a:lnSpc>
              <a:spcBef>
                <a:spcPts val="1600"/>
              </a:spcBef>
              <a:spcAft>
                <a:spcPts val="0"/>
              </a:spcAft>
              <a:buClr>
                <a:srgbClr val="000000"/>
              </a:buClr>
              <a:buSzPts val="1400"/>
              <a:buChar char="○"/>
              <a:defRPr>
                <a:solidFill>
                  <a:srgbClr val="000000"/>
                </a:solidFill>
              </a:defRPr>
            </a:lvl2pPr>
            <a:lvl3pPr marL="1371600" lvl="2" indent="-317500" algn="l">
              <a:lnSpc>
                <a:spcPct val="115000"/>
              </a:lnSpc>
              <a:spcBef>
                <a:spcPts val="1600"/>
              </a:spcBef>
              <a:spcAft>
                <a:spcPts val="0"/>
              </a:spcAft>
              <a:buClr>
                <a:srgbClr val="000000"/>
              </a:buClr>
              <a:buSzPts val="1400"/>
              <a:buChar char="■"/>
              <a:defRPr>
                <a:solidFill>
                  <a:srgbClr val="000000"/>
                </a:solidFill>
              </a:defRPr>
            </a:lvl3pPr>
            <a:lvl4pPr marL="1828800" lvl="3" indent="-317500" algn="l">
              <a:lnSpc>
                <a:spcPct val="115000"/>
              </a:lnSpc>
              <a:spcBef>
                <a:spcPts val="1600"/>
              </a:spcBef>
              <a:spcAft>
                <a:spcPts val="0"/>
              </a:spcAft>
              <a:buSzPts val="1400"/>
              <a:buChar char="●"/>
              <a:defRPr/>
            </a:lvl4pPr>
            <a:lvl5pPr marL="2286000" lvl="4" indent="-285750" algn="l">
              <a:lnSpc>
                <a:spcPct val="115000"/>
              </a:lnSpc>
              <a:spcBef>
                <a:spcPts val="1600"/>
              </a:spcBef>
              <a:spcAft>
                <a:spcPts val="0"/>
              </a:spcAft>
              <a:buSzPts val="900"/>
              <a:buChar char="○"/>
              <a:defRPr/>
            </a:lvl5pPr>
            <a:lvl6pPr marL="2743200" lvl="5" indent="-285750" algn="l">
              <a:lnSpc>
                <a:spcPct val="115000"/>
              </a:lnSpc>
              <a:spcBef>
                <a:spcPts val="1600"/>
              </a:spcBef>
              <a:spcAft>
                <a:spcPts val="0"/>
              </a:spcAft>
              <a:buSzPts val="900"/>
              <a:buChar char="■"/>
              <a:defRPr/>
            </a:lvl6pPr>
            <a:lvl7pPr marL="3200400" lvl="6" indent="-317500" algn="l">
              <a:lnSpc>
                <a:spcPct val="115000"/>
              </a:lnSpc>
              <a:spcBef>
                <a:spcPts val="1600"/>
              </a:spcBef>
              <a:spcAft>
                <a:spcPts val="0"/>
              </a:spcAft>
              <a:buSzPts val="1400"/>
              <a:buChar char="●"/>
              <a:defRPr/>
            </a:lvl7pPr>
            <a:lvl8pPr marL="3657600" lvl="7" indent="-285750" algn="l">
              <a:lnSpc>
                <a:spcPct val="115000"/>
              </a:lnSpc>
              <a:spcBef>
                <a:spcPts val="1600"/>
              </a:spcBef>
              <a:spcAft>
                <a:spcPts val="0"/>
              </a:spcAft>
              <a:buSzPts val="900"/>
              <a:buChar char="○"/>
              <a:defRPr/>
            </a:lvl8pPr>
            <a:lvl9pPr marL="4114800" lvl="8" indent="-285750" algn="l">
              <a:lnSpc>
                <a:spcPct val="115000"/>
              </a:lnSpc>
              <a:spcBef>
                <a:spcPts val="1600"/>
              </a:spcBef>
              <a:spcAft>
                <a:spcPts val="1600"/>
              </a:spcAft>
              <a:buSzPts val="900"/>
              <a:buChar char="■"/>
              <a:defRPr/>
            </a:lvl9pPr>
          </a:lstStyle>
          <a:p>
            <a:endParaRPr/>
          </a:p>
        </p:txBody>
      </p:sp>
      <p:sp>
        <p:nvSpPr>
          <p:cNvPr id="66" name="Google Shape;66;p84"/>
          <p:cNvSpPr txBox="1">
            <a:spLocks noGrp="1"/>
          </p:cNvSpPr>
          <p:nvPr>
            <p:ph type="title" idx="9"/>
          </p:nvPr>
        </p:nvSpPr>
        <p:spPr>
          <a:xfrm>
            <a:off x="6070225" y="1742675"/>
            <a:ext cx="2397600" cy="4572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SzPts val="1900"/>
              <a:buNone/>
              <a:defRPr sz="1900"/>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a:endParaRPr/>
          </a:p>
        </p:txBody>
      </p:sp>
    </p:spTree>
  </p:cSld>
  <p:clrMapOvr>
    <a:masterClrMapping/>
  </p:clrMapOvr>
  <p:extLst>
    <p:ext uri="{DCECCB84-F9BA-43D5-87BE-67443E8EF086}">
      <p15:sldGuideLst xmlns:p15="http://schemas.microsoft.com/office/powerpoint/2012/main">
        <p15:guide id="1" pos="2060">
          <p15:clr>
            <a:srgbClr val="FA7B17"/>
          </p15:clr>
        </p15:guide>
        <p15:guide id="2" pos="3702">
          <p15:clr>
            <a:srgbClr val="FA7B17"/>
          </p15:clr>
        </p15:guide>
        <p15:guide id="3" orient="horz" pos="864">
          <p15:clr>
            <a:srgbClr val="FA7B17"/>
          </p15:clr>
        </p15:guide>
        <p15:guide id="4" pos="1932">
          <p15:clr>
            <a:srgbClr val="FA7B17"/>
          </p15:clr>
        </p15:guide>
        <p15:guide id="5" pos="3830">
          <p15:clr>
            <a:srgbClr val="FA7B17"/>
          </p15:clr>
        </p15:guide>
        <p15:guide id="6" orient="horz" pos="2500">
          <p15:clr>
            <a:srgbClr val="FA7B17"/>
          </p15:clr>
        </p15:guide>
      </p15:sldGuideLst>
    </p:ext>
  </p:extLst>
</p:sldLayout>
</file>

<file path=ppt/slideLayouts/slideLayout100.xml><?xml version="1.0" encoding="utf-8"?>
<p:sldLayout xmlns:a="http://schemas.openxmlformats.org/drawingml/2006/main" xmlns:r="http://schemas.openxmlformats.org/officeDocument/2006/relationships" xmlns:p="http://schemas.openxmlformats.org/presentationml/2006/main" matchingName="Title and body 2">
  <p:cSld name="TITLE_AND_BODY_1_2">
    <p:spTree>
      <p:nvGrpSpPr>
        <p:cNvPr id="1" name="Shape 569"/>
        <p:cNvGrpSpPr/>
        <p:nvPr/>
      </p:nvGrpSpPr>
      <p:grpSpPr>
        <a:xfrm>
          <a:off x="0" y="0"/>
          <a:ext cx="0" cy="0"/>
          <a:chOff x="0" y="0"/>
          <a:chExt cx="0" cy="0"/>
        </a:xfrm>
      </p:grpSpPr>
      <p:sp>
        <p:nvSpPr>
          <p:cNvPr id="570" name="Google Shape;570;g3f82c3f45dd_1_867"/>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Autofit/>
          </a:bodyPr>
          <a:lstStyle>
            <a:lvl1pPr marL="457200" lvl="0" indent="-349250" algn="l">
              <a:lnSpc>
                <a:spcPct val="115000"/>
              </a:lnSpc>
              <a:spcBef>
                <a:spcPts val="0"/>
              </a:spcBef>
              <a:spcAft>
                <a:spcPts val="0"/>
              </a:spcAft>
              <a:buClr>
                <a:srgbClr val="000000"/>
              </a:buClr>
              <a:buSzPts val="1900"/>
              <a:buFont typeface="Proxima Nova"/>
              <a:buChar char="●"/>
              <a:defRPr>
                <a:solidFill>
                  <a:srgbClr val="000000"/>
                </a:solidFill>
                <a:latin typeface="Proxima Nova"/>
                <a:ea typeface="Proxima Nova"/>
                <a:cs typeface="Proxima Nova"/>
                <a:sym typeface="Proxima Nova"/>
              </a:defRPr>
            </a:lvl1pPr>
            <a:lvl2pPr marL="914400" lvl="1" indent="-317500" algn="l">
              <a:lnSpc>
                <a:spcPct val="115000"/>
              </a:lnSpc>
              <a:spcBef>
                <a:spcPts val="1600"/>
              </a:spcBef>
              <a:spcAft>
                <a:spcPts val="0"/>
              </a:spcAft>
              <a:buClr>
                <a:srgbClr val="000000"/>
              </a:buClr>
              <a:buSzPts val="1400"/>
              <a:buFont typeface="Proxima Nova"/>
              <a:buChar char="○"/>
              <a:defRPr>
                <a:solidFill>
                  <a:srgbClr val="000000"/>
                </a:solidFill>
                <a:latin typeface="Proxima Nova"/>
                <a:ea typeface="Proxima Nova"/>
                <a:cs typeface="Proxima Nova"/>
                <a:sym typeface="Proxima Nova"/>
              </a:defRPr>
            </a:lvl2pPr>
            <a:lvl3pPr marL="1371600" lvl="2" indent="-317500" algn="l">
              <a:lnSpc>
                <a:spcPct val="115000"/>
              </a:lnSpc>
              <a:spcBef>
                <a:spcPts val="1600"/>
              </a:spcBef>
              <a:spcAft>
                <a:spcPts val="0"/>
              </a:spcAft>
              <a:buClr>
                <a:srgbClr val="000000"/>
              </a:buClr>
              <a:buSzPts val="1400"/>
              <a:buFont typeface="Proxima Nova"/>
              <a:buChar char="■"/>
              <a:defRPr>
                <a:solidFill>
                  <a:srgbClr val="000000"/>
                </a:solidFill>
                <a:latin typeface="Proxima Nova"/>
                <a:ea typeface="Proxima Nova"/>
                <a:cs typeface="Proxima Nova"/>
                <a:sym typeface="Proxima Nova"/>
              </a:defRPr>
            </a:lvl3pPr>
            <a:lvl4pPr marL="1828800" lvl="3" indent="-317500" algn="l">
              <a:lnSpc>
                <a:spcPct val="115000"/>
              </a:lnSpc>
              <a:spcBef>
                <a:spcPts val="1600"/>
              </a:spcBef>
              <a:spcAft>
                <a:spcPts val="0"/>
              </a:spcAft>
              <a:buClr>
                <a:srgbClr val="000000"/>
              </a:buClr>
              <a:buSzPts val="1400"/>
              <a:buFont typeface="Proxima Nova"/>
              <a:buChar char="●"/>
              <a:defRPr>
                <a:solidFill>
                  <a:srgbClr val="000000"/>
                </a:solidFill>
                <a:latin typeface="Proxima Nova"/>
                <a:ea typeface="Proxima Nova"/>
                <a:cs typeface="Proxima Nova"/>
                <a:sym typeface="Proxima Nova"/>
              </a:defRPr>
            </a:lvl4pPr>
            <a:lvl5pPr marL="2286000" lvl="4" indent="-285750" algn="l">
              <a:lnSpc>
                <a:spcPct val="115000"/>
              </a:lnSpc>
              <a:spcBef>
                <a:spcPts val="1600"/>
              </a:spcBef>
              <a:spcAft>
                <a:spcPts val="0"/>
              </a:spcAft>
              <a:buClr>
                <a:srgbClr val="000000"/>
              </a:buClr>
              <a:buSzPts val="900"/>
              <a:buFont typeface="Proxima Nova"/>
              <a:buChar char="○"/>
              <a:defRPr>
                <a:solidFill>
                  <a:srgbClr val="000000"/>
                </a:solidFill>
                <a:latin typeface="Proxima Nova"/>
                <a:ea typeface="Proxima Nova"/>
                <a:cs typeface="Proxima Nova"/>
                <a:sym typeface="Proxima Nova"/>
              </a:defRPr>
            </a:lvl5pPr>
            <a:lvl6pPr marL="2743200" lvl="5" indent="-285750" algn="l">
              <a:lnSpc>
                <a:spcPct val="115000"/>
              </a:lnSpc>
              <a:spcBef>
                <a:spcPts val="1600"/>
              </a:spcBef>
              <a:spcAft>
                <a:spcPts val="0"/>
              </a:spcAft>
              <a:buClr>
                <a:srgbClr val="000000"/>
              </a:buClr>
              <a:buSzPts val="900"/>
              <a:buFont typeface="Proxima Nova"/>
              <a:buChar char="■"/>
              <a:defRPr>
                <a:solidFill>
                  <a:srgbClr val="000000"/>
                </a:solidFill>
                <a:latin typeface="Proxima Nova"/>
                <a:ea typeface="Proxima Nova"/>
                <a:cs typeface="Proxima Nova"/>
                <a:sym typeface="Proxima Nova"/>
              </a:defRPr>
            </a:lvl6pPr>
            <a:lvl7pPr marL="3200400" lvl="6" indent="-317500" algn="l">
              <a:lnSpc>
                <a:spcPct val="115000"/>
              </a:lnSpc>
              <a:spcBef>
                <a:spcPts val="1600"/>
              </a:spcBef>
              <a:spcAft>
                <a:spcPts val="0"/>
              </a:spcAft>
              <a:buClr>
                <a:srgbClr val="000000"/>
              </a:buClr>
              <a:buSzPts val="1400"/>
              <a:buFont typeface="Proxima Nova"/>
              <a:buChar char="●"/>
              <a:defRPr>
                <a:solidFill>
                  <a:srgbClr val="000000"/>
                </a:solidFill>
                <a:latin typeface="Proxima Nova"/>
                <a:ea typeface="Proxima Nova"/>
                <a:cs typeface="Proxima Nova"/>
                <a:sym typeface="Proxima Nova"/>
              </a:defRPr>
            </a:lvl7pPr>
            <a:lvl8pPr marL="3657600" lvl="7" indent="-285750" algn="l">
              <a:lnSpc>
                <a:spcPct val="115000"/>
              </a:lnSpc>
              <a:spcBef>
                <a:spcPts val="1600"/>
              </a:spcBef>
              <a:spcAft>
                <a:spcPts val="0"/>
              </a:spcAft>
              <a:buClr>
                <a:srgbClr val="000000"/>
              </a:buClr>
              <a:buSzPts val="900"/>
              <a:buFont typeface="Proxima Nova"/>
              <a:buChar char="○"/>
              <a:defRPr>
                <a:solidFill>
                  <a:srgbClr val="000000"/>
                </a:solidFill>
                <a:latin typeface="Proxima Nova"/>
                <a:ea typeface="Proxima Nova"/>
                <a:cs typeface="Proxima Nova"/>
                <a:sym typeface="Proxima Nova"/>
              </a:defRPr>
            </a:lvl8pPr>
            <a:lvl9pPr marL="4114800" lvl="8" indent="-285750" algn="l">
              <a:lnSpc>
                <a:spcPct val="115000"/>
              </a:lnSpc>
              <a:spcBef>
                <a:spcPts val="1600"/>
              </a:spcBef>
              <a:spcAft>
                <a:spcPts val="1600"/>
              </a:spcAft>
              <a:buClr>
                <a:srgbClr val="000000"/>
              </a:buClr>
              <a:buSzPts val="900"/>
              <a:buFont typeface="Proxima Nova"/>
              <a:buChar char="■"/>
              <a:defRPr>
                <a:solidFill>
                  <a:srgbClr val="000000"/>
                </a:solidFill>
                <a:latin typeface="Proxima Nova"/>
                <a:ea typeface="Proxima Nova"/>
                <a:cs typeface="Proxima Nova"/>
                <a:sym typeface="Proxima Nova"/>
              </a:defRPr>
            </a:lvl9pPr>
          </a:lstStyle>
          <a:p>
            <a:endParaRPr/>
          </a:p>
        </p:txBody>
      </p:sp>
      <p:sp>
        <p:nvSpPr>
          <p:cNvPr id="571" name="Google Shape;571;g3f82c3f45dd_1_867"/>
          <p:cNvSpPr txBox="1">
            <a:spLocks noGrp="1"/>
          </p:cNvSpPr>
          <p:nvPr>
            <p:ph type="title"/>
          </p:nvPr>
        </p:nvSpPr>
        <p:spPr>
          <a:xfrm>
            <a:off x="311700" y="249875"/>
            <a:ext cx="8520600" cy="9204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Clr>
                <a:srgbClr val="0C477F"/>
              </a:buClr>
              <a:buSzPts val="3600"/>
              <a:buFont typeface="Proxima Nova"/>
              <a:buNone/>
              <a:defRPr sz="3600" b="1">
                <a:solidFill>
                  <a:srgbClr val="0C477F"/>
                </a:solidFill>
                <a:latin typeface="Proxima Nova"/>
                <a:ea typeface="Proxima Nova"/>
                <a:cs typeface="Proxima Nova"/>
                <a:sym typeface="Proxima Nova"/>
              </a:defRPr>
            </a:lvl1pPr>
            <a:lvl2pPr lvl="1" algn="l">
              <a:lnSpc>
                <a:spcPct val="100000"/>
              </a:lnSpc>
              <a:spcBef>
                <a:spcPts val="0"/>
              </a:spcBef>
              <a:spcAft>
                <a:spcPts val="0"/>
              </a:spcAft>
              <a:buClr>
                <a:srgbClr val="339EDD"/>
              </a:buClr>
              <a:buSzPts val="3600"/>
              <a:buNone/>
              <a:defRPr sz="3600" b="1">
                <a:solidFill>
                  <a:srgbClr val="339EDD"/>
                </a:solidFill>
              </a:defRPr>
            </a:lvl2pPr>
            <a:lvl3pPr lvl="2" algn="l">
              <a:lnSpc>
                <a:spcPct val="100000"/>
              </a:lnSpc>
              <a:spcBef>
                <a:spcPts val="0"/>
              </a:spcBef>
              <a:spcAft>
                <a:spcPts val="0"/>
              </a:spcAft>
              <a:buClr>
                <a:srgbClr val="339EDD"/>
              </a:buClr>
              <a:buSzPts val="3600"/>
              <a:buNone/>
              <a:defRPr sz="3600" b="1">
                <a:solidFill>
                  <a:srgbClr val="339EDD"/>
                </a:solidFill>
              </a:defRPr>
            </a:lvl3pPr>
            <a:lvl4pPr lvl="3" algn="l">
              <a:lnSpc>
                <a:spcPct val="100000"/>
              </a:lnSpc>
              <a:spcBef>
                <a:spcPts val="0"/>
              </a:spcBef>
              <a:spcAft>
                <a:spcPts val="0"/>
              </a:spcAft>
              <a:buClr>
                <a:srgbClr val="339EDD"/>
              </a:buClr>
              <a:buSzPts val="3600"/>
              <a:buNone/>
              <a:defRPr sz="3600" b="1">
                <a:solidFill>
                  <a:srgbClr val="339EDD"/>
                </a:solidFill>
              </a:defRPr>
            </a:lvl4pPr>
            <a:lvl5pPr lvl="4" algn="l">
              <a:lnSpc>
                <a:spcPct val="100000"/>
              </a:lnSpc>
              <a:spcBef>
                <a:spcPts val="0"/>
              </a:spcBef>
              <a:spcAft>
                <a:spcPts val="0"/>
              </a:spcAft>
              <a:buClr>
                <a:srgbClr val="339EDD"/>
              </a:buClr>
              <a:buSzPts val="3600"/>
              <a:buNone/>
              <a:defRPr sz="3600" b="1">
                <a:solidFill>
                  <a:srgbClr val="339EDD"/>
                </a:solidFill>
              </a:defRPr>
            </a:lvl5pPr>
            <a:lvl6pPr lvl="5" algn="l">
              <a:lnSpc>
                <a:spcPct val="100000"/>
              </a:lnSpc>
              <a:spcBef>
                <a:spcPts val="0"/>
              </a:spcBef>
              <a:spcAft>
                <a:spcPts val="0"/>
              </a:spcAft>
              <a:buClr>
                <a:srgbClr val="339EDD"/>
              </a:buClr>
              <a:buSzPts val="3600"/>
              <a:buNone/>
              <a:defRPr sz="3600" b="1">
                <a:solidFill>
                  <a:srgbClr val="339EDD"/>
                </a:solidFill>
              </a:defRPr>
            </a:lvl6pPr>
            <a:lvl7pPr lvl="6" algn="l">
              <a:lnSpc>
                <a:spcPct val="100000"/>
              </a:lnSpc>
              <a:spcBef>
                <a:spcPts val="0"/>
              </a:spcBef>
              <a:spcAft>
                <a:spcPts val="0"/>
              </a:spcAft>
              <a:buClr>
                <a:srgbClr val="339EDD"/>
              </a:buClr>
              <a:buSzPts val="3600"/>
              <a:buNone/>
              <a:defRPr sz="3600" b="1">
                <a:solidFill>
                  <a:srgbClr val="339EDD"/>
                </a:solidFill>
              </a:defRPr>
            </a:lvl7pPr>
            <a:lvl8pPr lvl="7" algn="l">
              <a:lnSpc>
                <a:spcPct val="100000"/>
              </a:lnSpc>
              <a:spcBef>
                <a:spcPts val="0"/>
              </a:spcBef>
              <a:spcAft>
                <a:spcPts val="0"/>
              </a:spcAft>
              <a:buClr>
                <a:srgbClr val="339EDD"/>
              </a:buClr>
              <a:buSzPts val="3600"/>
              <a:buNone/>
              <a:defRPr sz="3600" b="1">
                <a:solidFill>
                  <a:srgbClr val="339EDD"/>
                </a:solidFill>
              </a:defRPr>
            </a:lvl8pPr>
            <a:lvl9pPr lvl="8" algn="l">
              <a:lnSpc>
                <a:spcPct val="100000"/>
              </a:lnSpc>
              <a:spcBef>
                <a:spcPts val="0"/>
              </a:spcBef>
              <a:spcAft>
                <a:spcPts val="0"/>
              </a:spcAft>
              <a:buClr>
                <a:srgbClr val="339EDD"/>
              </a:buClr>
              <a:buSzPts val="3600"/>
              <a:buNone/>
              <a:defRPr sz="3600" b="1">
                <a:solidFill>
                  <a:srgbClr val="339EDD"/>
                </a:solidFill>
              </a:defRPr>
            </a:lvl9pPr>
          </a:lstStyle>
          <a:p>
            <a:endParaRPr/>
          </a:p>
        </p:txBody>
      </p:sp>
    </p:spTree>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matchingName="Strategy - Title, Subtitle, 2 columns">
  <p:cSld name="TITLE_AND_BODY_1_1_1">
    <p:bg>
      <p:bgPr>
        <a:solidFill>
          <a:schemeClr val="accent5"/>
        </a:solidFill>
        <a:effectLst/>
      </p:bgPr>
    </p:bg>
    <p:spTree>
      <p:nvGrpSpPr>
        <p:cNvPr id="1" name="Shape 572"/>
        <p:cNvGrpSpPr/>
        <p:nvPr/>
      </p:nvGrpSpPr>
      <p:grpSpPr>
        <a:xfrm>
          <a:off x="0" y="0"/>
          <a:ext cx="0" cy="0"/>
          <a:chOff x="0" y="0"/>
          <a:chExt cx="0" cy="0"/>
        </a:xfrm>
      </p:grpSpPr>
      <p:sp>
        <p:nvSpPr>
          <p:cNvPr id="573" name="Google Shape;573;g3f82c3f45dd_1_870"/>
          <p:cNvSpPr txBox="1">
            <a:spLocks noGrp="1"/>
          </p:cNvSpPr>
          <p:nvPr>
            <p:ph type="sldNum" idx="12"/>
          </p:nvPr>
        </p:nvSpPr>
        <p:spPr>
          <a:xfrm>
            <a:off x="8460302" y="4709160"/>
            <a:ext cx="372000" cy="320100"/>
          </a:xfrm>
          <a:prstGeom prst="rect">
            <a:avLst/>
          </a:prstGeom>
          <a:noFill/>
          <a:ln>
            <a:noFill/>
          </a:ln>
        </p:spPr>
        <p:txBody>
          <a:bodyPr spcFirstLastPara="1" wrap="square" lIns="91425" tIns="91425" rIns="0" bIns="91425" anchor="ctr" anchorCtr="0">
            <a:noAutofit/>
          </a:bodyPr>
          <a:lstStyle>
            <a:lvl1pPr marL="0" marR="0" lvl="0" indent="0" algn="r">
              <a:lnSpc>
                <a:spcPct val="100000"/>
              </a:lnSpc>
              <a:spcBef>
                <a:spcPts val="0"/>
              </a:spcBef>
              <a:spcAft>
                <a:spcPts val="0"/>
              </a:spcAft>
              <a:buClr>
                <a:srgbClr val="000000"/>
              </a:buClr>
              <a:buSzPts val="600"/>
              <a:buFont typeface="Arial"/>
              <a:buNone/>
              <a:defRPr sz="600" b="1" i="0" u="none" strike="noStrike" cap="none">
                <a:solidFill>
                  <a:schemeClr val="dk2"/>
                </a:solidFill>
                <a:latin typeface="Heebo"/>
                <a:ea typeface="Heebo"/>
                <a:cs typeface="Heebo"/>
                <a:sym typeface="Heebo"/>
              </a:defRPr>
            </a:lvl1pPr>
            <a:lvl2pPr marL="0" marR="0" lvl="1" indent="0" algn="r">
              <a:lnSpc>
                <a:spcPct val="100000"/>
              </a:lnSpc>
              <a:spcBef>
                <a:spcPts val="0"/>
              </a:spcBef>
              <a:spcAft>
                <a:spcPts val="0"/>
              </a:spcAft>
              <a:buClr>
                <a:srgbClr val="000000"/>
              </a:buClr>
              <a:buSzPts val="600"/>
              <a:buFont typeface="Arial"/>
              <a:buNone/>
              <a:defRPr sz="600" b="1" i="0" u="none" strike="noStrike" cap="none">
                <a:solidFill>
                  <a:schemeClr val="dk2"/>
                </a:solidFill>
                <a:latin typeface="Heebo"/>
                <a:ea typeface="Heebo"/>
                <a:cs typeface="Heebo"/>
                <a:sym typeface="Heebo"/>
              </a:defRPr>
            </a:lvl2pPr>
            <a:lvl3pPr marL="0" marR="0" lvl="2" indent="0" algn="r">
              <a:lnSpc>
                <a:spcPct val="100000"/>
              </a:lnSpc>
              <a:spcBef>
                <a:spcPts val="0"/>
              </a:spcBef>
              <a:spcAft>
                <a:spcPts val="0"/>
              </a:spcAft>
              <a:buClr>
                <a:srgbClr val="000000"/>
              </a:buClr>
              <a:buSzPts val="600"/>
              <a:buFont typeface="Arial"/>
              <a:buNone/>
              <a:defRPr sz="600" b="1" i="0" u="none" strike="noStrike" cap="none">
                <a:solidFill>
                  <a:schemeClr val="dk2"/>
                </a:solidFill>
                <a:latin typeface="Heebo"/>
                <a:ea typeface="Heebo"/>
                <a:cs typeface="Heebo"/>
                <a:sym typeface="Heebo"/>
              </a:defRPr>
            </a:lvl3pPr>
            <a:lvl4pPr marL="0" marR="0" lvl="3" indent="0" algn="r">
              <a:lnSpc>
                <a:spcPct val="100000"/>
              </a:lnSpc>
              <a:spcBef>
                <a:spcPts val="0"/>
              </a:spcBef>
              <a:spcAft>
                <a:spcPts val="0"/>
              </a:spcAft>
              <a:buClr>
                <a:srgbClr val="000000"/>
              </a:buClr>
              <a:buSzPts val="600"/>
              <a:buFont typeface="Arial"/>
              <a:buNone/>
              <a:defRPr sz="600" b="1" i="0" u="none" strike="noStrike" cap="none">
                <a:solidFill>
                  <a:schemeClr val="dk2"/>
                </a:solidFill>
                <a:latin typeface="Heebo"/>
                <a:ea typeface="Heebo"/>
                <a:cs typeface="Heebo"/>
                <a:sym typeface="Heebo"/>
              </a:defRPr>
            </a:lvl4pPr>
            <a:lvl5pPr marL="0" marR="0" lvl="4" indent="0" algn="r">
              <a:lnSpc>
                <a:spcPct val="100000"/>
              </a:lnSpc>
              <a:spcBef>
                <a:spcPts val="0"/>
              </a:spcBef>
              <a:spcAft>
                <a:spcPts val="0"/>
              </a:spcAft>
              <a:buClr>
                <a:srgbClr val="000000"/>
              </a:buClr>
              <a:buSzPts val="600"/>
              <a:buFont typeface="Arial"/>
              <a:buNone/>
              <a:defRPr sz="600" b="1" i="0" u="none" strike="noStrike" cap="none">
                <a:solidFill>
                  <a:schemeClr val="dk2"/>
                </a:solidFill>
                <a:latin typeface="Heebo"/>
                <a:ea typeface="Heebo"/>
                <a:cs typeface="Heebo"/>
                <a:sym typeface="Heebo"/>
              </a:defRPr>
            </a:lvl5pPr>
            <a:lvl6pPr marL="0" marR="0" lvl="5" indent="0" algn="r">
              <a:lnSpc>
                <a:spcPct val="100000"/>
              </a:lnSpc>
              <a:spcBef>
                <a:spcPts val="0"/>
              </a:spcBef>
              <a:spcAft>
                <a:spcPts val="0"/>
              </a:spcAft>
              <a:buClr>
                <a:srgbClr val="000000"/>
              </a:buClr>
              <a:buSzPts val="600"/>
              <a:buFont typeface="Arial"/>
              <a:buNone/>
              <a:defRPr sz="600" b="1" i="0" u="none" strike="noStrike" cap="none">
                <a:solidFill>
                  <a:schemeClr val="dk2"/>
                </a:solidFill>
                <a:latin typeface="Heebo"/>
                <a:ea typeface="Heebo"/>
                <a:cs typeface="Heebo"/>
                <a:sym typeface="Heebo"/>
              </a:defRPr>
            </a:lvl6pPr>
            <a:lvl7pPr marL="0" marR="0" lvl="6" indent="0" algn="r">
              <a:lnSpc>
                <a:spcPct val="100000"/>
              </a:lnSpc>
              <a:spcBef>
                <a:spcPts val="0"/>
              </a:spcBef>
              <a:spcAft>
                <a:spcPts val="0"/>
              </a:spcAft>
              <a:buClr>
                <a:srgbClr val="000000"/>
              </a:buClr>
              <a:buSzPts val="600"/>
              <a:buFont typeface="Arial"/>
              <a:buNone/>
              <a:defRPr sz="600" b="1" i="0" u="none" strike="noStrike" cap="none">
                <a:solidFill>
                  <a:schemeClr val="dk2"/>
                </a:solidFill>
                <a:latin typeface="Heebo"/>
                <a:ea typeface="Heebo"/>
                <a:cs typeface="Heebo"/>
                <a:sym typeface="Heebo"/>
              </a:defRPr>
            </a:lvl7pPr>
            <a:lvl8pPr marL="0" marR="0" lvl="7" indent="0" algn="r">
              <a:lnSpc>
                <a:spcPct val="100000"/>
              </a:lnSpc>
              <a:spcBef>
                <a:spcPts val="0"/>
              </a:spcBef>
              <a:spcAft>
                <a:spcPts val="0"/>
              </a:spcAft>
              <a:buClr>
                <a:srgbClr val="000000"/>
              </a:buClr>
              <a:buSzPts val="600"/>
              <a:buFont typeface="Arial"/>
              <a:buNone/>
              <a:defRPr sz="600" b="1" i="0" u="none" strike="noStrike" cap="none">
                <a:solidFill>
                  <a:schemeClr val="dk2"/>
                </a:solidFill>
                <a:latin typeface="Heebo"/>
                <a:ea typeface="Heebo"/>
                <a:cs typeface="Heebo"/>
                <a:sym typeface="Heebo"/>
              </a:defRPr>
            </a:lvl8pPr>
            <a:lvl9pPr marL="0" marR="0" lvl="8" indent="0" algn="r">
              <a:lnSpc>
                <a:spcPct val="100000"/>
              </a:lnSpc>
              <a:spcBef>
                <a:spcPts val="0"/>
              </a:spcBef>
              <a:spcAft>
                <a:spcPts val="0"/>
              </a:spcAft>
              <a:buClr>
                <a:srgbClr val="000000"/>
              </a:buClr>
              <a:buSzPts val="600"/>
              <a:buFont typeface="Arial"/>
              <a:buNone/>
              <a:defRPr sz="600" b="1" i="0" u="none" strike="noStrike" cap="none">
                <a:solidFill>
                  <a:schemeClr val="dk2"/>
                </a:solidFill>
                <a:latin typeface="Heebo"/>
                <a:ea typeface="Heebo"/>
                <a:cs typeface="Heebo"/>
                <a:sym typeface="Heebo"/>
              </a:defRPr>
            </a:lvl9pPr>
          </a:lstStyle>
          <a:p>
            <a:pPr marL="0" lvl="0" indent="0" algn="r" rtl="0">
              <a:spcBef>
                <a:spcPts val="0"/>
              </a:spcBef>
              <a:spcAft>
                <a:spcPts val="0"/>
              </a:spcAft>
              <a:buNone/>
            </a:pPr>
            <a:fld id="{00000000-1234-1234-1234-123412341234}" type="slidenum">
              <a:rPr lang="en"/>
              <a:t>‹#›</a:t>
            </a:fld>
            <a:endParaRPr/>
          </a:p>
        </p:txBody>
      </p:sp>
      <p:sp>
        <p:nvSpPr>
          <p:cNvPr id="574" name="Google Shape;574;g3f82c3f45dd_1_870"/>
          <p:cNvSpPr txBox="1">
            <a:spLocks noGrp="1"/>
          </p:cNvSpPr>
          <p:nvPr>
            <p:ph type="title"/>
          </p:nvPr>
        </p:nvSpPr>
        <p:spPr>
          <a:xfrm>
            <a:off x="311700" y="342900"/>
            <a:ext cx="5590500" cy="449700"/>
          </a:xfrm>
          <a:prstGeom prst="rect">
            <a:avLst/>
          </a:prstGeom>
          <a:noFill/>
          <a:ln>
            <a:noFill/>
          </a:ln>
        </p:spPr>
        <p:txBody>
          <a:bodyPr spcFirstLastPara="1" wrap="square" lIns="0" tIns="0" rIns="0" bIns="0" anchor="t" anchorCtr="0">
            <a:noAutofit/>
          </a:bodyPr>
          <a:lstStyle>
            <a:lvl1pPr lvl="0" algn="l">
              <a:lnSpc>
                <a:spcPct val="100000"/>
              </a:lnSpc>
              <a:spcBef>
                <a:spcPts val="0"/>
              </a:spcBef>
              <a:spcAft>
                <a:spcPts val="0"/>
              </a:spcAft>
              <a:buSzPts val="1100"/>
              <a:buFont typeface="Heebo"/>
              <a:buNone/>
              <a:defRPr sz="1000" b="1">
                <a:solidFill>
                  <a:schemeClr val="accent1"/>
                </a:solidFill>
                <a:latin typeface="Heebo"/>
                <a:ea typeface="Heebo"/>
                <a:cs typeface="Heebo"/>
                <a:sym typeface="Heebo"/>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a:endParaRPr/>
          </a:p>
        </p:txBody>
      </p:sp>
      <p:sp>
        <p:nvSpPr>
          <p:cNvPr id="575" name="Google Shape;575;g3f82c3f45dd_1_870"/>
          <p:cNvSpPr txBox="1">
            <a:spLocks noGrp="1"/>
          </p:cNvSpPr>
          <p:nvPr>
            <p:ph type="subTitle" idx="1"/>
          </p:nvPr>
        </p:nvSpPr>
        <p:spPr>
          <a:xfrm>
            <a:off x="311700" y="601650"/>
            <a:ext cx="6853200" cy="427200"/>
          </a:xfrm>
          <a:prstGeom prst="rect">
            <a:avLst/>
          </a:prstGeom>
          <a:noFill/>
          <a:ln>
            <a:noFill/>
          </a:ln>
        </p:spPr>
        <p:txBody>
          <a:bodyPr spcFirstLastPara="1" wrap="square" lIns="91425" tIns="91425" rIns="91425" bIns="91425" anchor="t" anchorCtr="0">
            <a:noAutofit/>
          </a:bodyPr>
          <a:lstStyle>
            <a:lvl1pPr lvl="0" algn="l">
              <a:lnSpc>
                <a:spcPct val="115000"/>
              </a:lnSpc>
              <a:spcBef>
                <a:spcPts val="0"/>
              </a:spcBef>
              <a:spcAft>
                <a:spcPts val="0"/>
              </a:spcAft>
              <a:buSzPts val="1900"/>
              <a:buNone/>
              <a:defRPr sz="3200" b="1">
                <a:latin typeface="Heebo"/>
                <a:ea typeface="Heebo"/>
                <a:cs typeface="Heebo"/>
                <a:sym typeface="Heebo"/>
              </a:defRPr>
            </a:lvl1pPr>
            <a:lvl2pPr lvl="1" algn="l">
              <a:lnSpc>
                <a:spcPct val="115000"/>
              </a:lnSpc>
              <a:spcBef>
                <a:spcPts val="1600"/>
              </a:spcBef>
              <a:spcAft>
                <a:spcPts val="0"/>
              </a:spcAft>
              <a:buSzPts val="1400"/>
              <a:buNone/>
              <a:defRPr/>
            </a:lvl2pPr>
            <a:lvl3pPr lvl="2" algn="l">
              <a:lnSpc>
                <a:spcPct val="115000"/>
              </a:lnSpc>
              <a:spcBef>
                <a:spcPts val="1600"/>
              </a:spcBef>
              <a:spcAft>
                <a:spcPts val="0"/>
              </a:spcAft>
              <a:buSzPts val="1400"/>
              <a:buNone/>
              <a:defRPr/>
            </a:lvl3pPr>
            <a:lvl4pPr lvl="3" algn="l">
              <a:lnSpc>
                <a:spcPct val="115000"/>
              </a:lnSpc>
              <a:spcBef>
                <a:spcPts val="1600"/>
              </a:spcBef>
              <a:spcAft>
                <a:spcPts val="0"/>
              </a:spcAft>
              <a:buSzPts val="1400"/>
              <a:buNone/>
              <a:defRPr/>
            </a:lvl4pPr>
            <a:lvl5pPr lvl="4" algn="l">
              <a:lnSpc>
                <a:spcPct val="115000"/>
              </a:lnSpc>
              <a:spcBef>
                <a:spcPts val="1600"/>
              </a:spcBef>
              <a:spcAft>
                <a:spcPts val="0"/>
              </a:spcAft>
              <a:buSzPts val="900"/>
              <a:buNone/>
              <a:defRPr/>
            </a:lvl5pPr>
            <a:lvl6pPr lvl="5" algn="l">
              <a:lnSpc>
                <a:spcPct val="115000"/>
              </a:lnSpc>
              <a:spcBef>
                <a:spcPts val="1600"/>
              </a:spcBef>
              <a:spcAft>
                <a:spcPts val="0"/>
              </a:spcAft>
              <a:buSzPts val="900"/>
              <a:buNone/>
              <a:defRPr/>
            </a:lvl6pPr>
            <a:lvl7pPr lvl="6" algn="l">
              <a:lnSpc>
                <a:spcPct val="115000"/>
              </a:lnSpc>
              <a:spcBef>
                <a:spcPts val="1600"/>
              </a:spcBef>
              <a:spcAft>
                <a:spcPts val="0"/>
              </a:spcAft>
              <a:buSzPts val="1400"/>
              <a:buNone/>
              <a:defRPr/>
            </a:lvl7pPr>
            <a:lvl8pPr lvl="7" algn="l">
              <a:lnSpc>
                <a:spcPct val="115000"/>
              </a:lnSpc>
              <a:spcBef>
                <a:spcPts val="1600"/>
              </a:spcBef>
              <a:spcAft>
                <a:spcPts val="0"/>
              </a:spcAft>
              <a:buSzPts val="900"/>
              <a:buNone/>
              <a:defRPr/>
            </a:lvl8pPr>
            <a:lvl9pPr lvl="8" algn="l">
              <a:lnSpc>
                <a:spcPct val="115000"/>
              </a:lnSpc>
              <a:spcBef>
                <a:spcPts val="1600"/>
              </a:spcBef>
              <a:spcAft>
                <a:spcPts val="1600"/>
              </a:spcAft>
              <a:buSzPts val="900"/>
              <a:buNone/>
              <a:defRPr/>
            </a:lvl9pPr>
          </a:lstStyle>
          <a:p>
            <a:endParaRPr/>
          </a:p>
        </p:txBody>
      </p:sp>
      <p:sp>
        <p:nvSpPr>
          <p:cNvPr id="576" name="Google Shape;576;g3f82c3f45dd_1_870"/>
          <p:cNvSpPr txBox="1">
            <a:spLocks noGrp="1"/>
          </p:cNvSpPr>
          <p:nvPr>
            <p:ph type="body" idx="2"/>
          </p:nvPr>
        </p:nvSpPr>
        <p:spPr>
          <a:xfrm>
            <a:off x="311700" y="2285425"/>
            <a:ext cx="4125300" cy="2400900"/>
          </a:xfrm>
          <a:prstGeom prst="rect">
            <a:avLst/>
          </a:prstGeom>
          <a:noFill/>
          <a:ln>
            <a:noFill/>
          </a:ln>
        </p:spPr>
        <p:txBody>
          <a:bodyPr spcFirstLastPara="1" wrap="square" lIns="91425" tIns="91425" rIns="91425" bIns="91425" anchor="t" anchorCtr="0">
            <a:noAutofit/>
          </a:bodyPr>
          <a:lstStyle>
            <a:lvl1pPr marL="457200" lvl="0" indent="-330200" algn="l">
              <a:lnSpc>
                <a:spcPct val="115000"/>
              </a:lnSpc>
              <a:spcBef>
                <a:spcPts val="0"/>
              </a:spcBef>
              <a:spcAft>
                <a:spcPts val="0"/>
              </a:spcAft>
              <a:buSzPts val="1600"/>
              <a:buFont typeface="Heebo"/>
              <a:buChar char="●"/>
              <a:defRPr sz="1600">
                <a:latin typeface="Heebo"/>
                <a:ea typeface="Heebo"/>
                <a:cs typeface="Heebo"/>
                <a:sym typeface="Heebo"/>
              </a:defRPr>
            </a:lvl1pPr>
            <a:lvl2pPr marL="914400" lvl="1" indent="-330200" algn="l">
              <a:lnSpc>
                <a:spcPct val="115000"/>
              </a:lnSpc>
              <a:spcBef>
                <a:spcPts val="1600"/>
              </a:spcBef>
              <a:spcAft>
                <a:spcPts val="0"/>
              </a:spcAft>
              <a:buSzPts val="1600"/>
              <a:buFont typeface="Heebo"/>
              <a:buChar char="○"/>
              <a:defRPr sz="1600">
                <a:latin typeface="Heebo"/>
                <a:ea typeface="Heebo"/>
                <a:cs typeface="Heebo"/>
                <a:sym typeface="Heebo"/>
              </a:defRPr>
            </a:lvl2pPr>
            <a:lvl3pPr marL="1371600" lvl="2" indent="-330200" algn="l">
              <a:lnSpc>
                <a:spcPct val="115000"/>
              </a:lnSpc>
              <a:spcBef>
                <a:spcPts val="1600"/>
              </a:spcBef>
              <a:spcAft>
                <a:spcPts val="0"/>
              </a:spcAft>
              <a:buSzPts val="1600"/>
              <a:buFont typeface="Heebo"/>
              <a:buChar char="■"/>
              <a:defRPr sz="1600">
                <a:latin typeface="Heebo"/>
                <a:ea typeface="Heebo"/>
                <a:cs typeface="Heebo"/>
                <a:sym typeface="Heebo"/>
              </a:defRPr>
            </a:lvl3pPr>
            <a:lvl4pPr marL="1828800" lvl="3" indent="-330200" algn="l">
              <a:lnSpc>
                <a:spcPct val="115000"/>
              </a:lnSpc>
              <a:spcBef>
                <a:spcPts val="1600"/>
              </a:spcBef>
              <a:spcAft>
                <a:spcPts val="0"/>
              </a:spcAft>
              <a:buSzPts val="1600"/>
              <a:buFont typeface="Heebo"/>
              <a:buChar char="●"/>
              <a:defRPr sz="1600">
                <a:latin typeface="Heebo"/>
                <a:ea typeface="Heebo"/>
                <a:cs typeface="Heebo"/>
                <a:sym typeface="Heebo"/>
              </a:defRPr>
            </a:lvl4pPr>
            <a:lvl5pPr marL="2286000" lvl="4" indent="-330200" algn="l">
              <a:lnSpc>
                <a:spcPct val="115000"/>
              </a:lnSpc>
              <a:spcBef>
                <a:spcPts val="1600"/>
              </a:spcBef>
              <a:spcAft>
                <a:spcPts val="0"/>
              </a:spcAft>
              <a:buSzPts val="1600"/>
              <a:buFont typeface="Heebo"/>
              <a:buChar char="○"/>
              <a:defRPr sz="1600">
                <a:latin typeface="Heebo"/>
                <a:ea typeface="Heebo"/>
                <a:cs typeface="Heebo"/>
                <a:sym typeface="Heebo"/>
              </a:defRPr>
            </a:lvl5pPr>
            <a:lvl6pPr marL="2743200" lvl="5" indent="-330200" algn="l">
              <a:lnSpc>
                <a:spcPct val="115000"/>
              </a:lnSpc>
              <a:spcBef>
                <a:spcPts val="1600"/>
              </a:spcBef>
              <a:spcAft>
                <a:spcPts val="0"/>
              </a:spcAft>
              <a:buSzPts val="1600"/>
              <a:buFont typeface="Heebo"/>
              <a:buChar char="■"/>
              <a:defRPr sz="1600">
                <a:latin typeface="Heebo"/>
                <a:ea typeface="Heebo"/>
                <a:cs typeface="Heebo"/>
                <a:sym typeface="Heebo"/>
              </a:defRPr>
            </a:lvl6pPr>
            <a:lvl7pPr marL="3200400" lvl="6" indent="-330200" algn="l">
              <a:lnSpc>
                <a:spcPct val="115000"/>
              </a:lnSpc>
              <a:spcBef>
                <a:spcPts val="1600"/>
              </a:spcBef>
              <a:spcAft>
                <a:spcPts val="0"/>
              </a:spcAft>
              <a:buSzPts val="1600"/>
              <a:buFont typeface="Heebo"/>
              <a:buChar char="●"/>
              <a:defRPr sz="1600">
                <a:latin typeface="Heebo"/>
                <a:ea typeface="Heebo"/>
                <a:cs typeface="Heebo"/>
                <a:sym typeface="Heebo"/>
              </a:defRPr>
            </a:lvl7pPr>
            <a:lvl8pPr marL="3657600" lvl="7" indent="-330200" algn="l">
              <a:lnSpc>
                <a:spcPct val="115000"/>
              </a:lnSpc>
              <a:spcBef>
                <a:spcPts val="1600"/>
              </a:spcBef>
              <a:spcAft>
                <a:spcPts val="0"/>
              </a:spcAft>
              <a:buSzPts val="1600"/>
              <a:buFont typeface="Heebo"/>
              <a:buChar char="○"/>
              <a:defRPr sz="1600">
                <a:latin typeface="Heebo"/>
                <a:ea typeface="Heebo"/>
                <a:cs typeface="Heebo"/>
                <a:sym typeface="Heebo"/>
              </a:defRPr>
            </a:lvl8pPr>
            <a:lvl9pPr marL="4114800" lvl="8" indent="-330200" algn="l">
              <a:lnSpc>
                <a:spcPct val="115000"/>
              </a:lnSpc>
              <a:spcBef>
                <a:spcPts val="1600"/>
              </a:spcBef>
              <a:spcAft>
                <a:spcPts val="1600"/>
              </a:spcAft>
              <a:buSzPts val="1600"/>
              <a:buFont typeface="Heebo"/>
              <a:buChar char="■"/>
              <a:defRPr sz="1600">
                <a:latin typeface="Heebo"/>
                <a:ea typeface="Heebo"/>
                <a:cs typeface="Heebo"/>
                <a:sym typeface="Heebo"/>
              </a:defRPr>
            </a:lvl9pPr>
          </a:lstStyle>
          <a:p>
            <a:endParaRPr/>
          </a:p>
        </p:txBody>
      </p:sp>
      <p:sp>
        <p:nvSpPr>
          <p:cNvPr id="577" name="Google Shape;577;g3f82c3f45dd_1_870"/>
          <p:cNvSpPr txBox="1">
            <a:spLocks noGrp="1"/>
          </p:cNvSpPr>
          <p:nvPr>
            <p:ph type="body" idx="3"/>
          </p:nvPr>
        </p:nvSpPr>
        <p:spPr>
          <a:xfrm>
            <a:off x="4707000" y="2285425"/>
            <a:ext cx="4125300" cy="2400900"/>
          </a:xfrm>
          <a:prstGeom prst="rect">
            <a:avLst/>
          </a:prstGeom>
          <a:noFill/>
          <a:ln>
            <a:noFill/>
          </a:ln>
        </p:spPr>
        <p:txBody>
          <a:bodyPr spcFirstLastPara="1" wrap="square" lIns="91425" tIns="91425" rIns="91425" bIns="91425" anchor="t" anchorCtr="0">
            <a:noAutofit/>
          </a:bodyPr>
          <a:lstStyle>
            <a:lvl1pPr marL="457200" lvl="0" indent="-330200" algn="l">
              <a:lnSpc>
                <a:spcPct val="115000"/>
              </a:lnSpc>
              <a:spcBef>
                <a:spcPts val="0"/>
              </a:spcBef>
              <a:spcAft>
                <a:spcPts val="0"/>
              </a:spcAft>
              <a:buSzPts val="1600"/>
              <a:buFont typeface="Heebo"/>
              <a:buChar char="●"/>
              <a:defRPr sz="1600">
                <a:latin typeface="Heebo"/>
                <a:ea typeface="Heebo"/>
                <a:cs typeface="Heebo"/>
                <a:sym typeface="Heebo"/>
              </a:defRPr>
            </a:lvl1pPr>
            <a:lvl2pPr marL="914400" lvl="1" indent="-330200" algn="l">
              <a:lnSpc>
                <a:spcPct val="115000"/>
              </a:lnSpc>
              <a:spcBef>
                <a:spcPts val="1600"/>
              </a:spcBef>
              <a:spcAft>
                <a:spcPts val="0"/>
              </a:spcAft>
              <a:buSzPts val="1600"/>
              <a:buFont typeface="Heebo"/>
              <a:buChar char="○"/>
              <a:defRPr sz="1600">
                <a:latin typeface="Heebo"/>
                <a:ea typeface="Heebo"/>
                <a:cs typeface="Heebo"/>
                <a:sym typeface="Heebo"/>
              </a:defRPr>
            </a:lvl2pPr>
            <a:lvl3pPr marL="1371600" lvl="2" indent="-330200" algn="l">
              <a:lnSpc>
                <a:spcPct val="115000"/>
              </a:lnSpc>
              <a:spcBef>
                <a:spcPts val="1600"/>
              </a:spcBef>
              <a:spcAft>
                <a:spcPts val="0"/>
              </a:spcAft>
              <a:buSzPts val="1600"/>
              <a:buFont typeface="Heebo"/>
              <a:buChar char="■"/>
              <a:defRPr sz="1600">
                <a:latin typeface="Heebo"/>
                <a:ea typeface="Heebo"/>
                <a:cs typeface="Heebo"/>
                <a:sym typeface="Heebo"/>
              </a:defRPr>
            </a:lvl3pPr>
            <a:lvl4pPr marL="1828800" lvl="3" indent="-330200" algn="l">
              <a:lnSpc>
                <a:spcPct val="115000"/>
              </a:lnSpc>
              <a:spcBef>
                <a:spcPts val="1600"/>
              </a:spcBef>
              <a:spcAft>
                <a:spcPts val="0"/>
              </a:spcAft>
              <a:buSzPts val="1600"/>
              <a:buFont typeface="Heebo"/>
              <a:buChar char="●"/>
              <a:defRPr sz="1600">
                <a:latin typeface="Heebo"/>
                <a:ea typeface="Heebo"/>
                <a:cs typeface="Heebo"/>
                <a:sym typeface="Heebo"/>
              </a:defRPr>
            </a:lvl4pPr>
            <a:lvl5pPr marL="2286000" lvl="4" indent="-330200" algn="l">
              <a:lnSpc>
                <a:spcPct val="115000"/>
              </a:lnSpc>
              <a:spcBef>
                <a:spcPts val="1600"/>
              </a:spcBef>
              <a:spcAft>
                <a:spcPts val="0"/>
              </a:spcAft>
              <a:buSzPts val="1600"/>
              <a:buFont typeface="Heebo"/>
              <a:buChar char="○"/>
              <a:defRPr sz="1600">
                <a:latin typeface="Heebo"/>
                <a:ea typeface="Heebo"/>
                <a:cs typeface="Heebo"/>
                <a:sym typeface="Heebo"/>
              </a:defRPr>
            </a:lvl5pPr>
            <a:lvl6pPr marL="2743200" lvl="5" indent="-330200" algn="l">
              <a:lnSpc>
                <a:spcPct val="115000"/>
              </a:lnSpc>
              <a:spcBef>
                <a:spcPts val="1600"/>
              </a:spcBef>
              <a:spcAft>
                <a:spcPts val="0"/>
              </a:spcAft>
              <a:buSzPts val="1600"/>
              <a:buFont typeface="Heebo"/>
              <a:buChar char="■"/>
              <a:defRPr sz="1600">
                <a:latin typeface="Heebo"/>
                <a:ea typeface="Heebo"/>
                <a:cs typeface="Heebo"/>
                <a:sym typeface="Heebo"/>
              </a:defRPr>
            </a:lvl6pPr>
            <a:lvl7pPr marL="3200400" lvl="6" indent="-330200" algn="l">
              <a:lnSpc>
                <a:spcPct val="115000"/>
              </a:lnSpc>
              <a:spcBef>
                <a:spcPts val="1600"/>
              </a:spcBef>
              <a:spcAft>
                <a:spcPts val="0"/>
              </a:spcAft>
              <a:buSzPts val="1600"/>
              <a:buFont typeface="Heebo"/>
              <a:buChar char="●"/>
              <a:defRPr sz="1600">
                <a:latin typeface="Heebo"/>
                <a:ea typeface="Heebo"/>
                <a:cs typeface="Heebo"/>
                <a:sym typeface="Heebo"/>
              </a:defRPr>
            </a:lvl7pPr>
            <a:lvl8pPr marL="3657600" lvl="7" indent="-330200" algn="l">
              <a:lnSpc>
                <a:spcPct val="115000"/>
              </a:lnSpc>
              <a:spcBef>
                <a:spcPts val="1600"/>
              </a:spcBef>
              <a:spcAft>
                <a:spcPts val="0"/>
              </a:spcAft>
              <a:buSzPts val="1600"/>
              <a:buFont typeface="Heebo"/>
              <a:buChar char="○"/>
              <a:defRPr sz="1600">
                <a:latin typeface="Heebo"/>
                <a:ea typeface="Heebo"/>
                <a:cs typeface="Heebo"/>
                <a:sym typeface="Heebo"/>
              </a:defRPr>
            </a:lvl8pPr>
            <a:lvl9pPr marL="4114800" lvl="8" indent="-330200" algn="l">
              <a:lnSpc>
                <a:spcPct val="115000"/>
              </a:lnSpc>
              <a:spcBef>
                <a:spcPts val="1600"/>
              </a:spcBef>
              <a:spcAft>
                <a:spcPts val="1600"/>
              </a:spcAft>
              <a:buSzPts val="1600"/>
              <a:buFont typeface="Heebo"/>
              <a:buChar char="■"/>
              <a:defRPr sz="1600">
                <a:latin typeface="Heebo"/>
                <a:ea typeface="Heebo"/>
                <a:cs typeface="Heebo"/>
                <a:sym typeface="Heebo"/>
              </a:defRPr>
            </a:lvl9pPr>
          </a:lstStyle>
          <a:p>
            <a:endParaRPr/>
          </a:p>
        </p:txBody>
      </p:sp>
    </p:spTree>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matchingName="TITLE_AND_BODY_4">
  <p:cSld name="TITLE_AND_BODY_4">
    <p:spTree>
      <p:nvGrpSpPr>
        <p:cNvPr id="1" name="Shape 578"/>
        <p:cNvGrpSpPr/>
        <p:nvPr/>
      </p:nvGrpSpPr>
      <p:grpSpPr>
        <a:xfrm>
          <a:off x="0" y="0"/>
          <a:ext cx="0" cy="0"/>
          <a:chOff x="0" y="0"/>
          <a:chExt cx="0" cy="0"/>
        </a:xfrm>
      </p:grpSpPr>
      <p:sp>
        <p:nvSpPr>
          <p:cNvPr id="579" name="Google Shape;579;g3f82c3f45dd_1_876"/>
          <p:cNvSpPr txBox="1">
            <a:spLocks noGrp="1"/>
          </p:cNvSpPr>
          <p:nvPr>
            <p:ph type="title"/>
          </p:nvPr>
        </p:nvSpPr>
        <p:spPr>
          <a:xfrm>
            <a:off x="311700" y="97475"/>
            <a:ext cx="8520600" cy="920400"/>
          </a:xfrm>
          <a:prstGeom prst="rect">
            <a:avLst/>
          </a:prstGeom>
          <a:noFill/>
          <a:ln>
            <a:noFill/>
          </a:ln>
        </p:spPr>
        <p:txBody>
          <a:bodyPr spcFirstLastPara="1" wrap="square" lIns="91425" tIns="91425" rIns="91425" bIns="91425" anchor="b" anchorCtr="0">
            <a:noAutofit/>
          </a:bodyPr>
          <a:lstStyle>
            <a:lvl1pPr lvl="0" algn="l">
              <a:lnSpc>
                <a:spcPct val="100000"/>
              </a:lnSpc>
              <a:spcBef>
                <a:spcPts val="0"/>
              </a:spcBef>
              <a:spcAft>
                <a:spcPts val="0"/>
              </a:spcAft>
              <a:buClr>
                <a:srgbClr val="339EDD"/>
              </a:buClr>
              <a:buSzPts val="3600"/>
              <a:buFont typeface="Proxima Nova"/>
              <a:buNone/>
              <a:defRPr sz="3600" b="1">
                <a:solidFill>
                  <a:srgbClr val="339EDD"/>
                </a:solidFill>
                <a:latin typeface="Proxima Nova"/>
                <a:ea typeface="Proxima Nova"/>
                <a:cs typeface="Proxima Nova"/>
                <a:sym typeface="Proxima Nova"/>
              </a:defRPr>
            </a:lvl1pPr>
            <a:lvl2pPr lvl="1" algn="l">
              <a:lnSpc>
                <a:spcPct val="100000"/>
              </a:lnSpc>
              <a:spcBef>
                <a:spcPts val="0"/>
              </a:spcBef>
              <a:spcAft>
                <a:spcPts val="0"/>
              </a:spcAft>
              <a:buClr>
                <a:srgbClr val="339EDD"/>
              </a:buClr>
              <a:buSzPts val="3600"/>
              <a:buNone/>
              <a:defRPr sz="3600" b="1">
                <a:solidFill>
                  <a:srgbClr val="339EDD"/>
                </a:solidFill>
              </a:defRPr>
            </a:lvl2pPr>
            <a:lvl3pPr lvl="2" algn="l">
              <a:lnSpc>
                <a:spcPct val="100000"/>
              </a:lnSpc>
              <a:spcBef>
                <a:spcPts val="0"/>
              </a:spcBef>
              <a:spcAft>
                <a:spcPts val="0"/>
              </a:spcAft>
              <a:buClr>
                <a:srgbClr val="339EDD"/>
              </a:buClr>
              <a:buSzPts val="3600"/>
              <a:buNone/>
              <a:defRPr sz="3600" b="1">
                <a:solidFill>
                  <a:srgbClr val="339EDD"/>
                </a:solidFill>
              </a:defRPr>
            </a:lvl3pPr>
            <a:lvl4pPr lvl="3" algn="l">
              <a:lnSpc>
                <a:spcPct val="100000"/>
              </a:lnSpc>
              <a:spcBef>
                <a:spcPts val="0"/>
              </a:spcBef>
              <a:spcAft>
                <a:spcPts val="0"/>
              </a:spcAft>
              <a:buClr>
                <a:srgbClr val="339EDD"/>
              </a:buClr>
              <a:buSzPts val="3600"/>
              <a:buNone/>
              <a:defRPr sz="3600" b="1">
                <a:solidFill>
                  <a:srgbClr val="339EDD"/>
                </a:solidFill>
              </a:defRPr>
            </a:lvl4pPr>
            <a:lvl5pPr lvl="4" algn="l">
              <a:lnSpc>
                <a:spcPct val="100000"/>
              </a:lnSpc>
              <a:spcBef>
                <a:spcPts val="0"/>
              </a:spcBef>
              <a:spcAft>
                <a:spcPts val="0"/>
              </a:spcAft>
              <a:buClr>
                <a:srgbClr val="339EDD"/>
              </a:buClr>
              <a:buSzPts val="3600"/>
              <a:buNone/>
              <a:defRPr sz="3600" b="1">
                <a:solidFill>
                  <a:srgbClr val="339EDD"/>
                </a:solidFill>
              </a:defRPr>
            </a:lvl5pPr>
            <a:lvl6pPr lvl="5" algn="l">
              <a:lnSpc>
                <a:spcPct val="100000"/>
              </a:lnSpc>
              <a:spcBef>
                <a:spcPts val="0"/>
              </a:spcBef>
              <a:spcAft>
                <a:spcPts val="0"/>
              </a:spcAft>
              <a:buClr>
                <a:srgbClr val="339EDD"/>
              </a:buClr>
              <a:buSzPts val="3600"/>
              <a:buNone/>
              <a:defRPr sz="3600" b="1">
                <a:solidFill>
                  <a:srgbClr val="339EDD"/>
                </a:solidFill>
              </a:defRPr>
            </a:lvl6pPr>
            <a:lvl7pPr lvl="6" algn="l">
              <a:lnSpc>
                <a:spcPct val="100000"/>
              </a:lnSpc>
              <a:spcBef>
                <a:spcPts val="0"/>
              </a:spcBef>
              <a:spcAft>
                <a:spcPts val="0"/>
              </a:spcAft>
              <a:buClr>
                <a:srgbClr val="339EDD"/>
              </a:buClr>
              <a:buSzPts val="3600"/>
              <a:buNone/>
              <a:defRPr sz="3600" b="1">
                <a:solidFill>
                  <a:srgbClr val="339EDD"/>
                </a:solidFill>
              </a:defRPr>
            </a:lvl7pPr>
            <a:lvl8pPr lvl="7" algn="l">
              <a:lnSpc>
                <a:spcPct val="100000"/>
              </a:lnSpc>
              <a:spcBef>
                <a:spcPts val="0"/>
              </a:spcBef>
              <a:spcAft>
                <a:spcPts val="0"/>
              </a:spcAft>
              <a:buClr>
                <a:srgbClr val="339EDD"/>
              </a:buClr>
              <a:buSzPts val="3600"/>
              <a:buNone/>
              <a:defRPr sz="3600" b="1">
                <a:solidFill>
                  <a:srgbClr val="339EDD"/>
                </a:solidFill>
              </a:defRPr>
            </a:lvl8pPr>
            <a:lvl9pPr lvl="8" algn="l">
              <a:lnSpc>
                <a:spcPct val="100000"/>
              </a:lnSpc>
              <a:spcBef>
                <a:spcPts val="0"/>
              </a:spcBef>
              <a:spcAft>
                <a:spcPts val="0"/>
              </a:spcAft>
              <a:buClr>
                <a:srgbClr val="339EDD"/>
              </a:buClr>
              <a:buSzPts val="3600"/>
              <a:buNone/>
              <a:defRPr sz="3600" b="1">
                <a:solidFill>
                  <a:srgbClr val="339EDD"/>
                </a:solidFill>
              </a:defRPr>
            </a:lvl9pPr>
          </a:lstStyle>
          <a:p>
            <a:endParaRPr/>
          </a:p>
        </p:txBody>
      </p:sp>
      <p:sp>
        <p:nvSpPr>
          <p:cNvPr id="580" name="Google Shape;580;g3f82c3f45dd_1_876"/>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Autofit/>
          </a:bodyPr>
          <a:lstStyle>
            <a:lvl1pPr marL="457200" lvl="0" indent="-349250" algn="l">
              <a:lnSpc>
                <a:spcPct val="115000"/>
              </a:lnSpc>
              <a:spcBef>
                <a:spcPts val="0"/>
              </a:spcBef>
              <a:spcAft>
                <a:spcPts val="0"/>
              </a:spcAft>
              <a:buClr>
                <a:srgbClr val="000000"/>
              </a:buClr>
              <a:buSzPts val="1900"/>
              <a:buFont typeface="Proxima Nova"/>
              <a:buChar char="●"/>
              <a:defRPr>
                <a:solidFill>
                  <a:srgbClr val="000000"/>
                </a:solidFill>
                <a:latin typeface="Proxima Nova"/>
                <a:ea typeface="Proxima Nova"/>
                <a:cs typeface="Proxima Nova"/>
                <a:sym typeface="Proxima Nova"/>
              </a:defRPr>
            </a:lvl1pPr>
            <a:lvl2pPr marL="914400" lvl="1" indent="-317500" algn="l">
              <a:lnSpc>
                <a:spcPct val="115000"/>
              </a:lnSpc>
              <a:spcBef>
                <a:spcPts val="1600"/>
              </a:spcBef>
              <a:spcAft>
                <a:spcPts val="0"/>
              </a:spcAft>
              <a:buClr>
                <a:srgbClr val="000000"/>
              </a:buClr>
              <a:buSzPts val="1400"/>
              <a:buFont typeface="Proxima Nova"/>
              <a:buChar char="○"/>
              <a:defRPr>
                <a:solidFill>
                  <a:srgbClr val="000000"/>
                </a:solidFill>
                <a:latin typeface="Proxima Nova"/>
                <a:ea typeface="Proxima Nova"/>
                <a:cs typeface="Proxima Nova"/>
                <a:sym typeface="Proxima Nova"/>
              </a:defRPr>
            </a:lvl2pPr>
            <a:lvl3pPr marL="1371600" lvl="2" indent="-317500" algn="l">
              <a:lnSpc>
                <a:spcPct val="115000"/>
              </a:lnSpc>
              <a:spcBef>
                <a:spcPts val="1600"/>
              </a:spcBef>
              <a:spcAft>
                <a:spcPts val="0"/>
              </a:spcAft>
              <a:buClr>
                <a:srgbClr val="000000"/>
              </a:buClr>
              <a:buSzPts val="1400"/>
              <a:buFont typeface="Proxima Nova"/>
              <a:buChar char="■"/>
              <a:defRPr>
                <a:solidFill>
                  <a:srgbClr val="000000"/>
                </a:solidFill>
                <a:latin typeface="Proxima Nova"/>
                <a:ea typeface="Proxima Nova"/>
                <a:cs typeface="Proxima Nova"/>
                <a:sym typeface="Proxima Nova"/>
              </a:defRPr>
            </a:lvl3pPr>
            <a:lvl4pPr marL="1828800" lvl="3" indent="-317500" algn="l">
              <a:lnSpc>
                <a:spcPct val="115000"/>
              </a:lnSpc>
              <a:spcBef>
                <a:spcPts val="1600"/>
              </a:spcBef>
              <a:spcAft>
                <a:spcPts val="0"/>
              </a:spcAft>
              <a:buClr>
                <a:srgbClr val="000000"/>
              </a:buClr>
              <a:buSzPts val="1400"/>
              <a:buFont typeface="Proxima Nova"/>
              <a:buChar char="●"/>
              <a:defRPr>
                <a:solidFill>
                  <a:srgbClr val="000000"/>
                </a:solidFill>
                <a:latin typeface="Proxima Nova"/>
                <a:ea typeface="Proxima Nova"/>
                <a:cs typeface="Proxima Nova"/>
                <a:sym typeface="Proxima Nova"/>
              </a:defRPr>
            </a:lvl4pPr>
            <a:lvl5pPr marL="2286000" lvl="4" indent="-285750" algn="l">
              <a:lnSpc>
                <a:spcPct val="115000"/>
              </a:lnSpc>
              <a:spcBef>
                <a:spcPts val="1600"/>
              </a:spcBef>
              <a:spcAft>
                <a:spcPts val="0"/>
              </a:spcAft>
              <a:buClr>
                <a:srgbClr val="000000"/>
              </a:buClr>
              <a:buSzPts val="900"/>
              <a:buFont typeface="Proxima Nova"/>
              <a:buChar char="○"/>
              <a:defRPr>
                <a:solidFill>
                  <a:srgbClr val="000000"/>
                </a:solidFill>
                <a:latin typeface="Proxima Nova"/>
                <a:ea typeface="Proxima Nova"/>
                <a:cs typeface="Proxima Nova"/>
                <a:sym typeface="Proxima Nova"/>
              </a:defRPr>
            </a:lvl5pPr>
            <a:lvl6pPr marL="2743200" lvl="5" indent="-285750" algn="l">
              <a:lnSpc>
                <a:spcPct val="115000"/>
              </a:lnSpc>
              <a:spcBef>
                <a:spcPts val="1600"/>
              </a:spcBef>
              <a:spcAft>
                <a:spcPts val="0"/>
              </a:spcAft>
              <a:buClr>
                <a:srgbClr val="000000"/>
              </a:buClr>
              <a:buSzPts val="900"/>
              <a:buFont typeface="Proxima Nova"/>
              <a:buChar char="■"/>
              <a:defRPr>
                <a:solidFill>
                  <a:srgbClr val="000000"/>
                </a:solidFill>
                <a:latin typeface="Proxima Nova"/>
                <a:ea typeface="Proxima Nova"/>
                <a:cs typeface="Proxima Nova"/>
                <a:sym typeface="Proxima Nova"/>
              </a:defRPr>
            </a:lvl6pPr>
            <a:lvl7pPr marL="3200400" lvl="6" indent="-317500" algn="l">
              <a:lnSpc>
                <a:spcPct val="115000"/>
              </a:lnSpc>
              <a:spcBef>
                <a:spcPts val="1600"/>
              </a:spcBef>
              <a:spcAft>
                <a:spcPts val="0"/>
              </a:spcAft>
              <a:buClr>
                <a:srgbClr val="000000"/>
              </a:buClr>
              <a:buSzPts val="1400"/>
              <a:buFont typeface="Proxima Nova"/>
              <a:buChar char="●"/>
              <a:defRPr>
                <a:solidFill>
                  <a:srgbClr val="000000"/>
                </a:solidFill>
                <a:latin typeface="Proxima Nova"/>
                <a:ea typeface="Proxima Nova"/>
                <a:cs typeface="Proxima Nova"/>
                <a:sym typeface="Proxima Nova"/>
              </a:defRPr>
            </a:lvl7pPr>
            <a:lvl8pPr marL="3657600" lvl="7" indent="-285750" algn="l">
              <a:lnSpc>
                <a:spcPct val="115000"/>
              </a:lnSpc>
              <a:spcBef>
                <a:spcPts val="1600"/>
              </a:spcBef>
              <a:spcAft>
                <a:spcPts val="0"/>
              </a:spcAft>
              <a:buClr>
                <a:srgbClr val="000000"/>
              </a:buClr>
              <a:buSzPts val="900"/>
              <a:buFont typeface="Proxima Nova"/>
              <a:buChar char="○"/>
              <a:defRPr>
                <a:solidFill>
                  <a:srgbClr val="000000"/>
                </a:solidFill>
                <a:latin typeface="Proxima Nova"/>
                <a:ea typeface="Proxima Nova"/>
                <a:cs typeface="Proxima Nova"/>
                <a:sym typeface="Proxima Nova"/>
              </a:defRPr>
            </a:lvl8pPr>
            <a:lvl9pPr marL="4114800" lvl="8" indent="-285750" algn="l">
              <a:lnSpc>
                <a:spcPct val="115000"/>
              </a:lnSpc>
              <a:spcBef>
                <a:spcPts val="1600"/>
              </a:spcBef>
              <a:spcAft>
                <a:spcPts val="1600"/>
              </a:spcAft>
              <a:buClr>
                <a:srgbClr val="000000"/>
              </a:buClr>
              <a:buSzPts val="900"/>
              <a:buFont typeface="Proxima Nova"/>
              <a:buChar char="■"/>
              <a:defRPr>
                <a:solidFill>
                  <a:srgbClr val="000000"/>
                </a:solidFill>
                <a:latin typeface="Proxima Nova"/>
                <a:ea typeface="Proxima Nova"/>
                <a:cs typeface="Proxima Nova"/>
                <a:sym typeface="Proxima Nova"/>
              </a:defRPr>
            </a:lvl9pPr>
          </a:lstStyle>
          <a:p>
            <a:endParaRPr/>
          </a:p>
        </p:txBody>
      </p:sp>
      <p:sp>
        <p:nvSpPr>
          <p:cNvPr id="581" name="Google Shape;581;g3f82c3f45dd_1_876"/>
          <p:cNvSpPr txBox="1">
            <a:spLocks noGrp="1"/>
          </p:cNvSpPr>
          <p:nvPr>
            <p:ph type="subTitle" idx="2"/>
          </p:nvPr>
        </p:nvSpPr>
        <p:spPr>
          <a:xfrm>
            <a:off x="3367125" y="4728073"/>
            <a:ext cx="4734000" cy="353400"/>
          </a:xfrm>
          <a:prstGeom prst="rect">
            <a:avLst/>
          </a:prstGeom>
          <a:noFill/>
          <a:ln>
            <a:noFill/>
          </a:ln>
        </p:spPr>
        <p:txBody>
          <a:bodyPr spcFirstLastPara="1" wrap="square" lIns="91425" tIns="91425" rIns="91425" bIns="91425" anchor="b" anchorCtr="0">
            <a:noAutofit/>
          </a:bodyPr>
          <a:lstStyle>
            <a:lvl1pPr lvl="0" algn="r">
              <a:lnSpc>
                <a:spcPct val="100000"/>
              </a:lnSpc>
              <a:spcBef>
                <a:spcPts val="0"/>
              </a:spcBef>
              <a:spcAft>
                <a:spcPts val="0"/>
              </a:spcAft>
              <a:buSzPts val="1900"/>
              <a:buNone/>
              <a:defRPr sz="1000" b="1">
                <a:solidFill>
                  <a:srgbClr val="FFFFFF"/>
                </a:solidFill>
                <a:highlight>
                  <a:srgbClr val="CF1B41"/>
                </a:highlight>
              </a:defRPr>
            </a:lvl1pPr>
            <a:lvl2pPr lvl="1" algn="l">
              <a:lnSpc>
                <a:spcPct val="115000"/>
              </a:lnSpc>
              <a:spcBef>
                <a:spcPts val="0"/>
              </a:spcBef>
              <a:spcAft>
                <a:spcPts val="0"/>
              </a:spcAft>
              <a:buSzPts val="1400"/>
              <a:buNone/>
              <a:defRPr/>
            </a:lvl2pPr>
            <a:lvl3pPr lvl="2" algn="l">
              <a:lnSpc>
                <a:spcPct val="115000"/>
              </a:lnSpc>
              <a:spcBef>
                <a:spcPts val="1600"/>
              </a:spcBef>
              <a:spcAft>
                <a:spcPts val="0"/>
              </a:spcAft>
              <a:buSzPts val="1400"/>
              <a:buNone/>
              <a:defRPr/>
            </a:lvl3pPr>
            <a:lvl4pPr lvl="3" algn="l">
              <a:lnSpc>
                <a:spcPct val="115000"/>
              </a:lnSpc>
              <a:spcBef>
                <a:spcPts val="1600"/>
              </a:spcBef>
              <a:spcAft>
                <a:spcPts val="0"/>
              </a:spcAft>
              <a:buSzPts val="1400"/>
              <a:buNone/>
              <a:defRPr/>
            </a:lvl4pPr>
            <a:lvl5pPr lvl="4" algn="l">
              <a:lnSpc>
                <a:spcPct val="115000"/>
              </a:lnSpc>
              <a:spcBef>
                <a:spcPts val="1600"/>
              </a:spcBef>
              <a:spcAft>
                <a:spcPts val="0"/>
              </a:spcAft>
              <a:buSzPts val="900"/>
              <a:buNone/>
              <a:defRPr/>
            </a:lvl5pPr>
            <a:lvl6pPr lvl="5" algn="l">
              <a:lnSpc>
                <a:spcPct val="115000"/>
              </a:lnSpc>
              <a:spcBef>
                <a:spcPts val="1600"/>
              </a:spcBef>
              <a:spcAft>
                <a:spcPts val="0"/>
              </a:spcAft>
              <a:buSzPts val="900"/>
              <a:buNone/>
              <a:defRPr/>
            </a:lvl6pPr>
            <a:lvl7pPr lvl="6" algn="l">
              <a:lnSpc>
                <a:spcPct val="115000"/>
              </a:lnSpc>
              <a:spcBef>
                <a:spcPts val="1600"/>
              </a:spcBef>
              <a:spcAft>
                <a:spcPts val="0"/>
              </a:spcAft>
              <a:buSzPts val="1400"/>
              <a:buNone/>
              <a:defRPr/>
            </a:lvl7pPr>
            <a:lvl8pPr lvl="7" algn="l">
              <a:lnSpc>
                <a:spcPct val="115000"/>
              </a:lnSpc>
              <a:spcBef>
                <a:spcPts val="1600"/>
              </a:spcBef>
              <a:spcAft>
                <a:spcPts val="0"/>
              </a:spcAft>
              <a:buSzPts val="900"/>
              <a:buNone/>
              <a:defRPr/>
            </a:lvl8pPr>
            <a:lvl9pPr lvl="8" algn="l">
              <a:lnSpc>
                <a:spcPct val="115000"/>
              </a:lnSpc>
              <a:spcBef>
                <a:spcPts val="1600"/>
              </a:spcBef>
              <a:spcAft>
                <a:spcPts val="1600"/>
              </a:spcAft>
              <a:buSzPts val="900"/>
              <a:buNone/>
              <a:defRPr/>
            </a:lvl9pPr>
          </a:lstStyle>
          <a:p>
            <a:endParaRPr/>
          </a:p>
        </p:txBody>
      </p:sp>
    </p:spTree>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matchingName="Three Phases 1">
  <p:cSld name="ONE_COLUMN_TEXT_1_1_1">
    <p:spTree>
      <p:nvGrpSpPr>
        <p:cNvPr id="1" name="Shape 582"/>
        <p:cNvGrpSpPr/>
        <p:nvPr/>
      </p:nvGrpSpPr>
      <p:grpSpPr>
        <a:xfrm>
          <a:off x="0" y="0"/>
          <a:ext cx="0" cy="0"/>
          <a:chOff x="0" y="0"/>
          <a:chExt cx="0" cy="0"/>
        </a:xfrm>
      </p:grpSpPr>
      <p:sp>
        <p:nvSpPr>
          <p:cNvPr id="583" name="Google Shape;583;g3f82c3f45dd_1_880"/>
          <p:cNvSpPr txBox="1">
            <a:spLocks noGrp="1"/>
          </p:cNvSpPr>
          <p:nvPr>
            <p:ph type="title"/>
          </p:nvPr>
        </p:nvSpPr>
        <p:spPr>
          <a:xfrm>
            <a:off x="311700" y="194550"/>
            <a:ext cx="8520600" cy="8235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SzPts val="44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a:endParaRPr/>
          </a:p>
        </p:txBody>
      </p:sp>
      <p:sp>
        <p:nvSpPr>
          <p:cNvPr id="584" name="Google Shape;584;g3f82c3f45dd_1_880"/>
          <p:cNvSpPr txBox="1">
            <a:spLocks noGrp="1"/>
          </p:cNvSpPr>
          <p:nvPr>
            <p:ph type="sldNum" idx="12"/>
          </p:nvPr>
        </p:nvSpPr>
        <p:spPr>
          <a:xfrm>
            <a:off x="8686800" y="4686300"/>
            <a:ext cx="457200" cy="457200"/>
          </a:xfrm>
          <a:prstGeom prst="rect">
            <a:avLst/>
          </a:prstGeom>
          <a:noFill/>
          <a:ln>
            <a:noFill/>
          </a:ln>
        </p:spPr>
        <p:txBody>
          <a:bodyPr spcFirstLastPara="1" wrap="square" lIns="0" tIns="0" rIns="0" bIns="0" anchor="t" anchorCtr="0">
            <a:noAutofit/>
          </a:bodyPr>
          <a:lstStyle>
            <a:lvl1pPr marL="0" marR="0" lvl="0"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1pPr>
            <a:lvl2pPr marL="0" marR="0" lvl="1"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2pPr>
            <a:lvl3pPr marL="0" marR="0" lvl="2"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3pPr>
            <a:lvl4pPr marL="0" marR="0" lvl="3"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4pPr>
            <a:lvl5pPr marL="0" marR="0" lvl="4"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5pPr>
            <a:lvl6pPr marL="0" marR="0" lvl="5"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6pPr>
            <a:lvl7pPr marL="0" marR="0" lvl="6"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7pPr>
            <a:lvl8pPr marL="0" marR="0" lvl="7"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8pPr>
            <a:lvl9pPr marL="0" marR="0" lvl="8"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9pPr>
          </a:lstStyle>
          <a:p>
            <a:pPr marL="0" lvl="0" indent="0" algn="l" rtl="0">
              <a:spcBef>
                <a:spcPts val="0"/>
              </a:spcBef>
              <a:spcAft>
                <a:spcPts val="0"/>
              </a:spcAft>
              <a:buNone/>
            </a:pPr>
            <a:fld id="{00000000-1234-1234-1234-123412341234}" type="slidenum">
              <a:rPr lang="en"/>
              <a:t>‹#›</a:t>
            </a:fld>
            <a:endParaRPr/>
          </a:p>
        </p:txBody>
      </p:sp>
      <p:sp>
        <p:nvSpPr>
          <p:cNvPr id="585" name="Google Shape;585;g3f82c3f45dd_1_880"/>
          <p:cNvSpPr txBox="1"/>
          <p:nvPr/>
        </p:nvSpPr>
        <p:spPr>
          <a:xfrm>
            <a:off x="471275" y="1377900"/>
            <a:ext cx="2606100" cy="2787900"/>
          </a:xfrm>
          <a:prstGeom prst="rect">
            <a:avLst/>
          </a:prstGeom>
          <a:solidFill>
            <a:srgbClr val="00B47D"/>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350"/>
              <a:buFont typeface="Arial"/>
              <a:buNone/>
            </a:pPr>
            <a:endParaRPr sz="1350" b="0" i="0" u="none" strike="noStrike" cap="none">
              <a:solidFill>
                <a:srgbClr val="000000"/>
              </a:solidFill>
              <a:latin typeface="Open Sans Light"/>
              <a:ea typeface="Open Sans Light"/>
              <a:cs typeface="Open Sans Light"/>
              <a:sym typeface="Open Sans Light"/>
            </a:endParaRPr>
          </a:p>
        </p:txBody>
      </p:sp>
      <p:sp>
        <p:nvSpPr>
          <p:cNvPr id="586" name="Google Shape;586;g3f82c3f45dd_1_880"/>
          <p:cNvSpPr txBox="1"/>
          <p:nvPr/>
        </p:nvSpPr>
        <p:spPr>
          <a:xfrm>
            <a:off x="3270750" y="1371600"/>
            <a:ext cx="2606100" cy="2787900"/>
          </a:xfrm>
          <a:prstGeom prst="rect">
            <a:avLst/>
          </a:prstGeom>
          <a:solidFill>
            <a:schemeClr val="dk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350"/>
              <a:buFont typeface="Arial"/>
              <a:buNone/>
            </a:pPr>
            <a:endParaRPr sz="1350" b="0" i="0" u="none" strike="noStrike" cap="none">
              <a:solidFill>
                <a:srgbClr val="000000"/>
              </a:solidFill>
              <a:latin typeface="Open Sans Light"/>
              <a:ea typeface="Open Sans Light"/>
              <a:cs typeface="Open Sans Light"/>
              <a:sym typeface="Open Sans Light"/>
            </a:endParaRPr>
          </a:p>
        </p:txBody>
      </p:sp>
      <p:sp>
        <p:nvSpPr>
          <p:cNvPr id="587" name="Google Shape;587;g3f82c3f45dd_1_880"/>
          <p:cNvSpPr txBox="1"/>
          <p:nvPr/>
        </p:nvSpPr>
        <p:spPr>
          <a:xfrm>
            <a:off x="6080700" y="1371600"/>
            <a:ext cx="2606100" cy="2787900"/>
          </a:xfrm>
          <a:prstGeom prst="rect">
            <a:avLst/>
          </a:prstGeom>
          <a:solidFill>
            <a:schemeClr val="dk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350"/>
              <a:buFont typeface="Arial"/>
              <a:buNone/>
            </a:pPr>
            <a:endParaRPr sz="1350" b="0" i="0" u="none" strike="noStrike" cap="none">
              <a:solidFill>
                <a:srgbClr val="000000"/>
              </a:solidFill>
              <a:latin typeface="Open Sans Light"/>
              <a:ea typeface="Open Sans Light"/>
              <a:cs typeface="Open Sans Light"/>
              <a:sym typeface="Open Sans Light"/>
            </a:endParaRPr>
          </a:p>
        </p:txBody>
      </p:sp>
      <p:sp>
        <p:nvSpPr>
          <p:cNvPr id="588" name="Google Shape;588;g3f82c3f45dd_1_880"/>
          <p:cNvSpPr txBox="1">
            <a:spLocks noGrp="1"/>
          </p:cNvSpPr>
          <p:nvPr>
            <p:ph type="body" idx="1"/>
          </p:nvPr>
        </p:nvSpPr>
        <p:spPr>
          <a:xfrm>
            <a:off x="3283274" y="2036175"/>
            <a:ext cx="2482200" cy="1928700"/>
          </a:xfrm>
          <a:prstGeom prst="rect">
            <a:avLst/>
          </a:prstGeom>
          <a:noFill/>
          <a:ln>
            <a:noFill/>
          </a:ln>
        </p:spPr>
        <p:txBody>
          <a:bodyPr spcFirstLastPara="1" wrap="square" lIns="91425" tIns="91425" rIns="91425" bIns="91425" anchor="t" anchorCtr="0">
            <a:noAutofit/>
          </a:bodyPr>
          <a:lstStyle>
            <a:lvl1pPr marL="457200" lvl="0" indent="-317500" algn="l">
              <a:lnSpc>
                <a:spcPct val="115000"/>
              </a:lnSpc>
              <a:spcBef>
                <a:spcPts val="0"/>
              </a:spcBef>
              <a:spcAft>
                <a:spcPts val="0"/>
              </a:spcAft>
              <a:buSzPts val="1400"/>
              <a:buChar char="●"/>
              <a:defRPr sz="1400"/>
            </a:lvl1pPr>
            <a:lvl2pPr marL="914400" lvl="1" indent="-317500" algn="l">
              <a:lnSpc>
                <a:spcPct val="115000"/>
              </a:lnSpc>
              <a:spcBef>
                <a:spcPts val="1600"/>
              </a:spcBef>
              <a:spcAft>
                <a:spcPts val="0"/>
              </a:spcAft>
              <a:buClr>
                <a:srgbClr val="000000"/>
              </a:buClr>
              <a:buSzPts val="1400"/>
              <a:buChar char="○"/>
              <a:defRPr>
                <a:solidFill>
                  <a:srgbClr val="000000"/>
                </a:solidFill>
              </a:defRPr>
            </a:lvl2pPr>
            <a:lvl3pPr marL="1371600" lvl="2" indent="-317500" algn="l">
              <a:lnSpc>
                <a:spcPct val="115000"/>
              </a:lnSpc>
              <a:spcBef>
                <a:spcPts val="1600"/>
              </a:spcBef>
              <a:spcAft>
                <a:spcPts val="0"/>
              </a:spcAft>
              <a:buClr>
                <a:srgbClr val="000000"/>
              </a:buClr>
              <a:buSzPts val="1400"/>
              <a:buChar char="■"/>
              <a:defRPr>
                <a:solidFill>
                  <a:srgbClr val="000000"/>
                </a:solidFill>
              </a:defRPr>
            </a:lvl3pPr>
            <a:lvl4pPr marL="1828800" lvl="3" indent="-317500" algn="l">
              <a:lnSpc>
                <a:spcPct val="115000"/>
              </a:lnSpc>
              <a:spcBef>
                <a:spcPts val="1600"/>
              </a:spcBef>
              <a:spcAft>
                <a:spcPts val="0"/>
              </a:spcAft>
              <a:buSzPts val="1400"/>
              <a:buChar char="●"/>
              <a:defRPr/>
            </a:lvl4pPr>
            <a:lvl5pPr marL="2286000" lvl="4" indent="-285750" algn="l">
              <a:lnSpc>
                <a:spcPct val="115000"/>
              </a:lnSpc>
              <a:spcBef>
                <a:spcPts val="1600"/>
              </a:spcBef>
              <a:spcAft>
                <a:spcPts val="0"/>
              </a:spcAft>
              <a:buSzPts val="900"/>
              <a:buChar char="○"/>
              <a:defRPr/>
            </a:lvl5pPr>
            <a:lvl6pPr marL="2743200" lvl="5" indent="-285750" algn="l">
              <a:lnSpc>
                <a:spcPct val="115000"/>
              </a:lnSpc>
              <a:spcBef>
                <a:spcPts val="1600"/>
              </a:spcBef>
              <a:spcAft>
                <a:spcPts val="0"/>
              </a:spcAft>
              <a:buSzPts val="900"/>
              <a:buChar char="■"/>
              <a:defRPr/>
            </a:lvl6pPr>
            <a:lvl7pPr marL="3200400" lvl="6" indent="-317500" algn="l">
              <a:lnSpc>
                <a:spcPct val="115000"/>
              </a:lnSpc>
              <a:spcBef>
                <a:spcPts val="1600"/>
              </a:spcBef>
              <a:spcAft>
                <a:spcPts val="0"/>
              </a:spcAft>
              <a:buSzPts val="1400"/>
              <a:buChar char="●"/>
              <a:defRPr/>
            </a:lvl7pPr>
            <a:lvl8pPr marL="3657600" lvl="7" indent="-285750" algn="l">
              <a:lnSpc>
                <a:spcPct val="115000"/>
              </a:lnSpc>
              <a:spcBef>
                <a:spcPts val="1600"/>
              </a:spcBef>
              <a:spcAft>
                <a:spcPts val="0"/>
              </a:spcAft>
              <a:buSzPts val="900"/>
              <a:buChar char="○"/>
              <a:defRPr/>
            </a:lvl8pPr>
            <a:lvl9pPr marL="4114800" lvl="8" indent="-285750" algn="l">
              <a:lnSpc>
                <a:spcPct val="115000"/>
              </a:lnSpc>
              <a:spcBef>
                <a:spcPts val="1600"/>
              </a:spcBef>
              <a:spcAft>
                <a:spcPts val="1600"/>
              </a:spcAft>
              <a:buSzPts val="900"/>
              <a:buChar char="■"/>
              <a:defRPr/>
            </a:lvl9pPr>
          </a:lstStyle>
          <a:p>
            <a:endParaRPr/>
          </a:p>
        </p:txBody>
      </p:sp>
      <p:sp>
        <p:nvSpPr>
          <p:cNvPr id="589" name="Google Shape;589;g3f82c3f45dd_1_880"/>
          <p:cNvSpPr txBox="1">
            <a:spLocks noGrp="1"/>
          </p:cNvSpPr>
          <p:nvPr>
            <p:ph type="title" idx="2"/>
          </p:nvPr>
        </p:nvSpPr>
        <p:spPr>
          <a:xfrm>
            <a:off x="496400" y="1383575"/>
            <a:ext cx="2397600" cy="3015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SzPts val="1000"/>
              <a:buNone/>
              <a:defRPr sz="1000"/>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a:endParaRPr/>
          </a:p>
        </p:txBody>
      </p:sp>
      <p:sp>
        <p:nvSpPr>
          <p:cNvPr id="590" name="Google Shape;590;g3f82c3f45dd_1_880"/>
          <p:cNvSpPr txBox="1">
            <a:spLocks noGrp="1"/>
          </p:cNvSpPr>
          <p:nvPr>
            <p:ph type="title" idx="3"/>
          </p:nvPr>
        </p:nvSpPr>
        <p:spPr>
          <a:xfrm>
            <a:off x="3288550" y="1376363"/>
            <a:ext cx="2397600" cy="3015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SzPts val="1000"/>
              <a:buNone/>
              <a:defRPr sz="1000"/>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a:endParaRPr/>
          </a:p>
        </p:txBody>
      </p:sp>
      <p:sp>
        <p:nvSpPr>
          <p:cNvPr id="591" name="Google Shape;591;g3f82c3f45dd_1_880"/>
          <p:cNvSpPr txBox="1">
            <a:spLocks noGrp="1"/>
          </p:cNvSpPr>
          <p:nvPr>
            <p:ph type="title" idx="4"/>
          </p:nvPr>
        </p:nvSpPr>
        <p:spPr>
          <a:xfrm>
            <a:off x="6080700" y="1383575"/>
            <a:ext cx="2397600" cy="3015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SzPts val="1000"/>
              <a:buNone/>
              <a:defRPr sz="1000"/>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a:endParaRPr/>
          </a:p>
        </p:txBody>
      </p:sp>
      <p:sp>
        <p:nvSpPr>
          <p:cNvPr id="592" name="Google Shape;592;g3f82c3f45dd_1_880"/>
          <p:cNvSpPr txBox="1">
            <a:spLocks noGrp="1"/>
          </p:cNvSpPr>
          <p:nvPr>
            <p:ph type="title" idx="5"/>
          </p:nvPr>
        </p:nvSpPr>
        <p:spPr>
          <a:xfrm>
            <a:off x="496400" y="1742675"/>
            <a:ext cx="2397600" cy="4572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SzPts val="1900"/>
              <a:buNone/>
              <a:defRPr sz="1900"/>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a:endParaRPr/>
          </a:p>
        </p:txBody>
      </p:sp>
      <p:sp>
        <p:nvSpPr>
          <p:cNvPr id="593" name="Google Shape;593;g3f82c3f45dd_1_880"/>
          <p:cNvSpPr txBox="1">
            <a:spLocks noGrp="1"/>
          </p:cNvSpPr>
          <p:nvPr>
            <p:ph type="body" idx="6"/>
          </p:nvPr>
        </p:nvSpPr>
        <p:spPr>
          <a:xfrm>
            <a:off x="496400" y="2050600"/>
            <a:ext cx="2439900" cy="1928700"/>
          </a:xfrm>
          <a:prstGeom prst="rect">
            <a:avLst/>
          </a:prstGeom>
          <a:noFill/>
          <a:ln>
            <a:noFill/>
          </a:ln>
        </p:spPr>
        <p:txBody>
          <a:bodyPr spcFirstLastPara="1" wrap="square" lIns="91425" tIns="91425" rIns="91425" bIns="91425" anchor="t" anchorCtr="0">
            <a:noAutofit/>
          </a:bodyPr>
          <a:lstStyle>
            <a:lvl1pPr marL="457200" lvl="0" indent="-317500" algn="l">
              <a:lnSpc>
                <a:spcPct val="115000"/>
              </a:lnSpc>
              <a:spcBef>
                <a:spcPts val="0"/>
              </a:spcBef>
              <a:spcAft>
                <a:spcPts val="0"/>
              </a:spcAft>
              <a:buSzPts val="1400"/>
              <a:buChar char="●"/>
              <a:defRPr sz="1400"/>
            </a:lvl1pPr>
            <a:lvl2pPr marL="914400" lvl="1" indent="-317500" algn="l">
              <a:lnSpc>
                <a:spcPct val="115000"/>
              </a:lnSpc>
              <a:spcBef>
                <a:spcPts val="1600"/>
              </a:spcBef>
              <a:spcAft>
                <a:spcPts val="0"/>
              </a:spcAft>
              <a:buClr>
                <a:srgbClr val="000000"/>
              </a:buClr>
              <a:buSzPts val="1400"/>
              <a:buChar char="○"/>
              <a:defRPr>
                <a:solidFill>
                  <a:srgbClr val="000000"/>
                </a:solidFill>
              </a:defRPr>
            </a:lvl2pPr>
            <a:lvl3pPr marL="1371600" lvl="2" indent="-317500" algn="l">
              <a:lnSpc>
                <a:spcPct val="115000"/>
              </a:lnSpc>
              <a:spcBef>
                <a:spcPts val="1600"/>
              </a:spcBef>
              <a:spcAft>
                <a:spcPts val="0"/>
              </a:spcAft>
              <a:buClr>
                <a:srgbClr val="000000"/>
              </a:buClr>
              <a:buSzPts val="1400"/>
              <a:buChar char="■"/>
              <a:defRPr>
                <a:solidFill>
                  <a:srgbClr val="000000"/>
                </a:solidFill>
              </a:defRPr>
            </a:lvl3pPr>
            <a:lvl4pPr marL="1828800" lvl="3" indent="-317500" algn="l">
              <a:lnSpc>
                <a:spcPct val="115000"/>
              </a:lnSpc>
              <a:spcBef>
                <a:spcPts val="1600"/>
              </a:spcBef>
              <a:spcAft>
                <a:spcPts val="0"/>
              </a:spcAft>
              <a:buSzPts val="1400"/>
              <a:buChar char="●"/>
              <a:defRPr/>
            </a:lvl4pPr>
            <a:lvl5pPr marL="2286000" lvl="4" indent="-285750" algn="l">
              <a:lnSpc>
                <a:spcPct val="115000"/>
              </a:lnSpc>
              <a:spcBef>
                <a:spcPts val="1600"/>
              </a:spcBef>
              <a:spcAft>
                <a:spcPts val="0"/>
              </a:spcAft>
              <a:buSzPts val="900"/>
              <a:buChar char="○"/>
              <a:defRPr/>
            </a:lvl5pPr>
            <a:lvl6pPr marL="2743200" lvl="5" indent="-285750" algn="l">
              <a:lnSpc>
                <a:spcPct val="115000"/>
              </a:lnSpc>
              <a:spcBef>
                <a:spcPts val="1600"/>
              </a:spcBef>
              <a:spcAft>
                <a:spcPts val="0"/>
              </a:spcAft>
              <a:buSzPts val="900"/>
              <a:buChar char="■"/>
              <a:defRPr/>
            </a:lvl6pPr>
            <a:lvl7pPr marL="3200400" lvl="6" indent="-317500" algn="l">
              <a:lnSpc>
                <a:spcPct val="115000"/>
              </a:lnSpc>
              <a:spcBef>
                <a:spcPts val="1600"/>
              </a:spcBef>
              <a:spcAft>
                <a:spcPts val="0"/>
              </a:spcAft>
              <a:buSzPts val="1400"/>
              <a:buChar char="●"/>
              <a:defRPr/>
            </a:lvl7pPr>
            <a:lvl8pPr marL="3657600" lvl="7" indent="-285750" algn="l">
              <a:lnSpc>
                <a:spcPct val="115000"/>
              </a:lnSpc>
              <a:spcBef>
                <a:spcPts val="1600"/>
              </a:spcBef>
              <a:spcAft>
                <a:spcPts val="0"/>
              </a:spcAft>
              <a:buSzPts val="900"/>
              <a:buChar char="○"/>
              <a:defRPr/>
            </a:lvl8pPr>
            <a:lvl9pPr marL="4114800" lvl="8" indent="-285750" algn="l">
              <a:lnSpc>
                <a:spcPct val="115000"/>
              </a:lnSpc>
              <a:spcBef>
                <a:spcPts val="1600"/>
              </a:spcBef>
              <a:spcAft>
                <a:spcPts val="1600"/>
              </a:spcAft>
              <a:buSzPts val="900"/>
              <a:buChar char="■"/>
              <a:defRPr/>
            </a:lvl9pPr>
          </a:lstStyle>
          <a:p>
            <a:endParaRPr/>
          </a:p>
        </p:txBody>
      </p:sp>
      <p:sp>
        <p:nvSpPr>
          <p:cNvPr id="594" name="Google Shape;594;g3f82c3f45dd_1_880"/>
          <p:cNvSpPr txBox="1">
            <a:spLocks noGrp="1"/>
          </p:cNvSpPr>
          <p:nvPr>
            <p:ph type="title" idx="7"/>
          </p:nvPr>
        </p:nvSpPr>
        <p:spPr>
          <a:xfrm>
            <a:off x="3270750" y="1742675"/>
            <a:ext cx="2397600" cy="4572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SzPts val="1900"/>
              <a:buNone/>
              <a:defRPr sz="1900"/>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a:endParaRPr/>
          </a:p>
        </p:txBody>
      </p:sp>
      <p:sp>
        <p:nvSpPr>
          <p:cNvPr id="595" name="Google Shape;595;g3f82c3f45dd_1_880"/>
          <p:cNvSpPr txBox="1">
            <a:spLocks noGrp="1"/>
          </p:cNvSpPr>
          <p:nvPr>
            <p:ph type="body" idx="8"/>
          </p:nvPr>
        </p:nvSpPr>
        <p:spPr>
          <a:xfrm>
            <a:off x="6082749" y="2036175"/>
            <a:ext cx="2482200" cy="1928700"/>
          </a:xfrm>
          <a:prstGeom prst="rect">
            <a:avLst/>
          </a:prstGeom>
          <a:noFill/>
          <a:ln>
            <a:noFill/>
          </a:ln>
        </p:spPr>
        <p:txBody>
          <a:bodyPr spcFirstLastPara="1" wrap="square" lIns="91425" tIns="91425" rIns="91425" bIns="91425" anchor="t" anchorCtr="0">
            <a:noAutofit/>
          </a:bodyPr>
          <a:lstStyle>
            <a:lvl1pPr marL="457200" lvl="0" indent="-317500" algn="l">
              <a:lnSpc>
                <a:spcPct val="115000"/>
              </a:lnSpc>
              <a:spcBef>
                <a:spcPts val="0"/>
              </a:spcBef>
              <a:spcAft>
                <a:spcPts val="0"/>
              </a:spcAft>
              <a:buSzPts val="1400"/>
              <a:buChar char="●"/>
              <a:defRPr sz="1400"/>
            </a:lvl1pPr>
            <a:lvl2pPr marL="914400" lvl="1" indent="-317500" algn="l">
              <a:lnSpc>
                <a:spcPct val="115000"/>
              </a:lnSpc>
              <a:spcBef>
                <a:spcPts val="1600"/>
              </a:spcBef>
              <a:spcAft>
                <a:spcPts val="0"/>
              </a:spcAft>
              <a:buClr>
                <a:srgbClr val="000000"/>
              </a:buClr>
              <a:buSzPts val="1400"/>
              <a:buChar char="○"/>
              <a:defRPr>
                <a:solidFill>
                  <a:srgbClr val="000000"/>
                </a:solidFill>
              </a:defRPr>
            </a:lvl2pPr>
            <a:lvl3pPr marL="1371600" lvl="2" indent="-317500" algn="l">
              <a:lnSpc>
                <a:spcPct val="115000"/>
              </a:lnSpc>
              <a:spcBef>
                <a:spcPts val="1600"/>
              </a:spcBef>
              <a:spcAft>
                <a:spcPts val="0"/>
              </a:spcAft>
              <a:buClr>
                <a:srgbClr val="000000"/>
              </a:buClr>
              <a:buSzPts val="1400"/>
              <a:buChar char="■"/>
              <a:defRPr>
                <a:solidFill>
                  <a:srgbClr val="000000"/>
                </a:solidFill>
              </a:defRPr>
            </a:lvl3pPr>
            <a:lvl4pPr marL="1828800" lvl="3" indent="-317500" algn="l">
              <a:lnSpc>
                <a:spcPct val="115000"/>
              </a:lnSpc>
              <a:spcBef>
                <a:spcPts val="1600"/>
              </a:spcBef>
              <a:spcAft>
                <a:spcPts val="0"/>
              </a:spcAft>
              <a:buSzPts val="1400"/>
              <a:buChar char="●"/>
              <a:defRPr/>
            </a:lvl4pPr>
            <a:lvl5pPr marL="2286000" lvl="4" indent="-285750" algn="l">
              <a:lnSpc>
                <a:spcPct val="115000"/>
              </a:lnSpc>
              <a:spcBef>
                <a:spcPts val="1600"/>
              </a:spcBef>
              <a:spcAft>
                <a:spcPts val="0"/>
              </a:spcAft>
              <a:buSzPts val="900"/>
              <a:buChar char="○"/>
              <a:defRPr/>
            </a:lvl5pPr>
            <a:lvl6pPr marL="2743200" lvl="5" indent="-285750" algn="l">
              <a:lnSpc>
                <a:spcPct val="115000"/>
              </a:lnSpc>
              <a:spcBef>
                <a:spcPts val="1600"/>
              </a:spcBef>
              <a:spcAft>
                <a:spcPts val="0"/>
              </a:spcAft>
              <a:buSzPts val="900"/>
              <a:buChar char="■"/>
              <a:defRPr/>
            </a:lvl6pPr>
            <a:lvl7pPr marL="3200400" lvl="6" indent="-317500" algn="l">
              <a:lnSpc>
                <a:spcPct val="115000"/>
              </a:lnSpc>
              <a:spcBef>
                <a:spcPts val="1600"/>
              </a:spcBef>
              <a:spcAft>
                <a:spcPts val="0"/>
              </a:spcAft>
              <a:buSzPts val="1400"/>
              <a:buChar char="●"/>
              <a:defRPr/>
            </a:lvl7pPr>
            <a:lvl8pPr marL="3657600" lvl="7" indent="-285750" algn="l">
              <a:lnSpc>
                <a:spcPct val="115000"/>
              </a:lnSpc>
              <a:spcBef>
                <a:spcPts val="1600"/>
              </a:spcBef>
              <a:spcAft>
                <a:spcPts val="0"/>
              </a:spcAft>
              <a:buSzPts val="900"/>
              <a:buChar char="○"/>
              <a:defRPr/>
            </a:lvl8pPr>
            <a:lvl9pPr marL="4114800" lvl="8" indent="-285750" algn="l">
              <a:lnSpc>
                <a:spcPct val="115000"/>
              </a:lnSpc>
              <a:spcBef>
                <a:spcPts val="1600"/>
              </a:spcBef>
              <a:spcAft>
                <a:spcPts val="1600"/>
              </a:spcAft>
              <a:buSzPts val="900"/>
              <a:buChar char="■"/>
              <a:defRPr/>
            </a:lvl9pPr>
          </a:lstStyle>
          <a:p>
            <a:endParaRPr/>
          </a:p>
        </p:txBody>
      </p:sp>
      <p:sp>
        <p:nvSpPr>
          <p:cNvPr id="596" name="Google Shape;596;g3f82c3f45dd_1_880"/>
          <p:cNvSpPr txBox="1">
            <a:spLocks noGrp="1"/>
          </p:cNvSpPr>
          <p:nvPr>
            <p:ph type="title" idx="9"/>
          </p:nvPr>
        </p:nvSpPr>
        <p:spPr>
          <a:xfrm>
            <a:off x="6070225" y="1742675"/>
            <a:ext cx="2397600" cy="4572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SzPts val="1900"/>
              <a:buNone/>
              <a:defRPr sz="1900"/>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a:endParaRPr/>
          </a:p>
        </p:txBody>
      </p:sp>
    </p:spTree>
  </p:cSld>
  <p:clrMapOvr>
    <a:masterClrMapping/>
  </p:clrMapOvr>
  <p:extLst>
    <p:ext uri="{DCECCB84-F9BA-43D5-87BE-67443E8EF086}">
      <p15:sldGuideLst xmlns:p15="http://schemas.microsoft.com/office/powerpoint/2012/main">
        <p15:guide id="1" pos="2060">
          <p15:clr>
            <a:srgbClr val="FA7B17"/>
          </p15:clr>
        </p15:guide>
        <p15:guide id="2" pos="3702">
          <p15:clr>
            <a:srgbClr val="FA7B17"/>
          </p15:clr>
        </p15:guide>
        <p15:guide id="3" orient="horz" pos="864">
          <p15:clr>
            <a:srgbClr val="FA7B17"/>
          </p15:clr>
        </p15:guide>
        <p15:guide id="4" pos="1932">
          <p15:clr>
            <a:srgbClr val="FA7B17"/>
          </p15:clr>
        </p15:guide>
        <p15:guide id="5" pos="3830">
          <p15:clr>
            <a:srgbClr val="FA7B17"/>
          </p15:clr>
        </p15:guide>
        <p15:guide id="6" orient="horz" pos="2500">
          <p15:clr>
            <a:srgbClr val="FA7B17"/>
          </p15:clr>
        </p15:guide>
      </p15:sldGuideLst>
    </p:ext>
  </p:extLst>
</p:sldLayout>
</file>

<file path=ppt/slideLayouts/slideLayout104.xml><?xml version="1.0" encoding="utf-8"?>
<p:sldLayout xmlns:a="http://schemas.openxmlformats.org/drawingml/2006/main" xmlns:r="http://schemas.openxmlformats.org/officeDocument/2006/relationships" xmlns:p="http://schemas.openxmlformats.org/presentationml/2006/main" matchingName="Text + Illustration split 1">
  <p:cSld name="SECTION_TITLE_AND_DESCRIPTION_1_2">
    <p:spTree>
      <p:nvGrpSpPr>
        <p:cNvPr id="1" name="Shape 597"/>
        <p:cNvGrpSpPr/>
        <p:nvPr/>
      </p:nvGrpSpPr>
      <p:grpSpPr>
        <a:xfrm>
          <a:off x="0" y="0"/>
          <a:ext cx="0" cy="0"/>
          <a:chOff x="0" y="0"/>
          <a:chExt cx="0" cy="0"/>
        </a:xfrm>
      </p:grpSpPr>
      <p:sp>
        <p:nvSpPr>
          <p:cNvPr id="598" name="Google Shape;598;g3f82c3f45dd_1_895"/>
          <p:cNvSpPr/>
          <p:nvPr/>
        </p:nvSpPr>
        <p:spPr>
          <a:xfrm>
            <a:off x="4572000" y="-125"/>
            <a:ext cx="4572000" cy="5143500"/>
          </a:xfrm>
          <a:prstGeom prst="rect">
            <a:avLst/>
          </a:prstGeom>
          <a:solidFill>
            <a:schemeClr val="accent3"/>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99" name="Google Shape;599;g3f82c3f45dd_1_895"/>
          <p:cNvSpPr txBox="1">
            <a:spLocks noGrp="1"/>
          </p:cNvSpPr>
          <p:nvPr>
            <p:ph type="subTitle" idx="1"/>
          </p:nvPr>
        </p:nvSpPr>
        <p:spPr>
          <a:xfrm>
            <a:off x="460775" y="363500"/>
            <a:ext cx="5977500" cy="548100"/>
          </a:xfrm>
          <a:prstGeom prst="rect">
            <a:avLst/>
          </a:prstGeom>
          <a:noFill/>
          <a:ln>
            <a:noFill/>
          </a:ln>
        </p:spPr>
        <p:txBody>
          <a:bodyPr spcFirstLastPara="1" wrap="square" lIns="0" tIns="0" rIns="0" bIns="0" anchor="t" anchorCtr="0">
            <a:noAutofit/>
          </a:bodyPr>
          <a:lstStyle>
            <a:lvl1pPr lvl="0" algn="l">
              <a:lnSpc>
                <a:spcPct val="100000"/>
              </a:lnSpc>
              <a:spcBef>
                <a:spcPts val="0"/>
              </a:spcBef>
              <a:spcAft>
                <a:spcPts val="0"/>
              </a:spcAft>
              <a:buSzPts val="1900"/>
              <a:buNone/>
              <a:defRPr sz="2700" b="1"/>
            </a:lvl1pPr>
            <a:lvl2pPr lvl="1" algn="l">
              <a:lnSpc>
                <a:spcPct val="115000"/>
              </a:lnSpc>
              <a:spcBef>
                <a:spcPts val="1600"/>
              </a:spcBef>
              <a:spcAft>
                <a:spcPts val="0"/>
              </a:spcAft>
              <a:buSzPts val="1400"/>
              <a:buNone/>
              <a:defRPr/>
            </a:lvl2pPr>
            <a:lvl3pPr lvl="2" algn="l">
              <a:lnSpc>
                <a:spcPct val="115000"/>
              </a:lnSpc>
              <a:spcBef>
                <a:spcPts val="1600"/>
              </a:spcBef>
              <a:spcAft>
                <a:spcPts val="0"/>
              </a:spcAft>
              <a:buSzPts val="1400"/>
              <a:buNone/>
              <a:defRPr/>
            </a:lvl3pPr>
            <a:lvl4pPr lvl="3" algn="l">
              <a:lnSpc>
                <a:spcPct val="115000"/>
              </a:lnSpc>
              <a:spcBef>
                <a:spcPts val="1600"/>
              </a:spcBef>
              <a:spcAft>
                <a:spcPts val="0"/>
              </a:spcAft>
              <a:buSzPts val="1400"/>
              <a:buNone/>
              <a:defRPr/>
            </a:lvl4pPr>
            <a:lvl5pPr lvl="4" algn="l">
              <a:lnSpc>
                <a:spcPct val="115000"/>
              </a:lnSpc>
              <a:spcBef>
                <a:spcPts val="1600"/>
              </a:spcBef>
              <a:spcAft>
                <a:spcPts val="0"/>
              </a:spcAft>
              <a:buSzPts val="900"/>
              <a:buNone/>
              <a:defRPr/>
            </a:lvl5pPr>
            <a:lvl6pPr lvl="5" algn="l">
              <a:lnSpc>
                <a:spcPct val="115000"/>
              </a:lnSpc>
              <a:spcBef>
                <a:spcPts val="1600"/>
              </a:spcBef>
              <a:spcAft>
                <a:spcPts val="0"/>
              </a:spcAft>
              <a:buSzPts val="900"/>
              <a:buNone/>
              <a:defRPr/>
            </a:lvl6pPr>
            <a:lvl7pPr lvl="6" algn="l">
              <a:lnSpc>
                <a:spcPct val="115000"/>
              </a:lnSpc>
              <a:spcBef>
                <a:spcPts val="1600"/>
              </a:spcBef>
              <a:spcAft>
                <a:spcPts val="0"/>
              </a:spcAft>
              <a:buSzPts val="1400"/>
              <a:buNone/>
              <a:defRPr/>
            </a:lvl7pPr>
            <a:lvl8pPr lvl="7" algn="l">
              <a:lnSpc>
                <a:spcPct val="115000"/>
              </a:lnSpc>
              <a:spcBef>
                <a:spcPts val="1600"/>
              </a:spcBef>
              <a:spcAft>
                <a:spcPts val="0"/>
              </a:spcAft>
              <a:buSzPts val="900"/>
              <a:buNone/>
              <a:defRPr/>
            </a:lvl8pPr>
            <a:lvl9pPr lvl="8" algn="l">
              <a:lnSpc>
                <a:spcPct val="115000"/>
              </a:lnSpc>
              <a:spcBef>
                <a:spcPts val="1600"/>
              </a:spcBef>
              <a:spcAft>
                <a:spcPts val="1600"/>
              </a:spcAft>
              <a:buSzPts val="900"/>
              <a:buNone/>
              <a:defRPr/>
            </a:lvl9pPr>
          </a:lstStyle>
          <a:p>
            <a:endParaRPr/>
          </a:p>
        </p:txBody>
      </p:sp>
      <p:sp>
        <p:nvSpPr>
          <p:cNvPr id="600" name="Google Shape;600;g3f82c3f45dd_1_895"/>
          <p:cNvSpPr txBox="1">
            <a:spLocks noGrp="1"/>
          </p:cNvSpPr>
          <p:nvPr>
            <p:ph type="sldNum" idx="12"/>
          </p:nvPr>
        </p:nvSpPr>
        <p:spPr>
          <a:xfrm>
            <a:off x="8686800" y="4686300"/>
            <a:ext cx="457200" cy="457200"/>
          </a:xfrm>
          <a:prstGeom prst="rect">
            <a:avLst/>
          </a:prstGeom>
          <a:noFill/>
          <a:ln>
            <a:noFill/>
          </a:ln>
        </p:spPr>
        <p:txBody>
          <a:bodyPr spcFirstLastPara="1" wrap="square" lIns="0" tIns="0" rIns="0" bIns="0" anchor="t" anchorCtr="0">
            <a:noAutofit/>
          </a:bodyPr>
          <a:lstStyle>
            <a:lvl1pPr marL="0" marR="0" lvl="0"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1pPr>
            <a:lvl2pPr marL="0" marR="0" lvl="1"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2pPr>
            <a:lvl3pPr marL="0" marR="0" lvl="2"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3pPr>
            <a:lvl4pPr marL="0" marR="0" lvl="3"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4pPr>
            <a:lvl5pPr marL="0" marR="0" lvl="4"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5pPr>
            <a:lvl6pPr marL="0" marR="0" lvl="5"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6pPr>
            <a:lvl7pPr marL="0" marR="0" lvl="6"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7pPr>
            <a:lvl8pPr marL="0" marR="0" lvl="7"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8pPr>
            <a:lvl9pPr marL="0" marR="0" lvl="8"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9pPr>
          </a:lstStyle>
          <a:p>
            <a:pPr marL="0" lvl="0" indent="0" algn="l" rtl="0">
              <a:spcBef>
                <a:spcPts val="0"/>
              </a:spcBef>
              <a:spcAft>
                <a:spcPts val="0"/>
              </a:spcAft>
              <a:buNone/>
            </a:pPr>
            <a:fld id="{00000000-1234-1234-1234-123412341234}" type="slidenum">
              <a:rPr lang="en"/>
              <a:t>‹#›</a:t>
            </a:fld>
            <a:endParaRPr/>
          </a:p>
        </p:txBody>
      </p:sp>
      <p:sp>
        <p:nvSpPr>
          <p:cNvPr id="601" name="Google Shape;601;g3f82c3f45dd_1_895"/>
          <p:cNvSpPr txBox="1">
            <a:spLocks noGrp="1"/>
          </p:cNvSpPr>
          <p:nvPr>
            <p:ph type="body" idx="2"/>
          </p:nvPr>
        </p:nvSpPr>
        <p:spPr>
          <a:xfrm>
            <a:off x="440442" y="1163400"/>
            <a:ext cx="3834900" cy="3294600"/>
          </a:xfrm>
          <a:prstGeom prst="rect">
            <a:avLst/>
          </a:prstGeom>
          <a:noFill/>
          <a:ln>
            <a:noFill/>
          </a:ln>
        </p:spPr>
        <p:txBody>
          <a:bodyPr spcFirstLastPara="1" wrap="square" lIns="91425" tIns="91425" rIns="91425" bIns="91425" anchor="t" anchorCtr="0">
            <a:noAutofit/>
          </a:bodyPr>
          <a:lstStyle>
            <a:lvl1pPr marL="457200" lvl="0" indent="-330200" algn="l">
              <a:lnSpc>
                <a:spcPct val="100000"/>
              </a:lnSpc>
              <a:spcBef>
                <a:spcPts val="0"/>
              </a:spcBef>
              <a:spcAft>
                <a:spcPts val="0"/>
              </a:spcAft>
              <a:buSzPts val="1600"/>
              <a:buChar char="●"/>
              <a:defRPr sz="1600"/>
            </a:lvl1pPr>
            <a:lvl2pPr marL="914400" lvl="1" indent="-330200" algn="l">
              <a:lnSpc>
                <a:spcPct val="115000"/>
              </a:lnSpc>
              <a:spcBef>
                <a:spcPts val="1000"/>
              </a:spcBef>
              <a:spcAft>
                <a:spcPts val="0"/>
              </a:spcAft>
              <a:buClr>
                <a:srgbClr val="000000"/>
              </a:buClr>
              <a:buSzPts val="1600"/>
              <a:buChar char="○"/>
              <a:defRPr sz="1600">
                <a:solidFill>
                  <a:srgbClr val="000000"/>
                </a:solidFill>
              </a:defRPr>
            </a:lvl2pPr>
            <a:lvl3pPr marL="1371600" lvl="2" indent="-330200" algn="l">
              <a:lnSpc>
                <a:spcPct val="115000"/>
              </a:lnSpc>
              <a:spcBef>
                <a:spcPts val="1000"/>
              </a:spcBef>
              <a:spcAft>
                <a:spcPts val="0"/>
              </a:spcAft>
              <a:buClr>
                <a:srgbClr val="000000"/>
              </a:buClr>
              <a:buSzPts val="1600"/>
              <a:buChar char="■"/>
              <a:defRPr sz="1600">
                <a:solidFill>
                  <a:srgbClr val="000000"/>
                </a:solidFill>
              </a:defRPr>
            </a:lvl3pPr>
            <a:lvl4pPr marL="1828800" lvl="3" indent="-330200" algn="l">
              <a:lnSpc>
                <a:spcPct val="115000"/>
              </a:lnSpc>
              <a:spcBef>
                <a:spcPts val="1000"/>
              </a:spcBef>
              <a:spcAft>
                <a:spcPts val="0"/>
              </a:spcAft>
              <a:buSzPts val="1600"/>
              <a:buChar char="●"/>
              <a:defRPr sz="1600"/>
            </a:lvl4pPr>
            <a:lvl5pPr marL="2286000" lvl="4" indent="-330200" algn="l">
              <a:lnSpc>
                <a:spcPct val="115000"/>
              </a:lnSpc>
              <a:spcBef>
                <a:spcPts val="1000"/>
              </a:spcBef>
              <a:spcAft>
                <a:spcPts val="0"/>
              </a:spcAft>
              <a:buClr>
                <a:srgbClr val="000000"/>
              </a:buClr>
              <a:buSzPts val="1600"/>
              <a:buChar char="○"/>
              <a:defRPr sz="1600">
                <a:solidFill>
                  <a:srgbClr val="000000"/>
                </a:solidFill>
              </a:defRPr>
            </a:lvl5pPr>
            <a:lvl6pPr marL="2743200" lvl="5" indent="-330200" algn="l">
              <a:lnSpc>
                <a:spcPct val="115000"/>
              </a:lnSpc>
              <a:spcBef>
                <a:spcPts val="1000"/>
              </a:spcBef>
              <a:spcAft>
                <a:spcPts val="0"/>
              </a:spcAft>
              <a:buClr>
                <a:srgbClr val="000000"/>
              </a:buClr>
              <a:buSzPts val="1600"/>
              <a:buChar char="■"/>
              <a:defRPr sz="1600">
                <a:solidFill>
                  <a:srgbClr val="000000"/>
                </a:solidFill>
              </a:defRPr>
            </a:lvl6pPr>
            <a:lvl7pPr marL="3200400" lvl="6" indent="-330200" algn="l">
              <a:lnSpc>
                <a:spcPct val="115000"/>
              </a:lnSpc>
              <a:spcBef>
                <a:spcPts val="1000"/>
              </a:spcBef>
              <a:spcAft>
                <a:spcPts val="0"/>
              </a:spcAft>
              <a:buSzPts val="1600"/>
              <a:buChar char="●"/>
              <a:defRPr sz="1600"/>
            </a:lvl7pPr>
            <a:lvl8pPr marL="3657600" lvl="7" indent="-330200" algn="l">
              <a:lnSpc>
                <a:spcPct val="115000"/>
              </a:lnSpc>
              <a:spcBef>
                <a:spcPts val="1000"/>
              </a:spcBef>
              <a:spcAft>
                <a:spcPts val="0"/>
              </a:spcAft>
              <a:buClr>
                <a:srgbClr val="000000"/>
              </a:buClr>
              <a:buSzPts val="1600"/>
              <a:buChar char="○"/>
              <a:defRPr sz="1600">
                <a:solidFill>
                  <a:srgbClr val="000000"/>
                </a:solidFill>
              </a:defRPr>
            </a:lvl8pPr>
            <a:lvl9pPr marL="4114800" lvl="8" indent="-330200" algn="l">
              <a:lnSpc>
                <a:spcPct val="115000"/>
              </a:lnSpc>
              <a:spcBef>
                <a:spcPts val="1000"/>
              </a:spcBef>
              <a:spcAft>
                <a:spcPts val="1000"/>
              </a:spcAft>
              <a:buClr>
                <a:srgbClr val="000000"/>
              </a:buClr>
              <a:buSzPts val="1600"/>
              <a:buChar char="■"/>
              <a:defRPr sz="1600">
                <a:solidFill>
                  <a:srgbClr val="000000"/>
                </a:solidFill>
              </a:defRPr>
            </a:lvl9pPr>
          </a:lstStyle>
          <a:p>
            <a:endParaRPr/>
          </a:p>
        </p:txBody>
      </p:sp>
    </p:spTree>
  </p:cSld>
  <p:clrMapOvr>
    <a:masterClrMapping/>
  </p:clrMapOvr>
  <p:extLst>
    <p:ext uri="{DCECCB84-F9BA-43D5-87BE-67443E8EF086}">
      <p15:sldGuideLst xmlns:p15="http://schemas.microsoft.com/office/powerpoint/2012/main">
        <p15:guide id="1" orient="horz" pos="1620">
          <p15:clr>
            <a:srgbClr val="FA7B17"/>
          </p15:clr>
        </p15:guide>
        <p15:guide id="2" orient="horz" pos="720">
          <p15:clr>
            <a:srgbClr val="FA7B17"/>
          </p15:clr>
        </p15:guide>
      </p15:sldGuideLst>
    </p:ext>
  </p:extLst>
</p:sldLayout>
</file>

<file path=ppt/slideLayouts/slideLayout105.xml><?xml version="1.0" encoding="utf-8"?>
<p:sldLayout xmlns:a="http://schemas.openxmlformats.org/drawingml/2006/main" xmlns:r="http://schemas.openxmlformats.org/officeDocument/2006/relationships" xmlns:p="http://schemas.openxmlformats.org/presentationml/2006/main" matchingName="Three Phases 1 1 1 1 1">
  <p:cSld name="ONE_COLUMN_TEXT_1_1_1_1_1_1_1">
    <p:spTree>
      <p:nvGrpSpPr>
        <p:cNvPr id="1" name="Shape 602"/>
        <p:cNvGrpSpPr/>
        <p:nvPr/>
      </p:nvGrpSpPr>
      <p:grpSpPr>
        <a:xfrm>
          <a:off x="0" y="0"/>
          <a:ext cx="0" cy="0"/>
          <a:chOff x="0" y="0"/>
          <a:chExt cx="0" cy="0"/>
        </a:xfrm>
      </p:grpSpPr>
      <p:sp>
        <p:nvSpPr>
          <p:cNvPr id="603" name="Google Shape;603;g3f82c3f45dd_1_900"/>
          <p:cNvSpPr txBox="1">
            <a:spLocks noGrp="1"/>
          </p:cNvSpPr>
          <p:nvPr>
            <p:ph type="title"/>
          </p:nvPr>
        </p:nvSpPr>
        <p:spPr>
          <a:xfrm>
            <a:off x="311700" y="194550"/>
            <a:ext cx="8520600" cy="8235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SzPts val="44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a:endParaRPr/>
          </a:p>
        </p:txBody>
      </p:sp>
      <p:sp>
        <p:nvSpPr>
          <p:cNvPr id="604" name="Google Shape;604;g3f82c3f45dd_1_900"/>
          <p:cNvSpPr txBox="1">
            <a:spLocks noGrp="1"/>
          </p:cNvSpPr>
          <p:nvPr>
            <p:ph type="sldNum" idx="12"/>
          </p:nvPr>
        </p:nvSpPr>
        <p:spPr>
          <a:xfrm>
            <a:off x="8686800" y="4686300"/>
            <a:ext cx="457200" cy="457200"/>
          </a:xfrm>
          <a:prstGeom prst="rect">
            <a:avLst/>
          </a:prstGeom>
          <a:noFill/>
          <a:ln>
            <a:noFill/>
          </a:ln>
        </p:spPr>
        <p:txBody>
          <a:bodyPr spcFirstLastPara="1" wrap="square" lIns="0" tIns="0" rIns="0" bIns="0" anchor="t" anchorCtr="0">
            <a:noAutofit/>
          </a:bodyPr>
          <a:lstStyle>
            <a:lvl1pPr marL="0" marR="0" lvl="0"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1pPr>
            <a:lvl2pPr marL="0" marR="0" lvl="1"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2pPr>
            <a:lvl3pPr marL="0" marR="0" lvl="2"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3pPr>
            <a:lvl4pPr marL="0" marR="0" lvl="3"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4pPr>
            <a:lvl5pPr marL="0" marR="0" lvl="4"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5pPr>
            <a:lvl6pPr marL="0" marR="0" lvl="5"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6pPr>
            <a:lvl7pPr marL="0" marR="0" lvl="6"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7pPr>
            <a:lvl8pPr marL="0" marR="0" lvl="7"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8pPr>
            <a:lvl9pPr marL="0" marR="0" lvl="8"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9pPr>
          </a:lstStyle>
          <a:p>
            <a:pPr marL="0" lvl="0" indent="0" algn="l" rtl="0">
              <a:spcBef>
                <a:spcPts val="0"/>
              </a:spcBef>
              <a:spcAft>
                <a:spcPts val="0"/>
              </a:spcAft>
              <a:buNone/>
            </a:pPr>
            <a:fld id="{00000000-1234-1234-1234-123412341234}" type="slidenum">
              <a:rPr lang="en"/>
              <a:t>‹#›</a:t>
            </a:fld>
            <a:endParaRPr/>
          </a:p>
        </p:txBody>
      </p:sp>
      <p:sp>
        <p:nvSpPr>
          <p:cNvPr id="605" name="Google Shape;605;g3f82c3f45dd_1_900"/>
          <p:cNvSpPr txBox="1"/>
          <p:nvPr/>
        </p:nvSpPr>
        <p:spPr>
          <a:xfrm>
            <a:off x="471275" y="1377900"/>
            <a:ext cx="2606100" cy="2596500"/>
          </a:xfrm>
          <a:prstGeom prst="rect">
            <a:avLst/>
          </a:prstGeom>
          <a:solidFill>
            <a:srgbClr val="D9D9D9"/>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350"/>
              <a:buFont typeface="Arial"/>
              <a:buNone/>
            </a:pPr>
            <a:endParaRPr sz="1350" b="0" i="0" u="none" strike="noStrike" cap="none">
              <a:solidFill>
                <a:srgbClr val="000000"/>
              </a:solidFill>
              <a:latin typeface="Work Sans"/>
              <a:ea typeface="Work Sans"/>
              <a:cs typeface="Work Sans"/>
              <a:sym typeface="Work Sans"/>
            </a:endParaRPr>
          </a:p>
        </p:txBody>
      </p:sp>
      <p:sp>
        <p:nvSpPr>
          <p:cNvPr id="606" name="Google Shape;606;g3f82c3f45dd_1_900"/>
          <p:cNvSpPr txBox="1"/>
          <p:nvPr/>
        </p:nvSpPr>
        <p:spPr>
          <a:xfrm>
            <a:off x="3270738" y="1371600"/>
            <a:ext cx="2606100" cy="2596500"/>
          </a:xfrm>
          <a:prstGeom prst="rect">
            <a:avLst/>
          </a:prstGeom>
          <a:solidFill>
            <a:srgbClr val="FFA04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350"/>
              <a:buFont typeface="Arial"/>
              <a:buNone/>
            </a:pPr>
            <a:endParaRPr sz="1350" b="0" i="0" u="none" strike="noStrike" cap="none">
              <a:solidFill>
                <a:srgbClr val="000000"/>
              </a:solidFill>
              <a:latin typeface="Work Sans"/>
              <a:ea typeface="Work Sans"/>
              <a:cs typeface="Work Sans"/>
              <a:sym typeface="Work Sans"/>
            </a:endParaRPr>
          </a:p>
        </p:txBody>
      </p:sp>
      <p:sp>
        <p:nvSpPr>
          <p:cNvPr id="607" name="Google Shape;607;g3f82c3f45dd_1_900"/>
          <p:cNvSpPr txBox="1"/>
          <p:nvPr/>
        </p:nvSpPr>
        <p:spPr>
          <a:xfrm>
            <a:off x="6080700" y="1371600"/>
            <a:ext cx="2606100" cy="2596500"/>
          </a:xfrm>
          <a:prstGeom prst="rect">
            <a:avLst/>
          </a:prstGeom>
          <a:solidFill>
            <a:srgbClr val="FE7C00"/>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350"/>
              <a:buFont typeface="Arial"/>
              <a:buNone/>
            </a:pPr>
            <a:endParaRPr sz="1350" b="0" i="0" u="none" strike="noStrike" cap="none">
              <a:solidFill>
                <a:srgbClr val="000000"/>
              </a:solidFill>
              <a:latin typeface="Work Sans"/>
              <a:ea typeface="Work Sans"/>
              <a:cs typeface="Work Sans"/>
              <a:sym typeface="Work Sans"/>
            </a:endParaRPr>
          </a:p>
        </p:txBody>
      </p:sp>
      <p:sp>
        <p:nvSpPr>
          <p:cNvPr id="608" name="Google Shape;608;g3f82c3f45dd_1_900"/>
          <p:cNvSpPr txBox="1">
            <a:spLocks noGrp="1"/>
          </p:cNvSpPr>
          <p:nvPr>
            <p:ph type="body" idx="1"/>
          </p:nvPr>
        </p:nvSpPr>
        <p:spPr>
          <a:xfrm>
            <a:off x="3283274" y="2036175"/>
            <a:ext cx="2482200" cy="1928700"/>
          </a:xfrm>
          <a:prstGeom prst="rect">
            <a:avLst/>
          </a:prstGeom>
          <a:noFill/>
          <a:ln>
            <a:noFill/>
          </a:ln>
        </p:spPr>
        <p:txBody>
          <a:bodyPr spcFirstLastPara="1" wrap="square" lIns="91425" tIns="91425" rIns="91425" bIns="91425" anchor="t" anchorCtr="0">
            <a:noAutofit/>
          </a:bodyPr>
          <a:lstStyle>
            <a:lvl1pPr marL="457200" lvl="0" indent="-317500" algn="l">
              <a:lnSpc>
                <a:spcPct val="115000"/>
              </a:lnSpc>
              <a:spcBef>
                <a:spcPts val="0"/>
              </a:spcBef>
              <a:spcAft>
                <a:spcPts val="0"/>
              </a:spcAft>
              <a:buSzPts val="1400"/>
              <a:buChar char="●"/>
              <a:defRPr sz="1400"/>
            </a:lvl1pPr>
            <a:lvl2pPr marL="914400" lvl="1" indent="-317500" algn="l">
              <a:lnSpc>
                <a:spcPct val="115000"/>
              </a:lnSpc>
              <a:spcBef>
                <a:spcPts val="1600"/>
              </a:spcBef>
              <a:spcAft>
                <a:spcPts val="0"/>
              </a:spcAft>
              <a:buClr>
                <a:srgbClr val="000000"/>
              </a:buClr>
              <a:buSzPts val="1400"/>
              <a:buChar char="○"/>
              <a:defRPr>
                <a:solidFill>
                  <a:srgbClr val="000000"/>
                </a:solidFill>
              </a:defRPr>
            </a:lvl2pPr>
            <a:lvl3pPr marL="1371600" lvl="2" indent="-317500" algn="l">
              <a:lnSpc>
                <a:spcPct val="115000"/>
              </a:lnSpc>
              <a:spcBef>
                <a:spcPts val="1600"/>
              </a:spcBef>
              <a:spcAft>
                <a:spcPts val="0"/>
              </a:spcAft>
              <a:buClr>
                <a:srgbClr val="000000"/>
              </a:buClr>
              <a:buSzPts val="1400"/>
              <a:buChar char="■"/>
              <a:defRPr>
                <a:solidFill>
                  <a:srgbClr val="000000"/>
                </a:solidFill>
              </a:defRPr>
            </a:lvl3pPr>
            <a:lvl4pPr marL="1828800" lvl="3" indent="-317500" algn="l">
              <a:lnSpc>
                <a:spcPct val="115000"/>
              </a:lnSpc>
              <a:spcBef>
                <a:spcPts val="1600"/>
              </a:spcBef>
              <a:spcAft>
                <a:spcPts val="0"/>
              </a:spcAft>
              <a:buSzPts val="1400"/>
              <a:buChar char="●"/>
              <a:defRPr/>
            </a:lvl4pPr>
            <a:lvl5pPr marL="2286000" lvl="4" indent="-285750" algn="l">
              <a:lnSpc>
                <a:spcPct val="115000"/>
              </a:lnSpc>
              <a:spcBef>
                <a:spcPts val="1600"/>
              </a:spcBef>
              <a:spcAft>
                <a:spcPts val="0"/>
              </a:spcAft>
              <a:buSzPts val="900"/>
              <a:buChar char="○"/>
              <a:defRPr/>
            </a:lvl5pPr>
            <a:lvl6pPr marL="2743200" lvl="5" indent="-285750" algn="l">
              <a:lnSpc>
                <a:spcPct val="115000"/>
              </a:lnSpc>
              <a:spcBef>
                <a:spcPts val="1600"/>
              </a:spcBef>
              <a:spcAft>
                <a:spcPts val="0"/>
              </a:spcAft>
              <a:buSzPts val="900"/>
              <a:buChar char="■"/>
              <a:defRPr/>
            </a:lvl6pPr>
            <a:lvl7pPr marL="3200400" lvl="6" indent="-317500" algn="l">
              <a:lnSpc>
                <a:spcPct val="115000"/>
              </a:lnSpc>
              <a:spcBef>
                <a:spcPts val="1600"/>
              </a:spcBef>
              <a:spcAft>
                <a:spcPts val="0"/>
              </a:spcAft>
              <a:buSzPts val="1400"/>
              <a:buChar char="●"/>
              <a:defRPr/>
            </a:lvl7pPr>
            <a:lvl8pPr marL="3657600" lvl="7" indent="-285750" algn="l">
              <a:lnSpc>
                <a:spcPct val="115000"/>
              </a:lnSpc>
              <a:spcBef>
                <a:spcPts val="1600"/>
              </a:spcBef>
              <a:spcAft>
                <a:spcPts val="0"/>
              </a:spcAft>
              <a:buSzPts val="900"/>
              <a:buChar char="○"/>
              <a:defRPr/>
            </a:lvl8pPr>
            <a:lvl9pPr marL="4114800" lvl="8" indent="-285750" algn="l">
              <a:lnSpc>
                <a:spcPct val="115000"/>
              </a:lnSpc>
              <a:spcBef>
                <a:spcPts val="1600"/>
              </a:spcBef>
              <a:spcAft>
                <a:spcPts val="1600"/>
              </a:spcAft>
              <a:buSzPts val="900"/>
              <a:buChar char="■"/>
              <a:defRPr/>
            </a:lvl9pPr>
          </a:lstStyle>
          <a:p>
            <a:endParaRPr/>
          </a:p>
        </p:txBody>
      </p:sp>
      <p:sp>
        <p:nvSpPr>
          <p:cNvPr id="609" name="Google Shape;609;g3f82c3f45dd_1_900"/>
          <p:cNvSpPr txBox="1">
            <a:spLocks noGrp="1"/>
          </p:cNvSpPr>
          <p:nvPr>
            <p:ph type="title" idx="2"/>
          </p:nvPr>
        </p:nvSpPr>
        <p:spPr>
          <a:xfrm>
            <a:off x="496400" y="1383575"/>
            <a:ext cx="2397600" cy="3015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SzPts val="1000"/>
              <a:buNone/>
              <a:defRPr sz="1000"/>
            </a:lvl1pPr>
            <a:lvl2pPr lvl="1" algn="l">
              <a:lnSpc>
                <a:spcPct val="100000"/>
              </a:lnSpc>
              <a:spcBef>
                <a:spcPts val="0"/>
              </a:spcBef>
              <a:spcAft>
                <a:spcPts val="0"/>
              </a:spcAft>
              <a:buSzPts val="2800"/>
              <a:buFont typeface="Work Sans"/>
              <a:buNone/>
              <a:defRPr>
                <a:latin typeface="Work Sans"/>
                <a:ea typeface="Work Sans"/>
                <a:cs typeface="Work Sans"/>
                <a:sym typeface="Work Sans"/>
              </a:defRPr>
            </a:lvl2pPr>
            <a:lvl3pPr lvl="2" algn="l">
              <a:lnSpc>
                <a:spcPct val="100000"/>
              </a:lnSpc>
              <a:spcBef>
                <a:spcPts val="0"/>
              </a:spcBef>
              <a:spcAft>
                <a:spcPts val="0"/>
              </a:spcAft>
              <a:buSzPts val="2800"/>
              <a:buFont typeface="Work Sans"/>
              <a:buNone/>
              <a:defRPr>
                <a:latin typeface="Work Sans"/>
                <a:ea typeface="Work Sans"/>
                <a:cs typeface="Work Sans"/>
                <a:sym typeface="Work Sans"/>
              </a:defRPr>
            </a:lvl3pPr>
            <a:lvl4pPr lvl="3" algn="l">
              <a:lnSpc>
                <a:spcPct val="100000"/>
              </a:lnSpc>
              <a:spcBef>
                <a:spcPts val="0"/>
              </a:spcBef>
              <a:spcAft>
                <a:spcPts val="0"/>
              </a:spcAft>
              <a:buSzPts val="2800"/>
              <a:buFont typeface="Work Sans"/>
              <a:buNone/>
              <a:defRPr>
                <a:latin typeface="Work Sans"/>
                <a:ea typeface="Work Sans"/>
                <a:cs typeface="Work Sans"/>
                <a:sym typeface="Work Sans"/>
              </a:defRPr>
            </a:lvl4pPr>
            <a:lvl5pPr lvl="4" algn="l">
              <a:lnSpc>
                <a:spcPct val="100000"/>
              </a:lnSpc>
              <a:spcBef>
                <a:spcPts val="0"/>
              </a:spcBef>
              <a:spcAft>
                <a:spcPts val="0"/>
              </a:spcAft>
              <a:buSzPts val="2800"/>
              <a:buFont typeface="Work Sans"/>
              <a:buNone/>
              <a:defRPr>
                <a:latin typeface="Work Sans"/>
                <a:ea typeface="Work Sans"/>
                <a:cs typeface="Work Sans"/>
                <a:sym typeface="Work Sans"/>
              </a:defRPr>
            </a:lvl5pPr>
            <a:lvl6pPr lvl="5" algn="l">
              <a:lnSpc>
                <a:spcPct val="100000"/>
              </a:lnSpc>
              <a:spcBef>
                <a:spcPts val="0"/>
              </a:spcBef>
              <a:spcAft>
                <a:spcPts val="0"/>
              </a:spcAft>
              <a:buSzPts val="2800"/>
              <a:buFont typeface="Work Sans"/>
              <a:buNone/>
              <a:defRPr>
                <a:latin typeface="Work Sans"/>
                <a:ea typeface="Work Sans"/>
                <a:cs typeface="Work Sans"/>
                <a:sym typeface="Work Sans"/>
              </a:defRPr>
            </a:lvl6pPr>
            <a:lvl7pPr lvl="6" algn="l">
              <a:lnSpc>
                <a:spcPct val="100000"/>
              </a:lnSpc>
              <a:spcBef>
                <a:spcPts val="0"/>
              </a:spcBef>
              <a:spcAft>
                <a:spcPts val="0"/>
              </a:spcAft>
              <a:buSzPts val="2800"/>
              <a:buFont typeface="Work Sans"/>
              <a:buNone/>
              <a:defRPr>
                <a:latin typeface="Work Sans"/>
                <a:ea typeface="Work Sans"/>
                <a:cs typeface="Work Sans"/>
                <a:sym typeface="Work Sans"/>
              </a:defRPr>
            </a:lvl7pPr>
            <a:lvl8pPr lvl="7" algn="l">
              <a:lnSpc>
                <a:spcPct val="100000"/>
              </a:lnSpc>
              <a:spcBef>
                <a:spcPts val="0"/>
              </a:spcBef>
              <a:spcAft>
                <a:spcPts val="0"/>
              </a:spcAft>
              <a:buSzPts val="2800"/>
              <a:buFont typeface="Work Sans"/>
              <a:buNone/>
              <a:defRPr>
                <a:latin typeface="Work Sans"/>
                <a:ea typeface="Work Sans"/>
                <a:cs typeface="Work Sans"/>
                <a:sym typeface="Work Sans"/>
              </a:defRPr>
            </a:lvl8pPr>
            <a:lvl9pPr lvl="8" algn="l">
              <a:lnSpc>
                <a:spcPct val="100000"/>
              </a:lnSpc>
              <a:spcBef>
                <a:spcPts val="0"/>
              </a:spcBef>
              <a:spcAft>
                <a:spcPts val="0"/>
              </a:spcAft>
              <a:buSzPts val="2800"/>
              <a:buFont typeface="Work Sans"/>
              <a:buNone/>
              <a:defRPr>
                <a:latin typeface="Work Sans"/>
                <a:ea typeface="Work Sans"/>
                <a:cs typeface="Work Sans"/>
                <a:sym typeface="Work Sans"/>
              </a:defRPr>
            </a:lvl9pPr>
          </a:lstStyle>
          <a:p>
            <a:endParaRPr/>
          </a:p>
        </p:txBody>
      </p:sp>
      <p:sp>
        <p:nvSpPr>
          <p:cNvPr id="610" name="Google Shape;610;g3f82c3f45dd_1_900"/>
          <p:cNvSpPr txBox="1">
            <a:spLocks noGrp="1"/>
          </p:cNvSpPr>
          <p:nvPr>
            <p:ph type="title" idx="3"/>
          </p:nvPr>
        </p:nvSpPr>
        <p:spPr>
          <a:xfrm>
            <a:off x="3288550" y="1376363"/>
            <a:ext cx="2397600" cy="3015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SzPts val="1000"/>
              <a:buNone/>
              <a:defRPr sz="1000"/>
            </a:lvl1pPr>
            <a:lvl2pPr lvl="1" algn="l">
              <a:lnSpc>
                <a:spcPct val="100000"/>
              </a:lnSpc>
              <a:spcBef>
                <a:spcPts val="0"/>
              </a:spcBef>
              <a:spcAft>
                <a:spcPts val="0"/>
              </a:spcAft>
              <a:buSzPts val="2800"/>
              <a:buFont typeface="Work Sans"/>
              <a:buNone/>
              <a:defRPr>
                <a:latin typeface="Work Sans"/>
                <a:ea typeface="Work Sans"/>
                <a:cs typeface="Work Sans"/>
                <a:sym typeface="Work Sans"/>
              </a:defRPr>
            </a:lvl2pPr>
            <a:lvl3pPr lvl="2" algn="l">
              <a:lnSpc>
                <a:spcPct val="100000"/>
              </a:lnSpc>
              <a:spcBef>
                <a:spcPts val="0"/>
              </a:spcBef>
              <a:spcAft>
                <a:spcPts val="0"/>
              </a:spcAft>
              <a:buSzPts val="2800"/>
              <a:buFont typeface="Work Sans"/>
              <a:buNone/>
              <a:defRPr>
                <a:latin typeface="Work Sans"/>
                <a:ea typeface="Work Sans"/>
                <a:cs typeface="Work Sans"/>
                <a:sym typeface="Work Sans"/>
              </a:defRPr>
            </a:lvl3pPr>
            <a:lvl4pPr lvl="3" algn="l">
              <a:lnSpc>
                <a:spcPct val="100000"/>
              </a:lnSpc>
              <a:spcBef>
                <a:spcPts val="0"/>
              </a:spcBef>
              <a:spcAft>
                <a:spcPts val="0"/>
              </a:spcAft>
              <a:buSzPts val="2800"/>
              <a:buFont typeface="Work Sans"/>
              <a:buNone/>
              <a:defRPr>
                <a:latin typeface="Work Sans"/>
                <a:ea typeface="Work Sans"/>
                <a:cs typeface="Work Sans"/>
                <a:sym typeface="Work Sans"/>
              </a:defRPr>
            </a:lvl4pPr>
            <a:lvl5pPr lvl="4" algn="l">
              <a:lnSpc>
                <a:spcPct val="100000"/>
              </a:lnSpc>
              <a:spcBef>
                <a:spcPts val="0"/>
              </a:spcBef>
              <a:spcAft>
                <a:spcPts val="0"/>
              </a:spcAft>
              <a:buSzPts val="2800"/>
              <a:buFont typeface="Work Sans"/>
              <a:buNone/>
              <a:defRPr>
                <a:latin typeface="Work Sans"/>
                <a:ea typeface="Work Sans"/>
                <a:cs typeface="Work Sans"/>
                <a:sym typeface="Work Sans"/>
              </a:defRPr>
            </a:lvl5pPr>
            <a:lvl6pPr lvl="5" algn="l">
              <a:lnSpc>
                <a:spcPct val="100000"/>
              </a:lnSpc>
              <a:spcBef>
                <a:spcPts val="0"/>
              </a:spcBef>
              <a:spcAft>
                <a:spcPts val="0"/>
              </a:spcAft>
              <a:buSzPts val="2800"/>
              <a:buFont typeface="Work Sans"/>
              <a:buNone/>
              <a:defRPr>
                <a:latin typeface="Work Sans"/>
                <a:ea typeface="Work Sans"/>
                <a:cs typeface="Work Sans"/>
                <a:sym typeface="Work Sans"/>
              </a:defRPr>
            </a:lvl6pPr>
            <a:lvl7pPr lvl="6" algn="l">
              <a:lnSpc>
                <a:spcPct val="100000"/>
              </a:lnSpc>
              <a:spcBef>
                <a:spcPts val="0"/>
              </a:spcBef>
              <a:spcAft>
                <a:spcPts val="0"/>
              </a:spcAft>
              <a:buSzPts val="2800"/>
              <a:buFont typeface="Work Sans"/>
              <a:buNone/>
              <a:defRPr>
                <a:latin typeface="Work Sans"/>
                <a:ea typeface="Work Sans"/>
                <a:cs typeface="Work Sans"/>
                <a:sym typeface="Work Sans"/>
              </a:defRPr>
            </a:lvl7pPr>
            <a:lvl8pPr lvl="7" algn="l">
              <a:lnSpc>
                <a:spcPct val="100000"/>
              </a:lnSpc>
              <a:spcBef>
                <a:spcPts val="0"/>
              </a:spcBef>
              <a:spcAft>
                <a:spcPts val="0"/>
              </a:spcAft>
              <a:buSzPts val="2800"/>
              <a:buFont typeface="Work Sans"/>
              <a:buNone/>
              <a:defRPr>
                <a:latin typeface="Work Sans"/>
                <a:ea typeface="Work Sans"/>
                <a:cs typeface="Work Sans"/>
                <a:sym typeface="Work Sans"/>
              </a:defRPr>
            </a:lvl8pPr>
            <a:lvl9pPr lvl="8" algn="l">
              <a:lnSpc>
                <a:spcPct val="100000"/>
              </a:lnSpc>
              <a:spcBef>
                <a:spcPts val="0"/>
              </a:spcBef>
              <a:spcAft>
                <a:spcPts val="0"/>
              </a:spcAft>
              <a:buSzPts val="2800"/>
              <a:buFont typeface="Work Sans"/>
              <a:buNone/>
              <a:defRPr>
                <a:latin typeface="Work Sans"/>
                <a:ea typeface="Work Sans"/>
                <a:cs typeface="Work Sans"/>
                <a:sym typeface="Work Sans"/>
              </a:defRPr>
            </a:lvl9pPr>
          </a:lstStyle>
          <a:p>
            <a:endParaRPr/>
          </a:p>
        </p:txBody>
      </p:sp>
      <p:sp>
        <p:nvSpPr>
          <p:cNvPr id="611" name="Google Shape;611;g3f82c3f45dd_1_900"/>
          <p:cNvSpPr txBox="1">
            <a:spLocks noGrp="1"/>
          </p:cNvSpPr>
          <p:nvPr>
            <p:ph type="title" idx="4"/>
          </p:nvPr>
        </p:nvSpPr>
        <p:spPr>
          <a:xfrm>
            <a:off x="6080700" y="1383575"/>
            <a:ext cx="2397600" cy="3015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SzPts val="1000"/>
              <a:buNone/>
              <a:defRPr sz="1000"/>
            </a:lvl1pPr>
            <a:lvl2pPr lvl="1" algn="l">
              <a:lnSpc>
                <a:spcPct val="100000"/>
              </a:lnSpc>
              <a:spcBef>
                <a:spcPts val="0"/>
              </a:spcBef>
              <a:spcAft>
                <a:spcPts val="0"/>
              </a:spcAft>
              <a:buSzPts val="2800"/>
              <a:buFont typeface="Work Sans"/>
              <a:buNone/>
              <a:defRPr>
                <a:latin typeface="Work Sans"/>
                <a:ea typeface="Work Sans"/>
                <a:cs typeface="Work Sans"/>
                <a:sym typeface="Work Sans"/>
              </a:defRPr>
            </a:lvl2pPr>
            <a:lvl3pPr lvl="2" algn="l">
              <a:lnSpc>
                <a:spcPct val="100000"/>
              </a:lnSpc>
              <a:spcBef>
                <a:spcPts val="0"/>
              </a:spcBef>
              <a:spcAft>
                <a:spcPts val="0"/>
              </a:spcAft>
              <a:buSzPts val="2800"/>
              <a:buFont typeface="Work Sans"/>
              <a:buNone/>
              <a:defRPr>
                <a:latin typeface="Work Sans"/>
                <a:ea typeface="Work Sans"/>
                <a:cs typeface="Work Sans"/>
                <a:sym typeface="Work Sans"/>
              </a:defRPr>
            </a:lvl3pPr>
            <a:lvl4pPr lvl="3" algn="l">
              <a:lnSpc>
                <a:spcPct val="100000"/>
              </a:lnSpc>
              <a:spcBef>
                <a:spcPts val="0"/>
              </a:spcBef>
              <a:spcAft>
                <a:spcPts val="0"/>
              </a:spcAft>
              <a:buSzPts val="2800"/>
              <a:buFont typeface="Work Sans"/>
              <a:buNone/>
              <a:defRPr>
                <a:latin typeface="Work Sans"/>
                <a:ea typeface="Work Sans"/>
                <a:cs typeface="Work Sans"/>
                <a:sym typeface="Work Sans"/>
              </a:defRPr>
            </a:lvl4pPr>
            <a:lvl5pPr lvl="4" algn="l">
              <a:lnSpc>
                <a:spcPct val="100000"/>
              </a:lnSpc>
              <a:spcBef>
                <a:spcPts val="0"/>
              </a:spcBef>
              <a:spcAft>
                <a:spcPts val="0"/>
              </a:spcAft>
              <a:buSzPts val="2800"/>
              <a:buFont typeface="Work Sans"/>
              <a:buNone/>
              <a:defRPr>
                <a:latin typeface="Work Sans"/>
                <a:ea typeface="Work Sans"/>
                <a:cs typeface="Work Sans"/>
                <a:sym typeface="Work Sans"/>
              </a:defRPr>
            </a:lvl5pPr>
            <a:lvl6pPr lvl="5" algn="l">
              <a:lnSpc>
                <a:spcPct val="100000"/>
              </a:lnSpc>
              <a:spcBef>
                <a:spcPts val="0"/>
              </a:spcBef>
              <a:spcAft>
                <a:spcPts val="0"/>
              </a:spcAft>
              <a:buSzPts val="2800"/>
              <a:buFont typeface="Work Sans"/>
              <a:buNone/>
              <a:defRPr>
                <a:latin typeface="Work Sans"/>
                <a:ea typeface="Work Sans"/>
                <a:cs typeface="Work Sans"/>
                <a:sym typeface="Work Sans"/>
              </a:defRPr>
            </a:lvl6pPr>
            <a:lvl7pPr lvl="6" algn="l">
              <a:lnSpc>
                <a:spcPct val="100000"/>
              </a:lnSpc>
              <a:spcBef>
                <a:spcPts val="0"/>
              </a:spcBef>
              <a:spcAft>
                <a:spcPts val="0"/>
              </a:spcAft>
              <a:buSzPts val="2800"/>
              <a:buFont typeface="Work Sans"/>
              <a:buNone/>
              <a:defRPr>
                <a:latin typeface="Work Sans"/>
                <a:ea typeface="Work Sans"/>
                <a:cs typeface="Work Sans"/>
                <a:sym typeface="Work Sans"/>
              </a:defRPr>
            </a:lvl7pPr>
            <a:lvl8pPr lvl="7" algn="l">
              <a:lnSpc>
                <a:spcPct val="100000"/>
              </a:lnSpc>
              <a:spcBef>
                <a:spcPts val="0"/>
              </a:spcBef>
              <a:spcAft>
                <a:spcPts val="0"/>
              </a:spcAft>
              <a:buSzPts val="2800"/>
              <a:buFont typeface="Work Sans"/>
              <a:buNone/>
              <a:defRPr>
                <a:latin typeface="Work Sans"/>
                <a:ea typeface="Work Sans"/>
                <a:cs typeface="Work Sans"/>
                <a:sym typeface="Work Sans"/>
              </a:defRPr>
            </a:lvl8pPr>
            <a:lvl9pPr lvl="8" algn="l">
              <a:lnSpc>
                <a:spcPct val="100000"/>
              </a:lnSpc>
              <a:spcBef>
                <a:spcPts val="0"/>
              </a:spcBef>
              <a:spcAft>
                <a:spcPts val="0"/>
              </a:spcAft>
              <a:buSzPts val="2800"/>
              <a:buFont typeface="Work Sans"/>
              <a:buNone/>
              <a:defRPr>
                <a:latin typeface="Work Sans"/>
                <a:ea typeface="Work Sans"/>
                <a:cs typeface="Work Sans"/>
                <a:sym typeface="Work Sans"/>
              </a:defRPr>
            </a:lvl9pPr>
          </a:lstStyle>
          <a:p>
            <a:endParaRPr/>
          </a:p>
        </p:txBody>
      </p:sp>
      <p:sp>
        <p:nvSpPr>
          <p:cNvPr id="612" name="Google Shape;612;g3f82c3f45dd_1_900"/>
          <p:cNvSpPr txBox="1">
            <a:spLocks noGrp="1"/>
          </p:cNvSpPr>
          <p:nvPr>
            <p:ph type="title" idx="5"/>
          </p:nvPr>
        </p:nvSpPr>
        <p:spPr>
          <a:xfrm>
            <a:off x="496400" y="1742675"/>
            <a:ext cx="2397600" cy="4572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SzPts val="1900"/>
              <a:buNone/>
              <a:defRPr sz="1900"/>
            </a:lvl1pPr>
            <a:lvl2pPr lvl="1" algn="l">
              <a:lnSpc>
                <a:spcPct val="100000"/>
              </a:lnSpc>
              <a:spcBef>
                <a:spcPts val="0"/>
              </a:spcBef>
              <a:spcAft>
                <a:spcPts val="0"/>
              </a:spcAft>
              <a:buSzPts val="2800"/>
              <a:buFont typeface="Work Sans"/>
              <a:buNone/>
              <a:defRPr>
                <a:latin typeface="Work Sans"/>
                <a:ea typeface="Work Sans"/>
                <a:cs typeface="Work Sans"/>
                <a:sym typeface="Work Sans"/>
              </a:defRPr>
            </a:lvl2pPr>
            <a:lvl3pPr lvl="2" algn="l">
              <a:lnSpc>
                <a:spcPct val="100000"/>
              </a:lnSpc>
              <a:spcBef>
                <a:spcPts val="0"/>
              </a:spcBef>
              <a:spcAft>
                <a:spcPts val="0"/>
              </a:spcAft>
              <a:buSzPts val="2800"/>
              <a:buFont typeface="Work Sans"/>
              <a:buNone/>
              <a:defRPr>
                <a:latin typeface="Work Sans"/>
                <a:ea typeface="Work Sans"/>
                <a:cs typeface="Work Sans"/>
                <a:sym typeface="Work Sans"/>
              </a:defRPr>
            </a:lvl3pPr>
            <a:lvl4pPr lvl="3" algn="l">
              <a:lnSpc>
                <a:spcPct val="100000"/>
              </a:lnSpc>
              <a:spcBef>
                <a:spcPts val="0"/>
              </a:spcBef>
              <a:spcAft>
                <a:spcPts val="0"/>
              </a:spcAft>
              <a:buSzPts val="2800"/>
              <a:buFont typeface="Work Sans"/>
              <a:buNone/>
              <a:defRPr>
                <a:latin typeface="Work Sans"/>
                <a:ea typeface="Work Sans"/>
                <a:cs typeface="Work Sans"/>
                <a:sym typeface="Work Sans"/>
              </a:defRPr>
            </a:lvl4pPr>
            <a:lvl5pPr lvl="4" algn="l">
              <a:lnSpc>
                <a:spcPct val="100000"/>
              </a:lnSpc>
              <a:spcBef>
                <a:spcPts val="0"/>
              </a:spcBef>
              <a:spcAft>
                <a:spcPts val="0"/>
              </a:spcAft>
              <a:buSzPts val="2800"/>
              <a:buFont typeface="Work Sans"/>
              <a:buNone/>
              <a:defRPr>
                <a:latin typeface="Work Sans"/>
                <a:ea typeface="Work Sans"/>
                <a:cs typeface="Work Sans"/>
                <a:sym typeface="Work Sans"/>
              </a:defRPr>
            </a:lvl5pPr>
            <a:lvl6pPr lvl="5" algn="l">
              <a:lnSpc>
                <a:spcPct val="100000"/>
              </a:lnSpc>
              <a:spcBef>
                <a:spcPts val="0"/>
              </a:spcBef>
              <a:spcAft>
                <a:spcPts val="0"/>
              </a:spcAft>
              <a:buSzPts val="2800"/>
              <a:buFont typeface="Work Sans"/>
              <a:buNone/>
              <a:defRPr>
                <a:latin typeface="Work Sans"/>
                <a:ea typeface="Work Sans"/>
                <a:cs typeface="Work Sans"/>
                <a:sym typeface="Work Sans"/>
              </a:defRPr>
            </a:lvl6pPr>
            <a:lvl7pPr lvl="6" algn="l">
              <a:lnSpc>
                <a:spcPct val="100000"/>
              </a:lnSpc>
              <a:spcBef>
                <a:spcPts val="0"/>
              </a:spcBef>
              <a:spcAft>
                <a:spcPts val="0"/>
              </a:spcAft>
              <a:buSzPts val="2800"/>
              <a:buFont typeface="Work Sans"/>
              <a:buNone/>
              <a:defRPr>
                <a:latin typeface="Work Sans"/>
                <a:ea typeface="Work Sans"/>
                <a:cs typeface="Work Sans"/>
                <a:sym typeface="Work Sans"/>
              </a:defRPr>
            </a:lvl7pPr>
            <a:lvl8pPr lvl="7" algn="l">
              <a:lnSpc>
                <a:spcPct val="100000"/>
              </a:lnSpc>
              <a:spcBef>
                <a:spcPts val="0"/>
              </a:spcBef>
              <a:spcAft>
                <a:spcPts val="0"/>
              </a:spcAft>
              <a:buSzPts val="2800"/>
              <a:buFont typeface="Work Sans"/>
              <a:buNone/>
              <a:defRPr>
                <a:latin typeface="Work Sans"/>
                <a:ea typeface="Work Sans"/>
                <a:cs typeface="Work Sans"/>
                <a:sym typeface="Work Sans"/>
              </a:defRPr>
            </a:lvl8pPr>
            <a:lvl9pPr lvl="8" algn="l">
              <a:lnSpc>
                <a:spcPct val="100000"/>
              </a:lnSpc>
              <a:spcBef>
                <a:spcPts val="0"/>
              </a:spcBef>
              <a:spcAft>
                <a:spcPts val="0"/>
              </a:spcAft>
              <a:buSzPts val="2800"/>
              <a:buFont typeface="Work Sans"/>
              <a:buNone/>
              <a:defRPr>
                <a:latin typeface="Work Sans"/>
                <a:ea typeface="Work Sans"/>
                <a:cs typeface="Work Sans"/>
                <a:sym typeface="Work Sans"/>
              </a:defRPr>
            </a:lvl9pPr>
          </a:lstStyle>
          <a:p>
            <a:endParaRPr/>
          </a:p>
        </p:txBody>
      </p:sp>
      <p:sp>
        <p:nvSpPr>
          <p:cNvPr id="613" name="Google Shape;613;g3f82c3f45dd_1_900"/>
          <p:cNvSpPr txBox="1">
            <a:spLocks noGrp="1"/>
          </p:cNvSpPr>
          <p:nvPr>
            <p:ph type="body" idx="6"/>
          </p:nvPr>
        </p:nvSpPr>
        <p:spPr>
          <a:xfrm>
            <a:off x="496400" y="2050600"/>
            <a:ext cx="2439900" cy="1928700"/>
          </a:xfrm>
          <a:prstGeom prst="rect">
            <a:avLst/>
          </a:prstGeom>
          <a:noFill/>
          <a:ln>
            <a:noFill/>
          </a:ln>
        </p:spPr>
        <p:txBody>
          <a:bodyPr spcFirstLastPara="1" wrap="square" lIns="91425" tIns="91425" rIns="91425" bIns="91425" anchor="t" anchorCtr="0">
            <a:noAutofit/>
          </a:bodyPr>
          <a:lstStyle>
            <a:lvl1pPr marL="457200" lvl="0" indent="-317500" algn="l">
              <a:lnSpc>
                <a:spcPct val="115000"/>
              </a:lnSpc>
              <a:spcBef>
                <a:spcPts val="0"/>
              </a:spcBef>
              <a:spcAft>
                <a:spcPts val="0"/>
              </a:spcAft>
              <a:buSzPts val="1400"/>
              <a:buChar char="●"/>
              <a:defRPr sz="1400"/>
            </a:lvl1pPr>
            <a:lvl2pPr marL="914400" lvl="1" indent="-317500" algn="l">
              <a:lnSpc>
                <a:spcPct val="115000"/>
              </a:lnSpc>
              <a:spcBef>
                <a:spcPts val="1600"/>
              </a:spcBef>
              <a:spcAft>
                <a:spcPts val="0"/>
              </a:spcAft>
              <a:buClr>
                <a:srgbClr val="000000"/>
              </a:buClr>
              <a:buSzPts val="1400"/>
              <a:buChar char="○"/>
              <a:defRPr>
                <a:solidFill>
                  <a:srgbClr val="000000"/>
                </a:solidFill>
              </a:defRPr>
            </a:lvl2pPr>
            <a:lvl3pPr marL="1371600" lvl="2" indent="-317500" algn="l">
              <a:lnSpc>
                <a:spcPct val="115000"/>
              </a:lnSpc>
              <a:spcBef>
                <a:spcPts val="1600"/>
              </a:spcBef>
              <a:spcAft>
                <a:spcPts val="0"/>
              </a:spcAft>
              <a:buClr>
                <a:srgbClr val="000000"/>
              </a:buClr>
              <a:buSzPts val="1400"/>
              <a:buChar char="■"/>
              <a:defRPr>
                <a:solidFill>
                  <a:srgbClr val="000000"/>
                </a:solidFill>
              </a:defRPr>
            </a:lvl3pPr>
            <a:lvl4pPr marL="1828800" lvl="3" indent="-317500" algn="l">
              <a:lnSpc>
                <a:spcPct val="115000"/>
              </a:lnSpc>
              <a:spcBef>
                <a:spcPts val="1600"/>
              </a:spcBef>
              <a:spcAft>
                <a:spcPts val="0"/>
              </a:spcAft>
              <a:buSzPts val="1400"/>
              <a:buChar char="●"/>
              <a:defRPr/>
            </a:lvl4pPr>
            <a:lvl5pPr marL="2286000" lvl="4" indent="-285750" algn="l">
              <a:lnSpc>
                <a:spcPct val="115000"/>
              </a:lnSpc>
              <a:spcBef>
                <a:spcPts val="1600"/>
              </a:spcBef>
              <a:spcAft>
                <a:spcPts val="0"/>
              </a:spcAft>
              <a:buSzPts val="900"/>
              <a:buChar char="○"/>
              <a:defRPr/>
            </a:lvl5pPr>
            <a:lvl6pPr marL="2743200" lvl="5" indent="-285750" algn="l">
              <a:lnSpc>
                <a:spcPct val="115000"/>
              </a:lnSpc>
              <a:spcBef>
                <a:spcPts val="1600"/>
              </a:spcBef>
              <a:spcAft>
                <a:spcPts val="0"/>
              </a:spcAft>
              <a:buSzPts val="900"/>
              <a:buChar char="■"/>
              <a:defRPr/>
            </a:lvl6pPr>
            <a:lvl7pPr marL="3200400" lvl="6" indent="-317500" algn="l">
              <a:lnSpc>
                <a:spcPct val="115000"/>
              </a:lnSpc>
              <a:spcBef>
                <a:spcPts val="1600"/>
              </a:spcBef>
              <a:spcAft>
                <a:spcPts val="0"/>
              </a:spcAft>
              <a:buSzPts val="1400"/>
              <a:buChar char="●"/>
              <a:defRPr/>
            </a:lvl7pPr>
            <a:lvl8pPr marL="3657600" lvl="7" indent="-285750" algn="l">
              <a:lnSpc>
                <a:spcPct val="115000"/>
              </a:lnSpc>
              <a:spcBef>
                <a:spcPts val="1600"/>
              </a:spcBef>
              <a:spcAft>
                <a:spcPts val="0"/>
              </a:spcAft>
              <a:buSzPts val="900"/>
              <a:buChar char="○"/>
              <a:defRPr/>
            </a:lvl8pPr>
            <a:lvl9pPr marL="4114800" lvl="8" indent="-285750" algn="l">
              <a:lnSpc>
                <a:spcPct val="115000"/>
              </a:lnSpc>
              <a:spcBef>
                <a:spcPts val="1600"/>
              </a:spcBef>
              <a:spcAft>
                <a:spcPts val="1600"/>
              </a:spcAft>
              <a:buSzPts val="900"/>
              <a:buChar char="■"/>
              <a:defRPr/>
            </a:lvl9pPr>
          </a:lstStyle>
          <a:p>
            <a:endParaRPr/>
          </a:p>
        </p:txBody>
      </p:sp>
      <p:sp>
        <p:nvSpPr>
          <p:cNvPr id="614" name="Google Shape;614;g3f82c3f45dd_1_900"/>
          <p:cNvSpPr txBox="1">
            <a:spLocks noGrp="1"/>
          </p:cNvSpPr>
          <p:nvPr>
            <p:ph type="title" idx="7"/>
          </p:nvPr>
        </p:nvSpPr>
        <p:spPr>
          <a:xfrm>
            <a:off x="3270750" y="1742675"/>
            <a:ext cx="2397600" cy="4572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SzPts val="1900"/>
              <a:buNone/>
              <a:defRPr sz="1900"/>
            </a:lvl1pPr>
            <a:lvl2pPr lvl="1" algn="l">
              <a:lnSpc>
                <a:spcPct val="100000"/>
              </a:lnSpc>
              <a:spcBef>
                <a:spcPts val="0"/>
              </a:spcBef>
              <a:spcAft>
                <a:spcPts val="0"/>
              </a:spcAft>
              <a:buSzPts val="2800"/>
              <a:buFont typeface="Work Sans"/>
              <a:buNone/>
              <a:defRPr>
                <a:latin typeface="Work Sans"/>
                <a:ea typeface="Work Sans"/>
                <a:cs typeface="Work Sans"/>
                <a:sym typeface="Work Sans"/>
              </a:defRPr>
            </a:lvl2pPr>
            <a:lvl3pPr lvl="2" algn="l">
              <a:lnSpc>
                <a:spcPct val="100000"/>
              </a:lnSpc>
              <a:spcBef>
                <a:spcPts val="0"/>
              </a:spcBef>
              <a:spcAft>
                <a:spcPts val="0"/>
              </a:spcAft>
              <a:buSzPts val="2800"/>
              <a:buFont typeface="Work Sans"/>
              <a:buNone/>
              <a:defRPr>
                <a:latin typeface="Work Sans"/>
                <a:ea typeface="Work Sans"/>
                <a:cs typeface="Work Sans"/>
                <a:sym typeface="Work Sans"/>
              </a:defRPr>
            </a:lvl3pPr>
            <a:lvl4pPr lvl="3" algn="l">
              <a:lnSpc>
                <a:spcPct val="100000"/>
              </a:lnSpc>
              <a:spcBef>
                <a:spcPts val="0"/>
              </a:spcBef>
              <a:spcAft>
                <a:spcPts val="0"/>
              </a:spcAft>
              <a:buSzPts val="2800"/>
              <a:buFont typeface="Work Sans"/>
              <a:buNone/>
              <a:defRPr>
                <a:latin typeface="Work Sans"/>
                <a:ea typeface="Work Sans"/>
                <a:cs typeface="Work Sans"/>
                <a:sym typeface="Work Sans"/>
              </a:defRPr>
            </a:lvl4pPr>
            <a:lvl5pPr lvl="4" algn="l">
              <a:lnSpc>
                <a:spcPct val="100000"/>
              </a:lnSpc>
              <a:spcBef>
                <a:spcPts val="0"/>
              </a:spcBef>
              <a:spcAft>
                <a:spcPts val="0"/>
              </a:spcAft>
              <a:buSzPts val="2800"/>
              <a:buFont typeface="Work Sans"/>
              <a:buNone/>
              <a:defRPr>
                <a:latin typeface="Work Sans"/>
                <a:ea typeface="Work Sans"/>
                <a:cs typeface="Work Sans"/>
                <a:sym typeface="Work Sans"/>
              </a:defRPr>
            </a:lvl5pPr>
            <a:lvl6pPr lvl="5" algn="l">
              <a:lnSpc>
                <a:spcPct val="100000"/>
              </a:lnSpc>
              <a:spcBef>
                <a:spcPts val="0"/>
              </a:spcBef>
              <a:spcAft>
                <a:spcPts val="0"/>
              </a:spcAft>
              <a:buSzPts val="2800"/>
              <a:buFont typeface="Work Sans"/>
              <a:buNone/>
              <a:defRPr>
                <a:latin typeface="Work Sans"/>
                <a:ea typeface="Work Sans"/>
                <a:cs typeface="Work Sans"/>
                <a:sym typeface="Work Sans"/>
              </a:defRPr>
            </a:lvl6pPr>
            <a:lvl7pPr lvl="6" algn="l">
              <a:lnSpc>
                <a:spcPct val="100000"/>
              </a:lnSpc>
              <a:spcBef>
                <a:spcPts val="0"/>
              </a:spcBef>
              <a:spcAft>
                <a:spcPts val="0"/>
              </a:spcAft>
              <a:buSzPts val="2800"/>
              <a:buFont typeface="Work Sans"/>
              <a:buNone/>
              <a:defRPr>
                <a:latin typeface="Work Sans"/>
                <a:ea typeface="Work Sans"/>
                <a:cs typeface="Work Sans"/>
                <a:sym typeface="Work Sans"/>
              </a:defRPr>
            </a:lvl7pPr>
            <a:lvl8pPr lvl="7" algn="l">
              <a:lnSpc>
                <a:spcPct val="100000"/>
              </a:lnSpc>
              <a:spcBef>
                <a:spcPts val="0"/>
              </a:spcBef>
              <a:spcAft>
                <a:spcPts val="0"/>
              </a:spcAft>
              <a:buSzPts val="2800"/>
              <a:buFont typeface="Work Sans"/>
              <a:buNone/>
              <a:defRPr>
                <a:latin typeface="Work Sans"/>
                <a:ea typeface="Work Sans"/>
                <a:cs typeface="Work Sans"/>
                <a:sym typeface="Work Sans"/>
              </a:defRPr>
            </a:lvl8pPr>
            <a:lvl9pPr lvl="8" algn="l">
              <a:lnSpc>
                <a:spcPct val="100000"/>
              </a:lnSpc>
              <a:spcBef>
                <a:spcPts val="0"/>
              </a:spcBef>
              <a:spcAft>
                <a:spcPts val="0"/>
              </a:spcAft>
              <a:buSzPts val="2800"/>
              <a:buFont typeface="Work Sans"/>
              <a:buNone/>
              <a:defRPr>
                <a:latin typeface="Work Sans"/>
                <a:ea typeface="Work Sans"/>
                <a:cs typeface="Work Sans"/>
                <a:sym typeface="Work Sans"/>
              </a:defRPr>
            </a:lvl9pPr>
          </a:lstStyle>
          <a:p>
            <a:endParaRPr/>
          </a:p>
        </p:txBody>
      </p:sp>
      <p:sp>
        <p:nvSpPr>
          <p:cNvPr id="615" name="Google Shape;615;g3f82c3f45dd_1_900"/>
          <p:cNvSpPr txBox="1">
            <a:spLocks noGrp="1"/>
          </p:cNvSpPr>
          <p:nvPr>
            <p:ph type="body" idx="8"/>
          </p:nvPr>
        </p:nvSpPr>
        <p:spPr>
          <a:xfrm>
            <a:off x="6082749" y="2036175"/>
            <a:ext cx="2482200" cy="1928700"/>
          </a:xfrm>
          <a:prstGeom prst="rect">
            <a:avLst/>
          </a:prstGeom>
          <a:noFill/>
          <a:ln>
            <a:noFill/>
          </a:ln>
        </p:spPr>
        <p:txBody>
          <a:bodyPr spcFirstLastPara="1" wrap="square" lIns="91425" tIns="91425" rIns="91425" bIns="91425" anchor="t" anchorCtr="0">
            <a:noAutofit/>
          </a:bodyPr>
          <a:lstStyle>
            <a:lvl1pPr marL="457200" lvl="0" indent="-317500" algn="l">
              <a:lnSpc>
                <a:spcPct val="115000"/>
              </a:lnSpc>
              <a:spcBef>
                <a:spcPts val="0"/>
              </a:spcBef>
              <a:spcAft>
                <a:spcPts val="0"/>
              </a:spcAft>
              <a:buSzPts val="1400"/>
              <a:buChar char="●"/>
              <a:defRPr sz="1400"/>
            </a:lvl1pPr>
            <a:lvl2pPr marL="914400" lvl="1" indent="-317500" algn="l">
              <a:lnSpc>
                <a:spcPct val="115000"/>
              </a:lnSpc>
              <a:spcBef>
                <a:spcPts val="1600"/>
              </a:spcBef>
              <a:spcAft>
                <a:spcPts val="0"/>
              </a:spcAft>
              <a:buClr>
                <a:srgbClr val="000000"/>
              </a:buClr>
              <a:buSzPts val="1400"/>
              <a:buChar char="○"/>
              <a:defRPr>
                <a:solidFill>
                  <a:srgbClr val="000000"/>
                </a:solidFill>
              </a:defRPr>
            </a:lvl2pPr>
            <a:lvl3pPr marL="1371600" lvl="2" indent="-317500" algn="l">
              <a:lnSpc>
                <a:spcPct val="115000"/>
              </a:lnSpc>
              <a:spcBef>
                <a:spcPts val="1600"/>
              </a:spcBef>
              <a:spcAft>
                <a:spcPts val="0"/>
              </a:spcAft>
              <a:buClr>
                <a:srgbClr val="000000"/>
              </a:buClr>
              <a:buSzPts val="1400"/>
              <a:buChar char="■"/>
              <a:defRPr>
                <a:solidFill>
                  <a:srgbClr val="000000"/>
                </a:solidFill>
              </a:defRPr>
            </a:lvl3pPr>
            <a:lvl4pPr marL="1828800" lvl="3" indent="-317500" algn="l">
              <a:lnSpc>
                <a:spcPct val="115000"/>
              </a:lnSpc>
              <a:spcBef>
                <a:spcPts val="1600"/>
              </a:spcBef>
              <a:spcAft>
                <a:spcPts val="0"/>
              </a:spcAft>
              <a:buSzPts val="1400"/>
              <a:buChar char="●"/>
              <a:defRPr/>
            </a:lvl4pPr>
            <a:lvl5pPr marL="2286000" lvl="4" indent="-285750" algn="l">
              <a:lnSpc>
                <a:spcPct val="115000"/>
              </a:lnSpc>
              <a:spcBef>
                <a:spcPts val="1600"/>
              </a:spcBef>
              <a:spcAft>
                <a:spcPts val="0"/>
              </a:spcAft>
              <a:buSzPts val="900"/>
              <a:buChar char="○"/>
              <a:defRPr/>
            </a:lvl5pPr>
            <a:lvl6pPr marL="2743200" lvl="5" indent="-285750" algn="l">
              <a:lnSpc>
                <a:spcPct val="115000"/>
              </a:lnSpc>
              <a:spcBef>
                <a:spcPts val="1600"/>
              </a:spcBef>
              <a:spcAft>
                <a:spcPts val="0"/>
              </a:spcAft>
              <a:buSzPts val="900"/>
              <a:buChar char="■"/>
              <a:defRPr/>
            </a:lvl6pPr>
            <a:lvl7pPr marL="3200400" lvl="6" indent="-317500" algn="l">
              <a:lnSpc>
                <a:spcPct val="115000"/>
              </a:lnSpc>
              <a:spcBef>
                <a:spcPts val="1600"/>
              </a:spcBef>
              <a:spcAft>
                <a:spcPts val="0"/>
              </a:spcAft>
              <a:buSzPts val="1400"/>
              <a:buChar char="●"/>
              <a:defRPr/>
            </a:lvl7pPr>
            <a:lvl8pPr marL="3657600" lvl="7" indent="-285750" algn="l">
              <a:lnSpc>
                <a:spcPct val="115000"/>
              </a:lnSpc>
              <a:spcBef>
                <a:spcPts val="1600"/>
              </a:spcBef>
              <a:spcAft>
                <a:spcPts val="0"/>
              </a:spcAft>
              <a:buSzPts val="900"/>
              <a:buChar char="○"/>
              <a:defRPr/>
            </a:lvl8pPr>
            <a:lvl9pPr marL="4114800" lvl="8" indent="-285750" algn="l">
              <a:lnSpc>
                <a:spcPct val="115000"/>
              </a:lnSpc>
              <a:spcBef>
                <a:spcPts val="1600"/>
              </a:spcBef>
              <a:spcAft>
                <a:spcPts val="1600"/>
              </a:spcAft>
              <a:buSzPts val="900"/>
              <a:buChar char="■"/>
              <a:defRPr/>
            </a:lvl9pPr>
          </a:lstStyle>
          <a:p>
            <a:endParaRPr/>
          </a:p>
        </p:txBody>
      </p:sp>
      <p:sp>
        <p:nvSpPr>
          <p:cNvPr id="616" name="Google Shape;616;g3f82c3f45dd_1_900"/>
          <p:cNvSpPr txBox="1">
            <a:spLocks noGrp="1"/>
          </p:cNvSpPr>
          <p:nvPr>
            <p:ph type="title" idx="9"/>
          </p:nvPr>
        </p:nvSpPr>
        <p:spPr>
          <a:xfrm>
            <a:off x="6070225" y="1742675"/>
            <a:ext cx="2397600" cy="4572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SzPts val="1900"/>
              <a:buNone/>
              <a:defRPr sz="1900"/>
            </a:lvl1pPr>
            <a:lvl2pPr lvl="1" algn="l">
              <a:lnSpc>
                <a:spcPct val="100000"/>
              </a:lnSpc>
              <a:spcBef>
                <a:spcPts val="0"/>
              </a:spcBef>
              <a:spcAft>
                <a:spcPts val="0"/>
              </a:spcAft>
              <a:buSzPts val="2800"/>
              <a:buFont typeface="Work Sans"/>
              <a:buNone/>
              <a:defRPr>
                <a:latin typeface="Work Sans"/>
                <a:ea typeface="Work Sans"/>
                <a:cs typeface="Work Sans"/>
                <a:sym typeface="Work Sans"/>
              </a:defRPr>
            </a:lvl2pPr>
            <a:lvl3pPr lvl="2" algn="l">
              <a:lnSpc>
                <a:spcPct val="100000"/>
              </a:lnSpc>
              <a:spcBef>
                <a:spcPts val="0"/>
              </a:spcBef>
              <a:spcAft>
                <a:spcPts val="0"/>
              </a:spcAft>
              <a:buSzPts val="2800"/>
              <a:buFont typeface="Work Sans"/>
              <a:buNone/>
              <a:defRPr>
                <a:latin typeface="Work Sans"/>
                <a:ea typeface="Work Sans"/>
                <a:cs typeface="Work Sans"/>
                <a:sym typeface="Work Sans"/>
              </a:defRPr>
            </a:lvl3pPr>
            <a:lvl4pPr lvl="3" algn="l">
              <a:lnSpc>
                <a:spcPct val="100000"/>
              </a:lnSpc>
              <a:spcBef>
                <a:spcPts val="0"/>
              </a:spcBef>
              <a:spcAft>
                <a:spcPts val="0"/>
              </a:spcAft>
              <a:buSzPts val="2800"/>
              <a:buFont typeface="Work Sans"/>
              <a:buNone/>
              <a:defRPr>
                <a:latin typeface="Work Sans"/>
                <a:ea typeface="Work Sans"/>
                <a:cs typeface="Work Sans"/>
                <a:sym typeface="Work Sans"/>
              </a:defRPr>
            </a:lvl4pPr>
            <a:lvl5pPr lvl="4" algn="l">
              <a:lnSpc>
                <a:spcPct val="100000"/>
              </a:lnSpc>
              <a:spcBef>
                <a:spcPts val="0"/>
              </a:spcBef>
              <a:spcAft>
                <a:spcPts val="0"/>
              </a:spcAft>
              <a:buSzPts val="2800"/>
              <a:buFont typeface="Work Sans"/>
              <a:buNone/>
              <a:defRPr>
                <a:latin typeface="Work Sans"/>
                <a:ea typeface="Work Sans"/>
                <a:cs typeface="Work Sans"/>
                <a:sym typeface="Work Sans"/>
              </a:defRPr>
            </a:lvl5pPr>
            <a:lvl6pPr lvl="5" algn="l">
              <a:lnSpc>
                <a:spcPct val="100000"/>
              </a:lnSpc>
              <a:spcBef>
                <a:spcPts val="0"/>
              </a:spcBef>
              <a:spcAft>
                <a:spcPts val="0"/>
              </a:spcAft>
              <a:buSzPts val="2800"/>
              <a:buFont typeface="Work Sans"/>
              <a:buNone/>
              <a:defRPr>
                <a:latin typeface="Work Sans"/>
                <a:ea typeface="Work Sans"/>
                <a:cs typeface="Work Sans"/>
                <a:sym typeface="Work Sans"/>
              </a:defRPr>
            </a:lvl6pPr>
            <a:lvl7pPr lvl="6" algn="l">
              <a:lnSpc>
                <a:spcPct val="100000"/>
              </a:lnSpc>
              <a:spcBef>
                <a:spcPts val="0"/>
              </a:spcBef>
              <a:spcAft>
                <a:spcPts val="0"/>
              </a:spcAft>
              <a:buSzPts val="2800"/>
              <a:buFont typeface="Work Sans"/>
              <a:buNone/>
              <a:defRPr>
                <a:latin typeface="Work Sans"/>
                <a:ea typeface="Work Sans"/>
                <a:cs typeface="Work Sans"/>
                <a:sym typeface="Work Sans"/>
              </a:defRPr>
            </a:lvl7pPr>
            <a:lvl8pPr lvl="7" algn="l">
              <a:lnSpc>
                <a:spcPct val="100000"/>
              </a:lnSpc>
              <a:spcBef>
                <a:spcPts val="0"/>
              </a:spcBef>
              <a:spcAft>
                <a:spcPts val="0"/>
              </a:spcAft>
              <a:buSzPts val="2800"/>
              <a:buFont typeface="Work Sans"/>
              <a:buNone/>
              <a:defRPr>
                <a:latin typeface="Work Sans"/>
                <a:ea typeface="Work Sans"/>
                <a:cs typeface="Work Sans"/>
                <a:sym typeface="Work Sans"/>
              </a:defRPr>
            </a:lvl8pPr>
            <a:lvl9pPr lvl="8" algn="l">
              <a:lnSpc>
                <a:spcPct val="100000"/>
              </a:lnSpc>
              <a:spcBef>
                <a:spcPts val="0"/>
              </a:spcBef>
              <a:spcAft>
                <a:spcPts val="0"/>
              </a:spcAft>
              <a:buSzPts val="2800"/>
              <a:buFont typeface="Work Sans"/>
              <a:buNone/>
              <a:defRPr>
                <a:latin typeface="Work Sans"/>
                <a:ea typeface="Work Sans"/>
                <a:cs typeface="Work Sans"/>
                <a:sym typeface="Work Sans"/>
              </a:defRPr>
            </a:lvl9pPr>
          </a:lstStyle>
          <a:p>
            <a:endParaRPr/>
          </a:p>
        </p:txBody>
      </p:sp>
    </p:spTree>
  </p:cSld>
  <p:clrMapOvr>
    <a:masterClrMapping/>
  </p:clrMapOvr>
  <p:extLst>
    <p:ext uri="{DCECCB84-F9BA-43D5-87BE-67443E8EF086}">
      <p15:sldGuideLst xmlns:p15="http://schemas.microsoft.com/office/powerpoint/2012/main">
        <p15:guide id="1" pos="2060">
          <p15:clr>
            <a:srgbClr val="FA7B17"/>
          </p15:clr>
        </p15:guide>
        <p15:guide id="2" pos="3702">
          <p15:clr>
            <a:srgbClr val="FA7B17"/>
          </p15:clr>
        </p15:guide>
        <p15:guide id="3" orient="horz" pos="864">
          <p15:clr>
            <a:srgbClr val="FA7B17"/>
          </p15:clr>
        </p15:guide>
        <p15:guide id="4" pos="1932">
          <p15:clr>
            <a:srgbClr val="FA7B17"/>
          </p15:clr>
        </p15:guide>
        <p15:guide id="5" pos="3830">
          <p15:clr>
            <a:srgbClr val="FA7B17"/>
          </p15:clr>
        </p15:guide>
        <p15:guide id="6" orient="horz" pos="2500">
          <p15:clr>
            <a:srgbClr val="FA7B17"/>
          </p15:clr>
        </p15:guide>
      </p15:sldGuideLst>
    </p:ext>
  </p:extLst>
</p:sldLayout>
</file>

<file path=ppt/slideLayouts/slideLayout106.xml><?xml version="1.0" encoding="utf-8"?>
<p:sldLayout xmlns:a="http://schemas.openxmlformats.org/drawingml/2006/main" xmlns:r="http://schemas.openxmlformats.org/officeDocument/2006/relationships" xmlns:p="http://schemas.openxmlformats.org/presentationml/2006/main" matchingName="Title" type="title">
  <p:cSld name="TITLE">
    <p:spTree>
      <p:nvGrpSpPr>
        <p:cNvPr id="1" name="Shape 621"/>
        <p:cNvGrpSpPr/>
        <p:nvPr/>
      </p:nvGrpSpPr>
      <p:grpSpPr>
        <a:xfrm>
          <a:off x="0" y="0"/>
          <a:ext cx="0" cy="0"/>
          <a:chOff x="0" y="0"/>
          <a:chExt cx="0" cy="0"/>
        </a:xfrm>
      </p:grpSpPr>
      <p:pic>
        <p:nvPicPr>
          <p:cNvPr id="622" name="Google Shape;622;g3f5735e12be_0_734"/>
          <p:cNvPicPr preferRelativeResize="0"/>
          <p:nvPr/>
        </p:nvPicPr>
        <p:blipFill>
          <a:blip r:embed="rId2">
            <a:alphaModFix/>
          </a:blip>
          <a:stretch>
            <a:fillRect/>
          </a:stretch>
        </p:blipFill>
        <p:spPr>
          <a:xfrm>
            <a:off x="457200" y="-3112"/>
            <a:ext cx="599800" cy="1022817"/>
          </a:xfrm>
          <a:prstGeom prst="rect">
            <a:avLst/>
          </a:prstGeom>
          <a:noFill/>
          <a:ln>
            <a:noFill/>
          </a:ln>
        </p:spPr>
      </p:pic>
      <p:sp>
        <p:nvSpPr>
          <p:cNvPr id="623" name="Google Shape;623;g3f5735e12be_0_734"/>
          <p:cNvSpPr txBox="1">
            <a:spLocks noGrp="1"/>
          </p:cNvSpPr>
          <p:nvPr>
            <p:ph type="ctrTitle"/>
          </p:nvPr>
        </p:nvSpPr>
        <p:spPr>
          <a:xfrm>
            <a:off x="409575" y="1371600"/>
            <a:ext cx="6639900" cy="1307700"/>
          </a:xfrm>
          <a:prstGeom prst="rect">
            <a:avLst/>
          </a:prstGeom>
        </p:spPr>
        <p:txBody>
          <a:bodyPr spcFirstLastPara="1" wrap="square" lIns="0" tIns="0" rIns="0" bIns="0" anchor="t" anchorCtr="0">
            <a:noAutofit/>
          </a:bodyPr>
          <a:lstStyle>
            <a:lvl1pPr lvl="0">
              <a:lnSpc>
                <a:spcPct val="75000"/>
              </a:lnSpc>
              <a:spcBef>
                <a:spcPts val="0"/>
              </a:spcBef>
              <a:spcAft>
                <a:spcPts val="0"/>
              </a:spcAft>
              <a:buSzPts val="6000"/>
              <a:buNone/>
              <a:defRPr sz="6000"/>
            </a:lvl1pPr>
            <a:lvl2pPr lvl="1" algn="ctr">
              <a:lnSpc>
                <a:spcPct val="75000"/>
              </a:lnSpc>
              <a:spcBef>
                <a:spcPts val="0"/>
              </a:spcBef>
              <a:spcAft>
                <a:spcPts val="0"/>
              </a:spcAft>
              <a:buSzPts val="5200"/>
              <a:buNone/>
              <a:defRPr sz="5200"/>
            </a:lvl2pPr>
            <a:lvl3pPr lvl="2" algn="ctr">
              <a:lnSpc>
                <a:spcPct val="75000"/>
              </a:lnSpc>
              <a:spcBef>
                <a:spcPts val="0"/>
              </a:spcBef>
              <a:spcAft>
                <a:spcPts val="0"/>
              </a:spcAft>
              <a:buSzPts val="5200"/>
              <a:buNone/>
              <a:defRPr sz="5200"/>
            </a:lvl3pPr>
            <a:lvl4pPr lvl="3" algn="ctr">
              <a:lnSpc>
                <a:spcPct val="75000"/>
              </a:lnSpc>
              <a:spcBef>
                <a:spcPts val="0"/>
              </a:spcBef>
              <a:spcAft>
                <a:spcPts val="0"/>
              </a:spcAft>
              <a:buSzPts val="5200"/>
              <a:buNone/>
              <a:defRPr sz="5200"/>
            </a:lvl4pPr>
            <a:lvl5pPr lvl="4" algn="ctr">
              <a:lnSpc>
                <a:spcPct val="75000"/>
              </a:lnSpc>
              <a:spcBef>
                <a:spcPts val="0"/>
              </a:spcBef>
              <a:spcAft>
                <a:spcPts val="0"/>
              </a:spcAft>
              <a:buSzPts val="5200"/>
              <a:buNone/>
              <a:defRPr sz="5200"/>
            </a:lvl5pPr>
            <a:lvl6pPr lvl="5" algn="ctr">
              <a:lnSpc>
                <a:spcPct val="75000"/>
              </a:lnSpc>
              <a:spcBef>
                <a:spcPts val="0"/>
              </a:spcBef>
              <a:spcAft>
                <a:spcPts val="0"/>
              </a:spcAft>
              <a:buSzPts val="5200"/>
              <a:buNone/>
              <a:defRPr sz="5200"/>
            </a:lvl6pPr>
            <a:lvl7pPr lvl="6" algn="ctr">
              <a:lnSpc>
                <a:spcPct val="75000"/>
              </a:lnSpc>
              <a:spcBef>
                <a:spcPts val="0"/>
              </a:spcBef>
              <a:spcAft>
                <a:spcPts val="0"/>
              </a:spcAft>
              <a:buSzPts val="5200"/>
              <a:buNone/>
              <a:defRPr sz="5200"/>
            </a:lvl7pPr>
            <a:lvl8pPr lvl="7" algn="ctr">
              <a:lnSpc>
                <a:spcPct val="75000"/>
              </a:lnSpc>
              <a:spcBef>
                <a:spcPts val="0"/>
              </a:spcBef>
              <a:spcAft>
                <a:spcPts val="0"/>
              </a:spcAft>
              <a:buSzPts val="5200"/>
              <a:buNone/>
              <a:defRPr sz="5200"/>
            </a:lvl8pPr>
            <a:lvl9pPr lvl="8" algn="ctr">
              <a:lnSpc>
                <a:spcPct val="75000"/>
              </a:lnSpc>
              <a:spcBef>
                <a:spcPts val="0"/>
              </a:spcBef>
              <a:spcAft>
                <a:spcPts val="0"/>
              </a:spcAft>
              <a:buSzPts val="5200"/>
              <a:buNone/>
              <a:defRPr sz="5200"/>
            </a:lvl9pPr>
          </a:lstStyle>
          <a:p>
            <a:endParaRPr/>
          </a:p>
        </p:txBody>
      </p:sp>
      <p:sp>
        <p:nvSpPr>
          <p:cNvPr id="624" name="Google Shape;624;g3f5735e12be_0_734"/>
          <p:cNvSpPr txBox="1">
            <a:spLocks noGrp="1"/>
          </p:cNvSpPr>
          <p:nvPr>
            <p:ph type="subTitle" idx="1"/>
          </p:nvPr>
        </p:nvSpPr>
        <p:spPr>
          <a:xfrm>
            <a:off x="457200" y="3200400"/>
            <a:ext cx="6172200" cy="685800"/>
          </a:xfrm>
          <a:prstGeom prst="rect">
            <a:avLst/>
          </a:prstGeom>
        </p:spPr>
        <p:txBody>
          <a:bodyPr spcFirstLastPara="1" wrap="square" lIns="0" tIns="0" rIns="0" bIns="0" anchor="t" anchorCtr="0">
            <a:noAutofit/>
          </a:bodyPr>
          <a:lstStyle>
            <a:lvl1pPr lvl="0">
              <a:lnSpc>
                <a:spcPct val="85000"/>
              </a:lnSpc>
              <a:spcBef>
                <a:spcPts val="0"/>
              </a:spcBef>
              <a:spcAft>
                <a:spcPts val="0"/>
              </a:spcAft>
              <a:buClr>
                <a:srgbClr val="000000"/>
              </a:buClr>
              <a:buSzPts val="2700"/>
              <a:buNone/>
              <a:defRPr sz="2700" b="1">
                <a:solidFill>
                  <a:srgbClr val="000000"/>
                </a:solidFill>
              </a:defRPr>
            </a:lvl1pPr>
            <a:lvl2pPr lvl="1">
              <a:lnSpc>
                <a:spcPct val="85000"/>
              </a:lnSpc>
              <a:spcBef>
                <a:spcPts val="0"/>
              </a:spcBef>
              <a:spcAft>
                <a:spcPts val="0"/>
              </a:spcAft>
              <a:buSzPts val="2400"/>
              <a:buNone/>
              <a:defRPr sz="2400"/>
            </a:lvl2pPr>
            <a:lvl3pPr lvl="2">
              <a:lnSpc>
                <a:spcPct val="85000"/>
              </a:lnSpc>
              <a:spcBef>
                <a:spcPts val="0"/>
              </a:spcBef>
              <a:spcAft>
                <a:spcPts val="0"/>
              </a:spcAft>
              <a:buSzPts val="2400"/>
              <a:buNone/>
              <a:defRPr sz="2400"/>
            </a:lvl3pPr>
            <a:lvl4pPr lvl="3">
              <a:lnSpc>
                <a:spcPct val="85000"/>
              </a:lnSpc>
              <a:spcBef>
                <a:spcPts val="0"/>
              </a:spcBef>
              <a:spcAft>
                <a:spcPts val="0"/>
              </a:spcAft>
              <a:buSzPts val="2400"/>
              <a:buNone/>
              <a:defRPr sz="2400"/>
            </a:lvl4pPr>
            <a:lvl5pPr lvl="4">
              <a:lnSpc>
                <a:spcPct val="85000"/>
              </a:lnSpc>
              <a:spcBef>
                <a:spcPts val="0"/>
              </a:spcBef>
              <a:spcAft>
                <a:spcPts val="0"/>
              </a:spcAft>
              <a:buSzPts val="2400"/>
              <a:buNone/>
              <a:defRPr sz="2400"/>
            </a:lvl5pPr>
            <a:lvl6pPr lvl="5">
              <a:lnSpc>
                <a:spcPct val="85000"/>
              </a:lnSpc>
              <a:spcBef>
                <a:spcPts val="0"/>
              </a:spcBef>
              <a:spcAft>
                <a:spcPts val="0"/>
              </a:spcAft>
              <a:buSzPts val="2400"/>
              <a:buNone/>
              <a:defRPr sz="2400"/>
            </a:lvl6pPr>
            <a:lvl7pPr lvl="6">
              <a:lnSpc>
                <a:spcPct val="85000"/>
              </a:lnSpc>
              <a:spcBef>
                <a:spcPts val="0"/>
              </a:spcBef>
              <a:spcAft>
                <a:spcPts val="0"/>
              </a:spcAft>
              <a:buSzPts val="2400"/>
              <a:buNone/>
              <a:defRPr sz="2400"/>
            </a:lvl7pPr>
            <a:lvl8pPr lvl="7">
              <a:lnSpc>
                <a:spcPct val="85000"/>
              </a:lnSpc>
              <a:spcBef>
                <a:spcPts val="0"/>
              </a:spcBef>
              <a:spcAft>
                <a:spcPts val="0"/>
              </a:spcAft>
              <a:buSzPts val="2400"/>
              <a:buNone/>
              <a:defRPr sz="2400"/>
            </a:lvl8pPr>
            <a:lvl9pPr lvl="8">
              <a:lnSpc>
                <a:spcPct val="85000"/>
              </a:lnSpc>
              <a:spcBef>
                <a:spcPts val="0"/>
              </a:spcBef>
              <a:spcAft>
                <a:spcPts val="0"/>
              </a:spcAft>
              <a:buSzPts val="2400"/>
              <a:buNone/>
              <a:defRPr sz="2400"/>
            </a:lvl9pPr>
          </a:lstStyle>
          <a:p>
            <a:endParaRPr/>
          </a:p>
        </p:txBody>
      </p:sp>
      <p:sp>
        <p:nvSpPr>
          <p:cNvPr id="625" name="Google Shape;625;g3f5735e12be_0_734"/>
          <p:cNvSpPr txBox="1">
            <a:spLocks noGrp="1"/>
          </p:cNvSpPr>
          <p:nvPr>
            <p:ph type="subTitle" idx="2"/>
          </p:nvPr>
        </p:nvSpPr>
        <p:spPr>
          <a:xfrm>
            <a:off x="465900" y="3885950"/>
            <a:ext cx="6163500" cy="1044300"/>
          </a:xfrm>
          <a:prstGeom prst="rect">
            <a:avLst/>
          </a:prstGeom>
        </p:spPr>
        <p:txBody>
          <a:bodyPr spcFirstLastPara="1" wrap="square" lIns="0" tIns="0" rIns="0" bIns="0" anchor="b" anchorCtr="0">
            <a:noAutofit/>
          </a:bodyPr>
          <a:lstStyle>
            <a:lvl1pPr lvl="0">
              <a:lnSpc>
                <a:spcPct val="100000"/>
              </a:lnSpc>
              <a:spcBef>
                <a:spcPts val="0"/>
              </a:spcBef>
              <a:spcAft>
                <a:spcPts val="0"/>
              </a:spcAft>
              <a:buNone/>
              <a:defRPr sz="1400" b="0">
                <a:solidFill>
                  <a:srgbClr val="000000"/>
                </a:solidFill>
              </a:defRPr>
            </a:lvl1pPr>
            <a:lvl2pPr lvl="1">
              <a:lnSpc>
                <a:spcPct val="100000"/>
              </a:lnSpc>
              <a:spcBef>
                <a:spcPts val="0"/>
              </a:spcBef>
              <a:spcAft>
                <a:spcPts val="0"/>
              </a:spcAft>
              <a:buNone/>
              <a:defRPr/>
            </a:lvl2pPr>
            <a:lvl3pPr lvl="2">
              <a:lnSpc>
                <a:spcPct val="100000"/>
              </a:lnSpc>
              <a:spcBef>
                <a:spcPts val="0"/>
              </a:spcBef>
              <a:spcAft>
                <a:spcPts val="0"/>
              </a:spcAft>
              <a:buNone/>
              <a:defRPr/>
            </a:lvl3pPr>
            <a:lvl4pPr lvl="3">
              <a:lnSpc>
                <a:spcPct val="100000"/>
              </a:lnSpc>
              <a:spcBef>
                <a:spcPts val="0"/>
              </a:spcBef>
              <a:spcAft>
                <a:spcPts val="0"/>
              </a:spcAft>
              <a:buNone/>
              <a:defRPr/>
            </a:lvl4pPr>
            <a:lvl5pPr lvl="4">
              <a:lnSpc>
                <a:spcPct val="100000"/>
              </a:lnSpc>
              <a:spcBef>
                <a:spcPts val="0"/>
              </a:spcBef>
              <a:spcAft>
                <a:spcPts val="0"/>
              </a:spcAft>
              <a:buNone/>
              <a:defRPr/>
            </a:lvl5pPr>
            <a:lvl6pPr lvl="5">
              <a:lnSpc>
                <a:spcPct val="100000"/>
              </a:lnSpc>
              <a:spcBef>
                <a:spcPts val="0"/>
              </a:spcBef>
              <a:spcAft>
                <a:spcPts val="0"/>
              </a:spcAft>
              <a:buNone/>
              <a:defRPr/>
            </a:lvl6pPr>
            <a:lvl7pPr lvl="6">
              <a:lnSpc>
                <a:spcPct val="100000"/>
              </a:lnSpc>
              <a:spcBef>
                <a:spcPts val="0"/>
              </a:spcBef>
              <a:spcAft>
                <a:spcPts val="0"/>
              </a:spcAft>
              <a:buNone/>
              <a:defRPr/>
            </a:lvl7pPr>
            <a:lvl8pPr lvl="7">
              <a:lnSpc>
                <a:spcPct val="100000"/>
              </a:lnSpc>
              <a:spcBef>
                <a:spcPts val="0"/>
              </a:spcBef>
              <a:spcAft>
                <a:spcPts val="0"/>
              </a:spcAft>
              <a:buNone/>
              <a:defRPr/>
            </a:lvl8pPr>
            <a:lvl9pPr lvl="8">
              <a:lnSpc>
                <a:spcPct val="100000"/>
              </a:lnSpc>
              <a:spcBef>
                <a:spcPts val="0"/>
              </a:spcBef>
              <a:spcAft>
                <a:spcPts val="0"/>
              </a:spcAft>
              <a:buNone/>
              <a:defRPr/>
            </a:lvl9pPr>
          </a:lstStyle>
          <a:p>
            <a:endParaRPr/>
          </a:p>
        </p:txBody>
      </p:sp>
      <p:sp>
        <p:nvSpPr>
          <p:cNvPr id="626" name="Google Shape;626;g3f5735e12be_0_734"/>
          <p:cNvSpPr txBox="1">
            <a:spLocks noGrp="1"/>
          </p:cNvSpPr>
          <p:nvPr>
            <p:ph type="sldNum" idx="12"/>
          </p:nvPr>
        </p:nvSpPr>
        <p:spPr>
          <a:xfrm>
            <a:off x="8686800" y="4686300"/>
            <a:ext cx="457200" cy="457200"/>
          </a:xfrm>
          <a:prstGeom prst="rect">
            <a:avLst/>
          </a:prstGeom>
        </p:spPr>
        <p:txBody>
          <a:bodyPr spcFirstLastPara="1" wrap="square" lIns="0" tIns="0" rIns="0" bIns="0" anchor="t" anchorCtr="0">
            <a:noAutofit/>
          </a:bodyPr>
          <a:lstStyle>
            <a:lvl1pPr lvl="0" algn="l">
              <a:buNone/>
              <a:defRPr sz="800">
                <a:solidFill>
                  <a:srgbClr val="000000"/>
                </a:solidFill>
                <a:latin typeface="Work Sans Medium"/>
                <a:ea typeface="Work Sans Medium"/>
                <a:cs typeface="Work Sans Medium"/>
                <a:sym typeface="Work Sans Medium"/>
              </a:defRPr>
            </a:lvl1pPr>
            <a:lvl2pPr lvl="1" algn="l">
              <a:buNone/>
              <a:defRPr sz="800">
                <a:solidFill>
                  <a:srgbClr val="000000"/>
                </a:solidFill>
                <a:latin typeface="Work Sans Medium"/>
                <a:ea typeface="Work Sans Medium"/>
                <a:cs typeface="Work Sans Medium"/>
                <a:sym typeface="Work Sans Medium"/>
              </a:defRPr>
            </a:lvl2pPr>
            <a:lvl3pPr lvl="2" algn="l">
              <a:buNone/>
              <a:defRPr sz="800">
                <a:solidFill>
                  <a:srgbClr val="000000"/>
                </a:solidFill>
                <a:latin typeface="Work Sans Medium"/>
                <a:ea typeface="Work Sans Medium"/>
                <a:cs typeface="Work Sans Medium"/>
                <a:sym typeface="Work Sans Medium"/>
              </a:defRPr>
            </a:lvl3pPr>
            <a:lvl4pPr lvl="3" algn="l">
              <a:buNone/>
              <a:defRPr sz="800">
                <a:solidFill>
                  <a:srgbClr val="000000"/>
                </a:solidFill>
                <a:latin typeface="Work Sans Medium"/>
                <a:ea typeface="Work Sans Medium"/>
                <a:cs typeface="Work Sans Medium"/>
                <a:sym typeface="Work Sans Medium"/>
              </a:defRPr>
            </a:lvl4pPr>
            <a:lvl5pPr lvl="4" algn="l">
              <a:buNone/>
              <a:defRPr sz="800">
                <a:solidFill>
                  <a:srgbClr val="000000"/>
                </a:solidFill>
                <a:latin typeface="Work Sans Medium"/>
                <a:ea typeface="Work Sans Medium"/>
                <a:cs typeface="Work Sans Medium"/>
                <a:sym typeface="Work Sans Medium"/>
              </a:defRPr>
            </a:lvl5pPr>
            <a:lvl6pPr lvl="5" algn="l">
              <a:buNone/>
              <a:defRPr sz="800">
                <a:solidFill>
                  <a:srgbClr val="000000"/>
                </a:solidFill>
                <a:latin typeface="Work Sans Medium"/>
                <a:ea typeface="Work Sans Medium"/>
                <a:cs typeface="Work Sans Medium"/>
                <a:sym typeface="Work Sans Medium"/>
              </a:defRPr>
            </a:lvl6pPr>
            <a:lvl7pPr lvl="6" algn="l">
              <a:buNone/>
              <a:defRPr sz="800">
                <a:solidFill>
                  <a:srgbClr val="000000"/>
                </a:solidFill>
                <a:latin typeface="Work Sans Medium"/>
                <a:ea typeface="Work Sans Medium"/>
                <a:cs typeface="Work Sans Medium"/>
                <a:sym typeface="Work Sans Medium"/>
              </a:defRPr>
            </a:lvl7pPr>
            <a:lvl8pPr lvl="7" algn="l">
              <a:buNone/>
              <a:defRPr sz="800">
                <a:solidFill>
                  <a:srgbClr val="000000"/>
                </a:solidFill>
                <a:latin typeface="Work Sans Medium"/>
                <a:ea typeface="Work Sans Medium"/>
                <a:cs typeface="Work Sans Medium"/>
                <a:sym typeface="Work Sans Medium"/>
              </a:defRPr>
            </a:lvl8pPr>
            <a:lvl9pPr lvl="8" algn="l">
              <a:buNone/>
              <a:defRPr sz="800">
                <a:solidFill>
                  <a:srgbClr val="000000"/>
                </a:solidFill>
                <a:latin typeface="Work Sans Medium"/>
                <a:ea typeface="Work Sans Medium"/>
                <a:cs typeface="Work Sans Medium"/>
                <a:sym typeface="Work Sans Medium"/>
              </a:defRPr>
            </a:lvl9pPr>
          </a:lstStyle>
          <a:p>
            <a:pPr marL="0" lvl="0" indent="0" algn="l" rtl="0">
              <a:spcBef>
                <a:spcPts val="0"/>
              </a:spcBef>
              <a:spcAft>
                <a:spcPts val="0"/>
              </a:spcAft>
              <a:buNone/>
            </a:pPr>
            <a:fld id="{00000000-1234-1234-1234-123412341234}" type="slidenum">
              <a:rPr lang="en"/>
              <a:t>‹#›</a:t>
            </a:fld>
            <a:endParaRPr/>
          </a:p>
        </p:txBody>
      </p:sp>
    </p:spTree>
  </p:cSld>
  <p:clrMapOvr>
    <a:masterClrMapping/>
  </p:clrMapOvr>
  <p:extLst>
    <p:ext uri="{DCECCB84-F9BA-43D5-87BE-67443E8EF086}">
      <p15:sldGuideLst xmlns:p15="http://schemas.microsoft.com/office/powerpoint/2012/main">
        <p15:guide id="1" orient="horz" pos="1620">
          <p15:clr>
            <a:srgbClr val="FA7B17"/>
          </p15:clr>
        </p15:guide>
        <p15:guide id="2" orient="horz" pos="2448">
          <p15:clr>
            <a:srgbClr val="FA7B17"/>
          </p15:clr>
        </p15:guide>
        <p15:guide id="3" orient="horz" pos="2016">
          <p15:clr>
            <a:srgbClr val="FA7B17"/>
          </p15:clr>
        </p15:guide>
        <p15:guide id="4" orient="horz" pos="864">
          <p15:clr>
            <a:srgbClr val="FA7B17"/>
          </p15:clr>
        </p15:guide>
        <p15:guide id="5" pos="2880">
          <p15:clr>
            <a:srgbClr val="FA7B17"/>
          </p15:clr>
        </p15:guide>
        <p15:guide id="6" pos="1584">
          <p15:clr>
            <a:srgbClr val="FA7B17"/>
          </p15:clr>
        </p15:guide>
        <p15:guide id="7" pos="936">
          <p15:clr>
            <a:srgbClr val="FA7B17"/>
          </p15:clr>
        </p15:guide>
        <p15:guide id="8" pos="2235">
          <p15:clr>
            <a:srgbClr val="FA7B17"/>
          </p15:clr>
        </p15:guide>
        <p15:guide id="9" pos="4176">
          <p15:clr>
            <a:srgbClr val="FA7B17"/>
          </p15:clr>
        </p15:guide>
        <p15:guide id="10" pos="3525">
          <p15:clr>
            <a:srgbClr val="FA7B17"/>
          </p15:clr>
        </p15:guide>
        <p15:guide id="11" pos="4827">
          <p15:clr>
            <a:srgbClr val="FA7B17"/>
          </p15:clr>
        </p15:guide>
      </p15:sldGuideLst>
    </p:ext>
  </p:extLst>
</p:sldLayout>
</file>

<file path=ppt/slideLayouts/slideLayout107.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bg>
      <p:bgPr>
        <a:solidFill>
          <a:srgbClr val="00ACFF"/>
        </a:solidFill>
        <a:effectLst/>
      </p:bgPr>
    </p:bg>
    <p:spTree>
      <p:nvGrpSpPr>
        <p:cNvPr id="1" name="Shape 627"/>
        <p:cNvGrpSpPr/>
        <p:nvPr/>
      </p:nvGrpSpPr>
      <p:grpSpPr>
        <a:xfrm>
          <a:off x="0" y="0"/>
          <a:ext cx="0" cy="0"/>
          <a:chOff x="0" y="0"/>
          <a:chExt cx="0" cy="0"/>
        </a:xfrm>
      </p:grpSpPr>
      <p:sp>
        <p:nvSpPr>
          <p:cNvPr id="628" name="Google Shape;628;g3f5735e12be_0_740"/>
          <p:cNvSpPr txBox="1">
            <a:spLocks noGrp="1"/>
          </p:cNvSpPr>
          <p:nvPr>
            <p:ph type="title"/>
          </p:nvPr>
        </p:nvSpPr>
        <p:spPr>
          <a:xfrm>
            <a:off x="311700" y="292000"/>
            <a:ext cx="6317700" cy="4394100"/>
          </a:xfrm>
          <a:prstGeom prst="rect">
            <a:avLst/>
          </a:prstGeom>
        </p:spPr>
        <p:txBody>
          <a:bodyPr spcFirstLastPara="1" wrap="square" lIns="91425" tIns="91425" rIns="91425" bIns="91425" anchor="t" anchorCtr="0">
            <a:noAutofit/>
          </a:bodyPr>
          <a:lstStyle>
            <a:lvl1pPr lvl="0">
              <a:lnSpc>
                <a:spcPct val="75000"/>
              </a:lnSpc>
              <a:spcBef>
                <a:spcPts val="0"/>
              </a:spcBef>
              <a:spcAft>
                <a:spcPts val="0"/>
              </a:spcAft>
              <a:buSzPts val="9000"/>
              <a:buNone/>
              <a:defRPr sz="9000"/>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629" name="Google Shape;629;g3f5735e12be_0_740"/>
          <p:cNvSpPr txBox="1">
            <a:spLocks noGrp="1"/>
          </p:cNvSpPr>
          <p:nvPr>
            <p:ph type="sldNum" idx="12"/>
          </p:nvPr>
        </p:nvSpPr>
        <p:spPr>
          <a:xfrm>
            <a:off x="8686800" y="4686300"/>
            <a:ext cx="457200" cy="457200"/>
          </a:xfrm>
          <a:prstGeom prst="rect">
            <a:avLst/>
          </a:prstGeom>
        </p:spPr>
        <p:txBody>
          <a:bodyPr spcFirstLastPara="1" wrap="square" lIns="0" tIns="0" rIns="0" bIns="0" anchor="t" anchorCtr="0">
            <a:noAutofit/>
          </a:bodyPr>
          <a:lstStyle>
            <a:lvl1pPr lvl="0" algn="l">
              <a:buNone/>
              <a:defRPr sz="800">
                <a:solidFill>
                  <a:srgbClr val="000000"/>
                </a:solidFill>
                <a:latin typeface="Work Sans Medium"/>
                <a:ea typeface="Work Sans Medium"/>
                <a:cs typeface="Work Sans Medium"/>
                <a:sym typeface="Work Sans Medium"/>
              </a:defRPr>
            </a:lvl1pPr>
            <a:lvl2pPr lvl="1" algn="l">
              <a:buNone/>
              <a:defRPr sz="800">
                <a:solidFill>
                  <a:srgbClr val="000000"/>
                </a:solidFill>
                <a:latin typeface="Work Sans Medium"/>
                <a:ea typeface="Work Sans Medium"/>
                <a:cs typeface="Work Sans Medium"/>
                <a:sym typeface="Work Sans Medium"/>
              </a:defRPr>
            </a:lvl2pPr>
            <a:lvl3pPr lvl="2" algn="l">
              <a:buNone/>
              <a:defRPr sz="800">
                <a:solidFill>
                  <a:srgbClr val="000000"/>
                </a:solidFill>
                <a:latin typeface="Work Sans Medium"/>
                <a:ea typeface="Work Sans Medium"/>
                <a:cs typeface="Work Sans Medium"/>
                <a:sym typeface="Work Sans Medium"/>
              </a:defRPr>
            </a:lvl3pPr>
            <a:lvl4pPr lvl="3" algn="l">
              <a:buNone/>
              <a:defRPr sz="800">
                <a:solidFill>
                  <a:srgbClr val="000000"/>
                </a:solidFill>
                <a:latin typeface="Work Sans Medium"/>
                <a:ea typeface="Work Sans Medium"/>
                <a:cs typeface="Work Sans Medium"/>
                <a:sym typeface="Work Sans Medium"/>
              </a:defRPr>
            </a:lvl4pPr>
            <a:lvl5pPr lvl="4" algn="l">
              <a:buNone/>
              <a:defRPr sz="800">
                <a:solidFill>
                  <a:srgbClr val="000000"/>
                </a:solidFill>
                <a:latin typeface="Work Sans Medium"/>
                <a:ea typeface="Work Sans Medium"/>
                <a:cs typeface="Work Sans Medium"/>
                <a:sym typeface="Work Sans Medium"/>
              </a:defRPr>
            </a:lvl5pPr>
            <a:lvl6pPr lvl="5" algn="l">
              <a:buNone/>
              <a:defRPr sz="800">
                <a:solidFill>
                  <a:srgbClr val="000000"/>
                </a:solidFill>
                <a:latin typeface="Work Sans Medium"/>
                <a:ea typeface="Work Sans Medium"/>
                <a:cs typeface="Work Sans Medium"/>
                <a:sym typeface="Work Sans Medium"/>
              </a:defRPr>
            </a:lvl6pPr>
            <a:lvl7pPr lvl="6" algn="l">
              <a:buNone/>
              <a:defRPr sz="800">
                <a:solidFill>
                  <a:srgbClr val="000000"/>
                </a:solidFill>
                <a:latin typeface="Work Sans Medium"/>
                <a:ea typeface="Work Sans Medium"/>
                <a:cs typeface="Work Sans Medium"/>
                <a:sym typeface="Work Sans Medium"/>
              </a:defRPr>
            </a:lvl7pPr>
            <a:lvl8pPr lvl="7" algn="l">
              <a:buNone/>
              <a:defRPr sz="800">
                <a:solidFill>
                  <a:srgbClr val="000000"/>
                </a:solidFill>
                <a:latin typeface="Work Sans Medium"/>
                <a:ea typeface="Work Sans Medium"/>
                <a:cs typeface="Work Sans Medium"/>
                <a:sym typeface="Work Sans Medium"/>
              </a:defRPr>
            </a:lvl8pPr>
            <a:lvl9pPr lvl="8" algn="l">
              <a:buNone/>
              <a:defRPr sz="800">
                <a:solidFill>
                  <a:srgbClr val="000000"/>
                </a:solidFill>
                <a:latin typeface="Work Sans Medium"/>
                <a:ea typeface="Work Sans Medium"/>
                <a:cs typeface="Work Sans Medium"/>
                <a:sym typeface="Work Sans Medium"/>
              </a:defRPr>
            </a:lvl9pPr>
          </a:lstStyle>
          <a:p>
            <a:pPr marL="0" lvl="0" indent="0" algn="l" rtl="0">
              <a:spcBef>
                <a:spcPts val="0"/>
              </a:spcBef>
              <a:spcAft>
                <a:spcPts val="0"/>
              </a:spcAft>
              <a:buNone/>
            </a:pPr>
            <a:fld id="{00000000-1234-1234-1234-123412341234}" type="slidenum">
              <a:rPr lang="en"/>
              <a:t>‹#›</a:t>
            </a:fld>
            <a:endParaRPr/>
          </a:p>
        </p:txBody>
      </p:sp>
    </p:spTree>
  </p:cSld>
  <p:clrMapOvr>
    <a:masterClrMapping/>
  </p:clrMapOvr>
  <p:extLst>
    <p:ext uri="{DCECCB84-F9BA-43D5-87BE-67443E8EF086}">
      <p15:sldGuideLst xmlns:p15="http://schemas.microsoft.com/office/powerpoint/2012/main">
        <p15:guide id="1" orient="horz" pos="1620">
          <p15:clr>
            <a:srgbClr val="FA7B17"/>
          </p15:clr>
        </p15:guide>
        <p15:guide id="2" pos="4176">
          <p15:clr>
            <a:srgbClr val="FA7B17"/>
          </p15:clr>
        </p15:guide>
      </p15:sldGuideLst>
    </p:ext>
  </p:extLst>
</p:sldLayout>
</file>

<file path=ppt/slideLayouts/slideLayout108.xml><?xml version="1.0" encoding="utf-8"?>
<p:sldLayout xmlns:a="http://schemas.openxmlformats.org/drawingml/2006/main" xmlns:r="http://schemas.openxmlformats.org/officeDocument/2006/relationships" xmlns:p="http://schemas.openxmlformats.org/presentationml/2006/main" matchingName="Title and big bullets" type="tx">
  <p:cSld name="TITLE_AND_BODY">
    <p:spTree>
      <p:nvGrpSpPr>
        <p:cNvPr id="1" name="Shape 630"/>
        <p:cNvGrpSpPr/>
        <p:nvPr/>
      </p:nvGrpSpPr>
      <p:grpSpPr>
        <a:xfrm>
          <a:off x="0" y="0"/>
          <a:ext cx="0" cy="0"/>
          <a:chOff x="0" y="0"/>
          <a:chExt cx="0" cy="0"/>
        </a:xfrm>
      </p:grpSpPr>
      <p:sp>
        <p:nvSpPr>
          <p:cNvPr id="631" name="Google Shape;631;g3f5735e12be_0_743"/>
          <p:cNvSpPr txBox="1">
            <a:spLocks noGrp="1"/>
          </p:cNvSpPr>
          <p:nvPr>
            <p:ph type="body" idx="1"/>
          </p:nvPr>
        </p:nvSpPr>
        <p:spPr>
          <a:xfrm>
            <a:off x="311700" y="1084375"/>
            <a:ext cx="6281700" cy="3484500"/>
          </a:xfrm>
          <a:prstGeom prst="rect">
            <a:avLst/>
          </a:prstGeom>
        </p:spPr>
        <p:txBody>
          <a:bodyPr spcFirstLastPara="1" wrap="square" lIns="91425" tIns="0" rIns="91425" bIns="91425" anchor="t" anchorCtr="0">
            <a:noAutofit/>
          </a:bodyPr>
          <a:lstStyle>
            <a:lvl1pPr marL="457200" lvl="0" indent="-381000">
              <a:lnSpc>
                <a:spcPct val="115000"/>
              </a:lnSpc>
              <a:spcBef>
                <a:spcPts val="0"/>
              </a:spcBef>
              <a:spcAft>
                <a:spcPts val="0"/>
              </a:spcAft>
              <a:buSzPts val="2400"/>
              <a:buChar char="●"/>
              <a:defRPr sz="2400" b="1"/>
            </a:lvl1pPr>
            <a:lvl2pPr marL="914400" lvl="1" indent="-349250">
              <a:lnSpc>
                <a:spcPct val="115000"/>
              </a:lnSpc>
              <a:spcBef>
                <a:spcPts val="1600"/>
              </a:spcBef>
              <a:spcAft>
                <a:spcPts val="0"/>
              </a:spcAft>
              <a:buClr>
                <a:srgbClr val="000000"/>
              </a:buClr>
              <a:buSzPts val="1900"/>
              <a:buFont typeface="Work Sans"/>
              <a:buChar char="➔"/>
              <a:defRPr sz="1900">
                <a:solidFill>
                  <a:srgbClr val="000000"/>
                </a:solidFill>
                <a:latin typeface="Work Sans"/>
                <a:ea typeface="Work Sans"/>
                <a:cs typeface="Work Sans"/>
                <a:sym typeface="Work Sans"/>
              </a:defRPr>
            </a:lvl2pPr>
            <a:lvl3pPr marL="1371600" lvl="2" indent="-317500">
              <a:lnSpc>
                <a:spcPct val="115000"/>
              </a:lnSpc>
              <a:spcBef>
                <a:spcPts val="1600"/>
              </a:spcBef>
              <a:spcAft>
                <a:spcPts val="0"/>
              </a:spcAft>
              <a:buClr>
                <a:srgbClr val="000000"/>
              </a:buClr>
              <a:buSzPts val="1400"/>
              <a:buFont typeface="Work Sans"/>
              <a:buChar char="➔"/>
              <a:defRPr>
                <a:solidFill>
                  <a:srgbClr val="000000"/>
                </a:solidFill>
                <a:latin typeface="Work Sans"/>
                <a:ea typeface="Work Sans"/>
                <a:cs typeface="Work Sans"/>
                <a:sym typeface="Work Sans"/>
              </a:defRPr>
            </a:lvl3pPr>
            <a:lvl4pPr marL="1828800" lvl="3" indent="-304800">
              <a:lnSpc>
                <a:spcPct val="115000"/>
              </a:lnSpc>
              <a:spcBef>
                <a:spcPts val="1600"/>
              </a:spcBef>
              <a:spcAft>
                <a:spcPts val="0"/>
              </a:spcAft>
              <a:buSzPts val="1200"/>
              <a:buFont typeface="Work Sans"/>
              <a:buChar char="➔"/>
              <a:defRPr sz="1200" b="1">
                <a:latin typeface="Work Sans"/>
                <a:ea typeface="Work Sans"/>
                <a:cs typeface="Work Sans"/>
                <a:sym typeface="Work Sans"/>
              </a:defRPr>
            </a:lvl4pPr>
            <a:lvl5pPr marL="2286000" lvl="4" indent="-285750">
              <a:lnSpc>
                <a:spcPct val="115000"/>
              </a:lnSpc>
              <a:spcBef>
                <a:spcPts val="1600"/>
              </a:spcBef>
              <a:spcAft>
                <a:spcPts val="0"/>
              </a:spcAft>
              <a:buClr>
                <a:srgbClr val="000000"/>
              </a:buClr>
              <a:buSzPts val="900"/>
              <a:buFont typeface="Work Sans"/>
              <a:buChar char="➔"/>
              <a:defRPr sz="900">
                <a:solidFill>
                  <a:srgbClr val="000000"/>
                </a:solidFill>
                <a:latin typeface="Work Sans"/>
                <a:ea typeface="Work Sans"/>
                <a:cs typeface="Work Sans"/>
                <a:sym typeface="Work Sans"/>
              </a:defRPr>
            </a:lvl5pPr>
            <a:lvl6pPr marL="2743200" lvl="5" indent="-285750">
              <a:lnSpc>
                <a:spcPct val="115000"/>
              </a:lnSpc>
              <a:spcBef>
                <a:spcPts val="1600"/>
              </a:spcBef>
              <a:spcAft>
                <a:spcPts val="0"/>
              </a:spcAft>
              <a:buClr>
                <a:srgbClr val="000000"/>
              </a:buClr>
              <a:buSzPts val="900"/>
              <a:buFont typeface="Work Sans"/>
              <a:buChar char="■"/>
              <a:defRPr sz="900">
                <a:solidFill>
                  <a:srgbClr val="000000"/>
                </a:solidFill>
                <a:latin typeface="Work Sans"/>
                <a:ea typeface="Work Sans"/>
                <a:cs typeface="Work Sans"/>
                <a:sym typeface="Work Sans"/>
              </a:defRPr>
            </a:lvl6pPr>
            <a:lvl7pPr marL="3200400" lvl="6" indent="-317500">
              <a:lnSpc>
                <a:spcPct val="115000"/>
              </a:lnSpc>
              <a:spcBef>
                <a:spcPts val="1600"/>
              </a:spcBef>
              <a:spcAft>
                <a:spcPts val="0"/>
              </a:spcAft>
              <a:buSzPts val="1400"/>
              <a:buFont typeface="Work Sans"/>
              <a:buChar char="●"/>
              <a:defRPr b="1">
                <a:latin typeface="Work Sans"/>
                <a:ea typeface="Work Sans"/>
                <a:cs typeface="Work Sans"/>
                <a:sym typeface="Work Sans"/>
              </a:defRPr>
            </a:lvl7pPr>
            <a:lvl8pPr marL="3657600" lvl="7" indent="-285750">
              <a:lnSpc>
                <a:spcPct val="115000"/>
              </a:lnSpc>
              <a:spcBef>
                <a:spcPts val="1600"/>
              </a:spcBef>
              <a:spcAft>
                <a:spcPts val="0"/>
              </a:spcAft>
              <a:buClr>
                <a:schemeClr val="dk2"/>
              </a:buClr>
              <a:buSzPts val="900"/>
              <a:buFont typeface="Work Sans"/>
              <a:buChar char="○"/>
              <a:defRPr sz="900">
                <a:solidFill>
                  <a:schemeClr val="dk2"/>
                </a:solidFill>
                <a:latin typeface="Work Sans"/>
                <a:ea typeface="Work Sans"/>
                <a:cs typeface="Work Sans"/>
                <a:sym typeface="Work Sans"/>
              </a:defRPr>
            </a:lvl8pPr>
            <a:lvl9pPr marL="4114800" lvl="8" indent="-285750">
              <a:lnSpc>
                <a:spcPct val="115000"/>
              </a:lnSpc>
              <a:spcBef>
                <a:spcPts val="1600"/>
              </a:spcBef>
              <a:spcAft>
                <a:spcPts val="1600"/>
              </a:spcAft>
              <a:buClr>
                <a:schemeClr val="dk2"/>
              </a:buClr>
              <a:buSzPts val="900"/>
              <a:buFont typeface="Work Sans"/>
              <a:buChar char="■"/>
              <a:defRPr sz="900">
                <a:solidFill>
                  <a:schemeClr val="dk2"/>
                </a:solidFill>
                <a:latin typeface="Work Sans"/>
                <a:ea typeface="Work Sans"/>
                <a:cs typeface="Work Sans"/>
                <a:sym typeface="Work Sans"/>
              </a:defRPr>
            </a:lvl9pPr>
          </a:lstStyle>
          <a:p>
            <a:endParaRPr/>
          </a:p>
        </p:txBody>
      </p:sp>
      <p:sp>
        <p:nvSpPr>
          <p:cNvPr id="632" name="Google Shape;632;g3f5735e12be_0_743"/>
          <p:cNvSpPr txBox="1">
            <a:spLocks noGrp="1"/>
          </p:cNvSpPr>
          <p:nvPr>
            <p:ph type="title"/>
          </p:nvPr>
        </p:nvSpPr>
        <p:spPr>
          <a:xfrm>
            <a:off x="311700" y="194550"/>
            <a:ext cx="8520600" cy="823500"/>
          </a:xfrm>
          <a:prstGeom prst="rect">
            <a:avLst/>
          </a:prstGeom>
        </p:spPr>
        <p:txBody>
          <a:bodyPr spcFirstLastPara="1" wrap="square" lIns="91425" tIns="91425" rIns="91425" bIns="91425" anchor="t" anchorCtr="0">
            <a:noAutofit/>
          </a:bodyPr>
          <a:lstStyle>
            <a:lvl1pPr lvl="0">
              <a:spcBef>
                <a:spcPts val="0"/>
              </a:spcBef>
              <a:spcAft>
                <a:spcPts val="0"/>
              </a:spcAft>
              <a:buSzPts val="44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633" name="Google Shape;633;g3f5735e12be_0_743"/>
          <p:cNvSpPr txBox="1">
            <a:spLocks noGrp="1"/>
          </p:cNvSpPr>
          <p:nvPr>
            <p:ph type="sldNum" idx="12"/>
          </p:nvPr>
        </p:nvSpPr>
        <p:spPr>
          <a:xfrm>
            <a:off x="8686800" y="4686300"/>
            <a:ext cx="457200" cy="457200"/>
          </a:xfrm>
          <a:prstGeom prst="rect">
            <a:avLst/>
          </a:prstGeom>
        </p:spPr>
        <p:txBody>
          <a:bodyPr spcFirstLastPara="1" wrap="square" lIns="0" tIns="0" rIns="0" bIns="0" anchor="t" anchorCtr="0">
            <a:noAutofit/>
          </a:bodyPr>
          <a:lstStyle>
            <a:lvl1pPr lvl="0" algn="l">
              <a:buNone/>
              <a:defRPr sz="800">
                <a:solidFill>
                  <a:srgbClr val="000000"/>
                </a:solidFill>
                <a:latin typeface="Work Sans Medium"/>
                <a:ea typeface="Work Sans Medium"/>
                <a:cs typeface="Work Sans Medium"/>
                <a:sym typeface="Work Sans Medium"/>
              </a:defRPr>
            </a:lvl1pPr>
            <a:lvl2pPr lvl="1" algn="l">
              <a:buNone/>
              <a:defRPr sz="800">
                <a:solidFill>
                  <a:srgbClr val="000000"/>
                </a:solidFill>
                <a:latin typeface="Work Sans Medium"/>
                <a:ea typeface="Work Sans Medium"/>
                <a:cs typeface="Work Sans Medium"/>
                <a:sym typeface="Work Sans Medium"/>
              </a:defRPr>
            </a:lvl2pPr>
            <a:lvl3pPr lvl="2" algn="l">
              <a:buNone/>
              <a:defRPr sz="800">
                <a:solidFill>
                  <a:srgbClr val="000000"/>
                </a:solidFill>
                <a:latin typeface="Work Sans Medium"/>
                <a:ea typeface="Work Sans Medium"/>
                <a:cs typeface="Work Sans Medium"/>
                <a:sym typeface="Work Sans Medium"/>
              </a:defRPr>
            </a:lvl3pPr>
            <a:lvl4pPr lvl="3" algn="l">
              <a:buNone/>
              <a:defRPr sz="800">
                <a:solidFill>
                  <a:srgbClr val="000000"/>
                </a:solidFill>
                <a:latin typeface="Work Sans Medium"/>
                <a:ea typeface="Work Sans Medium"/>
                <a:cs typeface="Work Sans Medium"/>
                <a:sym typeface="Work Sans Medium"/>
              </a:defRPr>
            </a:lvl4pPr>
            <a:lvl5pPr lvl="4" algn="l">
              <a:buNone/>
              <a:defRPr sz="800">
                <a:solidFill>
                  <a:srgbClr val="000000"/>
                </a:solidFill>
                <a:latin typeface="Work Sans Medium"/>
                <a:ea typeface="Work Sans Medium"/>
                <a:cs typeface="Work Sans Medium"/>
                <a:sym typeface="Work Sans Medium"/>
              </a:defRPr>
            </a:lvl5pPr>
            <a:lvl6pPr lvl="5" algn="l">
              <a:buNone/>
              <a:defRPr sz="800">
                <a:solidFill>
                  <a:srgbClr val="000000"/>
                </a:solidFill>
                <a:latin typeface="Work Sans Medium"/>
                <a:ea typeface="Work Sans Medium"/>
                <a:cs typeface="Work Sans Medium"/>
                <a:sym typeface="Work Sans Medium"/>
              </a:defRPr>
            </a:lvl6pPr>
            <a:lvl7pPr lvl="6" algn="l">
              <a:buNone/>
              <a:defRPr sz="800">
                <a:solidFill>
                  <a:srgbClr val="000000"/>
                </a:solidFill>
                <a:latin typeface="Work Sans Medium"/>
                <a:ea typeface="Work Sans Medium"/>
                <a:cs typeface="Work Sans Medium"/>
                <a:sym typeface="Work Sans Medium"/>
              </a:defRPr>
            </a:lvl7pPr>
            <a:lvl8pPr lvl="7" algn="l">
              <a:buNone/>
              <a:defRPr sz="800">
                <a:solidFill>
                  <a:srgbClr val="000000"/>
                </a:solidFill>
                <a:latin typeface="Work Sans Medium"/>
                <a:ea typeface="Work Sans Medium"/>
                <a:cs typeface="Work Sans Medium"/>
                <a:sym typeface="Work Sans Medium"/>
              </a:defRPr>
            </a:lvl8pPr>
            <a:lvl9pPr lvl="8" algn="l">
              <a:buNone/>
              <a:defRPr sz="800">
                <a:solidFill>
                  <a:srgbClr val="000000"/>
                </a:solidFill>
                <a:latin typeface="Work Sans Medium"/>
                <a:ea typeface="Work Sans Medium"/>
                <a:cs typeface="Work Sans Medium"/>
                <a:sym typeface="Work Sans Medium"/>
              </a:defRPr>
            </a:lvl9pPr>
          </a:lstStyle>
          <a:p>
            <a:pPr marL="0" lvl="0" indent="0" algn="l" rtl="0">
              <a:spcBef>
                <a:spcPts val="0"/>
              </a:spcBef>
              <a:spcAft>
                <a:spcPts val="0"/>
              </a:spcAft>
              <a:buNone/>
            </a:pPr>
            <a:fld id="{00000000-1234-1234-1234-123412341234}" type="slidenum">
              <a:rPr lang="en"/>
              <a:t>‹#›</a:t>
            </a:fld>
            <a:endParaRPr/>
          </a:p>
        </p:txBody>
      </p:sp>
    </p:spTree>
  </p:cSld>
  <p:clrMapOvr>
    <a:masterClrMapping/>
  </p:clrMapOvr>
  <p:extLst>
    <p:ext uri="{DCECCB84-F9BA-43D5-87BE-67443E8EF086}">
      <p15:sldGuideLst xmlns:p15="http://schemas.microsoft.com/office/powerpoint/2012/main">
        <p15:guide id="1" orient="horz" pos="726">
          <p15:clr>
            <a:srgbClr val="FA7B17"/>
          </p15:clr>
        </p15:guide>
        <p15:guide id="2" pos="4176">
          <p15:clr>
            <a:srgbClr val="FA7B17"/>
          </p15:clr>
        </p15:guide>
      </p15:sldGuideLst>
    </p:ext>
  </p:extLst>
</p:sldLayout>
</file>

<file path=ppt/slideLayouts/slideLayout109.xml><?xml version="1.0" encoding="utf-8"?>
<p:sldLayout xmlns:a="http://schemas.openxmlformats.org/drawingml/2006/main" xmlns:r="http://schemas.openxmlformats.org/officeDocument/2006/relationships" xmlns:p="http://schemas.openxmlformats.org/presentationml/2006/main" matchingName="Title and body ">
  <p:cSld name="TITLE_AND_BODY_1">
    <p:spTree>
      <p:nvGrpSpPr>
        <p:cNvPr id="1" name="Shape 634"/>
        <p:cNvGrpSpPr/>
        <p:nvPr/>
      </p:nvGrpSpPr>
      <p:grpSpPr>
        <a:xfrm>
          <a:off x="0" y="0"/>
          <a:ext cx="0" cy="0"/>
          <a:chOff x="0" y="0"/>
          <a:chExt cx="0" cy="0"/>
        </a:xfrm>
      </p:grpSpPr>
      <p:sp>
        <p:nvSpPr>
          <p:cNvPr id="635" name="Google Shape;635;g3f5735e12be_0_747"/>
          <p:cNvSpPr txBox="1">
            <a:spLocks noGrp="1"/>
          </p:cNvSpPr>
          <p:nvPr>
            <p:ph type="title"/>
          </p:nvPr>
        </p:nvSpPr>
        <p:spPr>
          <a:xfrm>
            <a:off x="311700" y="194550"/>
            <a:ext cx="8520600" cy="823500"/>
          </a:xfrm>
          <a:prstGeom prst="rect">
            <a:avLst/>
          </a:prstGeom>
        </p:spPr>
        <p:txBody>
          <a:bodyPr spcFirstLastPara="1" wrap="square" lIns="91425" tIns="91425" rIns="91425" bIns="91425" anchor="t" anchorCtr="0">
            <a:noAutofit/>
          </a:bodyPr>
          <a:lstStyle>
            <a:lvl1pPr lvl="0">
              <a:spcBef>
                <a:spcPts val="0"/>
              </a:spcBef>
              <a:spcAft>
                <a:spcPts val="0"/>
              </a:spcAft>
              <a:buSzPts val="44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636" name="Google Shape;636;g3f5735e12be_0_747"/>
          <p:cNvSpPr txBox="1">
            <a:spLocks noGrp="1"/>
          </p:cNvSpPr>
          <p:nvPr>
            <p:ph type="sldNum" idx="12"/>
          </p:nvPr>
        </p:nvSpPr>
        <p:spPr>
          <a:xfrm>
            <a:off x="8686800" y="4686300"/>
            <a:ext cx="457200" cy="457200"/>
          </a:xfrm>
          <a:prstGeom prst="rect">
            <a:avLst/>
          </a:prstGeom>
        </p:spPr>
        <p:txBody>
          <a:bodyPr spcFirstLastPara="1" wrap="square" lIns="0" tIns="0" rIns="0" bIns="0" anchor="t" anchorCtr="0">
            <a:noAutofit/>
          </a:bodyPr>
          <a:lstStyle>
            <a:lvl1pPr lvl="0" algn="l">
              <a:buNone/>
              <a:defRPr sz="800">
                <a:solidFill>
                  <a:srgbClr val="000000"/>
                </a:solidFill>
                <a:latin typeface="Work Sans Medium"/>
                <a:ea typeface="Work Sans Medium"/>
                <a:cs typeface="Work Sans Medium"/>
                <a:sym typeface="Work Sans Medium"/>
              </a:defRPr>
            </a:lvl1pPr>
            <a:lvl2pPr lvl="1" algn="l">
              <a:buNone/>
              <a:defRPr sz="800">
                <a:solidFill>
                  <a:srgbClr val="000000"/>
                </a:solidFill>
                <a:latin typeface="Work Sans Medium"/>
                <a:ea typeface="Work Sans Medium"/>
                <a:cs typeface="Work Sans Medium"/>
                <a:sym typeface="Work Sans Medium"/>
              </a:defRPr>
            </a:lvl2pPr>
            <a:lvl3pPr lvl="2" algn="l">
              <a:buNone/>
              <a:defRPr sz="800">
                <a:solidFill>
                  <a:srgbClr val="000000"/>
                </a:solidFill>
                <a:latin typeface="Work Sans Medium"/>
                <a:ea typeface="Work Sans Medium"/>
                <a:cs typeface="Work Sans Medium"/>
                <a:sym typeface="Work Sans Medium"/>
              </a:defRPr>
            </a:lvl3pPr>
            <a:lvl4pPr lvl="3" algn="l">
              <a:buNone/>
              <a:defRPr sz="800">
                <a:solidFill>
                  <a:srgbClr val="000000"/>
                </a:solidFill>
                <a:latin typeface="Work Sans Medium"/>
                <a:ea typeface="Work Sans Medium"/>
                <a:cs typeface="Work Sans Medium"/>
                <a:sym typeface="Work Sans Medium"/>
              </a:defRPr>
            </a:lvl4pPr>
            <a:lvl5pPr lvl="4" algn="l">
              <a:buNone/>
              <a:defRPr sz="800">
                <a:solidFill>
                  <a:srgbClr val="000000"/>
                </a:solidFill>
                <a:latin typeface="Work Sans Medium"/>
                <a:ea typeface="Work Sans Medium"/>
                <a:cs typeface="Work Sans Medium"/>
                <a:sym typeface="Work Sans Medium"/>
              </a:defRPr>
            </a:lvl5pPr>
            <a:lvl6pPr lvl="5" algn="l">
              <a:buNone/>
              <a:defRPr sz="800">
                <a:solidFill>
                  <a:srgbClr val="000000"/>
                </a:solidFill>
                <a:latin typeface="Work Sans Medium"/>
                <a:ea typeface="Work Sans Medium"/>
                <a:cs typeface="Work Sans Medium"/>
                <a:sym typeface="Work Sans Medium"/>
              </a:defRPr>
            </a:lvl6pPr>
            <a:lvl7pPr lvl="6" algn="l">
              <a:buNone/>
              <a:defRPr sz="800">
                <a:solidFill>
                  <a:srgbClr val="000000"/>
                </a:solidFill>
                <a:latin typeface="Work Sans Medium"/>
                <a:ea typeface="Work Sans Medium"/>
                <a:cs typeface="Work Sans Medium"/>
                <a:sym typeface="Work Sans Medium"/>
              </a:defRPr>
            </a:lvl7pPr>
            <a:lvl8pPr lvl="7" algn="l">
              <a:buNone/>
              <a:defRPr sz="800">
                <a:solidFill>
                  <a:srgbClr val="000000"/>
                </a:solidFill>
                <a:latin typeface="Work Sans Medium"/>
                <a:ea typeface="Work Sans Medium"/>
                <a:cs typeface="Work Sans Medium"/>
                <a:sym typeface="Work Sans Medium"/>
              </a:defRPr>
            </a:lvl8pPr>
            <a:lvl9pPr lvl="8" algn="l">
              <a:buNone/>
              <a:defRPr sz="800">
                <a:solidFill>
                  <a:srgbClr val="000000"/>
                </a:solidFill>
                <a:latin typeface="Work Sans Medium"/>
                <a:ea typeface="Work Sans Medium"/>
                <a:cs typeface="Work Sans Medium"/>
                <a:sym typeface="Work Sans Medium"/>
              </a:defRPr>
            </a:lvl9pPr>
          </a:lstStyle>
          <a:p>
            <a:pPr marL="0" lvl="0" indent="0" algn="l" rtl="0">
              <a:spcBef>
                <a:spcPts val="0"/>
              </a:spcBef>
              <a:spcAft>
                <a:spcPts val="0"/>
              </a:spcAft>
              <a:buNone/>
            </a:pPr>
            <a:fld id="{00000000-1234-1234-1234-123412341234}" type="slidenum">
              <a:rPr lang="en"/>
              <a:t>‹#›</a:t>
            </a:fld>
            <a:endParaRPr/>
          </a:p>
        </p:txBody>
      </p:sp>
      <p:sp>
        <p:nvSpPr>
          <p:cNvPr id="637" name="Google Shape;637;g3f5735e12be_0_747"/>
          <p:cNvSpPr txBox="1">
            <a:spLocks noGrp="1"/>
          </p:cNvSpPr>
          <p:nvPr>
            <p:ph type="body" idx="1"/>
          </p:nvPr>
        </p:nvSpPr>
        <p:spPr>
          <a:xfrm>
            <a:off x="311700" y="1088000"/>
            <a:ext cx="6259800" cy="3249300"/>
          </a:xfrm>
          <a:prstGeom prst="rect">
            <a:avLst/>
          </a:prstGeom>
        </p:spPr>
        <p:txBody>
          <a:bodyPr spcFirstLastPara="1" wrap="square" lIns="91425" tIns="91425" rIns="91425" bIns="91425" anchor="t" anchorCtr="0">
            <a:noAutofit/>
          </a:bodyPr>
          <a:lstStyle>
            <a:lvl1pPr marL="457200" lvl="0" indent="-349250">
              <a:spcBef>
                <a:spcPts val="0"/>
              </a:spcBef>
              <a:spcAft>
                <a:spcPts val="0"/>
              </a:spcAft>
              <a:buSzPts val="1900"/>
              <a:buChar char="●"/>
              <a:defRPr/>
            </a:lvl1pPr>
            <a:lvl2pPr marL="914400" lvl="1" indent="-317500">
              <a:spcBef>
                <a:spcPts val="1600"/>
              </a:spcBef>
              <a:spcAft>
                <a:spcPts val="0"/>
              </a:spcAft>
              <a:buClr>
                <a:srgbClr val="000000"/>
              </a:buClr>
              <a:buSzPts val="1400"/>
              <a:buChar char="○"/>
              <a:defRPr>
                <a:solidFill>
                  <a:srgbClr val="000000"/>
                </a:solidFill>
              </a:defRPr>
            </a:lvl2pPr>
            <a:lvl3pPr marL="1371600" lvl="2" indent="-317500">
              <a:spcBef>
                <a:spcPts val="1600"/>
              </a:spcBef>
              <a:spcAft>
                <a:spcPts val="0"/>
              </a:spcAft>
              <a:buClr>
                <a:srgbClr val="000000"/>
              </a:buClr>
              <a:buSzPts val="1400"/>
              <a:buChar char="■"/>
              <a:defRPr>
                <a:solidFill>
                  <a:srgbClr val="000000"/>
                </a:solidFill>
              </a:defRPr>
            </a:lvl3pPr>
            <a:lvl4pPr marL="1828800" lvl="3" indent="-317500">
              <a:spcBef>
                <a:spcPts val="1600"/>
              </a:spcBef>
              <a:spcAft>
                <a:spcPts val="0"/>
              </a:spcAft>
              <a:buSzPts val="1400"/>
              <a:buChar char="●"/>
              <a:defRPr/>
            </a:lvl4pPr>
            <a:lvl5pPr marL="2286000" lvl="4" indent="-285750">
              <a:spcBef>
                <a:spcPts val="1600"/>
              </a:spcBef>
              <a:spcAft>
                <a:spcPts val="0"/>
              </a:spcAft>
              <a:buClr>
                <a:srgbClr val="000000"/>
              </a:buClr>
              <a:buSzPts val="900"/>
              <a:buChar char="○"/>
              <a:defRPr>
                <a:solidFill>
                  <a:srgbClr val="000000"/>
                </a:solidFill>
              </a:defRPr>
            </a:lvl5pPr>
            <a:lvl6pPr marL="2743200" lvl="5" indent="-285750">
              <a:spcBef>
                <a:spcPts val="1600"/>
              </a:spcBef>
              <a:spcAft>
                <a:spcPts val="0"/>
              </a:spcAft>
              <a:buClr>
                <a:srgbClr val="000000"/>
              </a:buClr>
              <a:buSzPts val="900"/>
              <a:buChar char="■"/>
              <a:defRPr>
                <a:solidFill>
                  <a:srgbClr val="000000"/>
                </a:solidFill>
              </a:defRPr>
            </a:lvl6pPr>
            <a:lvl7pPr marL="3200400" lvl="6" indent="-317500">
              <a:spcBef>
                <a:spcPts val="1600"/>
              </a:spcBef>
              <a:spcAft>
                <a:spcPts val="0"/>
              </a:spcAft>
              <a:buSzPts val="1400"/>
              <a:buChar char="●"/>
              <a:defRPr/>
            </a:lvl7pPr>
            <a:lvl8pPr marL="3657600" lvl="7" indent="-285750">
              <a:spcBef>
                <a:spcPts val="1600"/>
              </a:spcBef>
              <a:spcAft>
                <a:spcPts val="0"/>
              </a:spcAft>
              <a:buSzPts val="900"/>
              <a:buChar char="○"/>
              <a:defRPr/>
            </a:lvl8pPr>
            <a:lvl9pPr marL="4114800" lvl="8" indent="-285750">
              <a:spcBef>
                <a:spcPts val="1600"/>
              </a:spcBef>
              <a:spcAft>
                <a:spcPts val="1600"/>
              </a:spcAft>
              <a:buSzPts val="900"/>
              <a:buChar char="■"/>
              <a:defRPr/>
            </a:lvl9pPr>
          </a:lstStyle>
          <a:p>
            <a:endParaRPr/>
          </a:p>
        </p:txBody>
      </p:sp>
    </p:spTree>
  </p:cSld>
  <p:clrMapOvr>
    <a:masterClrMapping/>
  </p:clrMapOvr>
  <p:extLst>
    <p:ext uri="{DCECCB84-F9BA-43D5-87BE-67443E8EF086}">
      <p15:sldGuideLst xmlns:p15="http://schemas.microsoft.com/office/powerpoint/2012/main">
        <p15:guide id="1" orient="horz" pos="726">
          <p15:clr>
            <a:srgbClr val="FA7B17"/>
          </p15:clr>
        </p15:guide>
        <p15:guide id="2" pos="4176">
          <p15:clr>
            <a:srgbClr val="FA7B17"/>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Main point">
  <p:cSld name="MAIN_POINT">
    <p:bg>
      <p:bgPr>
        <a:solidFill>
          <a:schemeClr val="accent1"/>
        </a:solidFill>
        <a:effectLst/>
      </p:bgPr>
    </p:bg>
    <p:spTree>
      <p:nvGrpSpPr>
        <p:cNvPr id="1" name="Shape 67"/>
        <p:cNvGrpSpPr/>
        <p:nvPr/>
      </p:nvGrpSpPr>
      <p:grpSpPr>
        <a:xfrm>
          <a:off x="0" y="0"/>
          <a:ext cx="0" cy="0"/>
          <a:chOff x="0" y="0"/>
          <a:chExt cx="0" cy="0"/>
        </a:xfrm>
      </p:grpSpPr>
      <p:sp>
        <p:nvSpPr>
          <p:cNvPr id="68" name="Google Shape;68;p85"/>
          <p:cNvSpPr txBox="1">
            <a:spLocks noGrp="1"/>
          </p:cNvSpPr>
          <p:nvPr>
            <p:ph type="ctrTitle"/>
          </p:nvPr>
        </p:nvSpPr>
        <p:spPr>
          <a:xfrm>
            <a:off x="457200" y="1143000"/>
            <a:ext cx="5498100" cy="3543300"/>
          </a:xfrm>
          <a:prstGeom prst="rect">
            <a:avLst/>
          </a:prstGeom>
          <a:noFill/>
          <a:ln>
            <a:noFill/>
          </a:ln>
        </p:spPr>
        <p:txBody>
          <a:bodyPr spcFirstLastPara="1" wrap="square" lIns="0" tIns="0" rIns="0" bIns="0" anchor="t" anchorCtr="0">
            <a:noAutofit/>
          </a:bodyPr>
          <a:lstStyle>
            <a:lvl1pPr lvl="0" algn="l">
              <a:lnSpc>
                <a:spcPct val="85000"/>
              </a:lnSpc>
              <a:spcBef>
                <a:spcPts val="0"/>
              </a:spcBef>
              <a:spcAft>
                <a:spcPts val="0"/>
              </a:spcAft>
              <a:buSzPts val="2700"/>
              <a:buNone/>
              <a:defRPr sz="2700" b="0"/>
            </a:lvl1pPr>
            <a:lvl2pPr lvl="1" algn="ctr">
              <a:lnSpc>
                <a:spcPct val="100000"/>
              </a:lnSpc>
              <a:spcBef>
                <a:spcPts val="0"/>
              </a:spcBef>
              <a:spcAft>
                <a:spcPts val="0"/>
              </a:spcAft>
              <a:buSzPts val="1900"/>
              <a:buFont typeface="Work Sans"/>
              <a:buNone/>
              <a:defRPr sz="1900">
                <a:latin typeface="Work Sans"/>
                <a:ea typeface="Work Sans"/>
                <a:cs typeface="Work Sans"/>
                <a:sym typeface="Work Sans"/>
              </a:defRPr>
            </a:lvl2pPr>
            <a:lvl3pPr lvl="2" algn="ctr">
              <a:lnSpc>
                <a:spcPct val="100000"/>
              </a:lnSpc>
              <a:spcBef>
                <a:spcPts val="0"/>
              </a:spcBef>
              <a:spcAft>
                <a:spcPts val="0"/>
              </a:spcAft>
              <a:buSzPts val="1900"/>
              <a:buFont typeface="Work Sans"/>
              <a:buNone/>
              <a:defRPr sz="1900">
                <a:latin typeface="Work Sans"/>
                <a:ea typeface="Work Sans"/>
                <a:cs typeface="Work Sans"/>
                <a:sym typeface="Work Sans"/>
              </a:defRPr>
            </a:lvl3pPr>
            <a:lvl4pPr lvl="3" algn="ctr">
              <a:lnSpc>
                <a:spcPct val="100000"/>
              </a:lnSpc>
              <a:spcBef>
                <a:spcPts val="0"/>
              </a:spcBef>
              <a:spcAft>
                <a:spcPts val="0"/>
              </a:spcAft>
              <a:buSzPts val="1900"/>
              <a:buFont typeface="Work Sans"/>
              <a:buNone/>
              <a:defRPr sz="1900">
                <a:latin typeface="Work Sans"/>
                <a:ea typeface="Work Sans"/>
                <a:cs typeface="Work Sans"/>
                <a:sym typeface="Work Sans"/>
              </a:defRPr>
            </a:lvl4pPr>
            <a:lvl5pPr lvl="4" algn="ctr">
              <a:lnSpc>
                <a:spcPct val="100000"/>
              </a:lnSpc>
              <a:spcBef>
                <a:spcPts val="0"/>
              </a:spcBef>
              <a:spcAft>
                <a:spcPts val="0"/>
              </a:spcAft>
              <a:buSzPts val="1900"/>
              <a:buFont typeface="Work Sans"/>
              <a:buNone/>
              <a:defRPr sz="1900">
                <a:latin typeface="Work Sans"/>
                <a:ea typeface="Work Sans"/>
                <a:cs typeface="Work Sans"/>
                <a:sym typeface="Work Sans"/>
              </a:defRPr>
            </a:lvl5pPr>
            <a:lvl6pPr lvl="5" algn="ctr">
              <a:lnSpc>
                <a:spcPct val="100000"/>
              </a:lnSpc>
              <a:spcBef>
                <a:spcPts val="0"/>
              </a:spcBef>
              <a:spcAft>
                <a:spcPts val="0"/>
              </a:spcAft>
              <a:buSzPts val="1900"/>
              <a:buFont typeface="Work Sans"/>
              <a:buNone/>
              <a:defRPr sz="1900">
                <a:latin typeface="Work Sans"/>
                <a:ea typeface="Work Sans"/>
                <a:cs typeface="Work Sans"/>
                <a:sym typeface="Work Sans"/>
              </a:defRPr>
            </a:lvl6pPr>
            <a:lvl7pPr lvl="6" algn="ctr">
              <a:lnSpc>
                <a:spcPct val="100000"/>
              </a:lnSpc>
              <a:spcBef>
                <a:spcPts val="0"/>
              </a:spcBef>
              <a:spcAft>
                <a:spcPts val="0"/>
              </a:spcAft>
              <a:buSzPts val="1900"/>
              <a:buFont typeface="Work Sans"/>
              <a:buNone/>
              <a:defRPr sz="1900">
                <a:latin typeface="Work Sans"/>
                <a:ea typeface="Work Sans"/>
                <a:cs typeface="Work Sans"/>
                <a:sym typeface="Work Sans"/>
              </a:defRPr>
            </a:lvl7pPr>
            <a:lvl8pPr lvl="7" algn="ctr">
              <a:lnSpc>
                <a:spcPct val="100000"/>
              </a:lnSpc>
              <a:spcBef>
                <a:spcPts val="0"/>
              </a:spcBef>
              <a:spcAft>
                <a:spcPts val="0"/>
              </a:spcAft>
              <a:buSzPts val="1900"/>
              <a:buFont typeface="Work Sans"/>
              <a:buNone/>
              <a:defRPr sz="1900">
                <a:latin typeface="Work Sans"/>
                <a:ea typeface="Work Sans"/>
                <a:cs typeface="Work Sans"/>
                <a:sym typeface="Work Sans"/>
              </a:defRPr>
            </a:lvl8pPr>
            <a:lvl9pPr lvl="8" algn="ctr">
              <a:lnSpc>
                <a:spcPct val="100000"/>
              </a:lnSpc>
              <a:spcBef>
                <a:spcPts val="0"/>
              </a:spcBef>
              <a:spcAft>
                <a:spcPts val="0"/>
              </a:spcAft>
              <a:buSzPts val="1900"/>
              <a:buFont typeface="Work Sans"/>
              <a:buNone/>
              <a:defRPr sz="1900">
                <a:latin typeface="Work Sans"/>
                <a:ea typeface="Work Sans"/>
                <a:cs typeface="Work Sans"/>
                <a:sym typeface="Work Sans"/>
              </a:defRPr>
            </a:lvl9pPr>
          </a:lstStyle>
          <a:p>
            <a:endParaRPr/>
          </a:p>
        </p:txBody>
      </p:sp>
      <p:sp>
        <p:nvSpPr>
          <p:cNvPr id="69" name="Google Shape;69;p85"/>
          <p:cNvSpPr txBox="1">
            <a:spLocks noGrp="1"/>
          </p:cNvSpPr>
          <p:nvPr>
            <p:ph type="title" idx="2"/>
          </p:nvPr>
        </p:nvSpPr>
        <p:spPr>
          <a:xfrm>
            <a:off x="311700" y="273550"/>
            <a:ext cx="5861100" cy="744300"/>
          </a:xfrm>
          <a:prstGeom prst="rect">
            <a:avLst/>
          </a:prstGeom>
          <a:noFill/>
          <a:ln>
            <a:noFill/>
          </a:ln>
        </p:spPr>
        <p:txBody>
          <a:bodyPr spcFirstLastPara="1" wrap="square" lIns="91425" tIns="91425" rIns="91425" bIns="91425" anchor="t" anchorCtr="0">
            <a:noAutofit/>
          </a:bodyPr>
          <a:lstStyle>
            <a:lvl1pPr lvl="0" algn="l">
              <a:lnSpc>
                <a:spcPct val="85000"/>
              </a:lnSpc>
              <a:spcBef>
                <a:spcPts val="0"/>
              </a:spcBef>
              <a:spcAft>
                <a:spcPts val="0"/>
              </a:spcAft>
              <a:buSzPts val="4400"/>
              <a:buNone/>
              <a:defRPr/>
            </a:lvl1pPr>
            <a:lvl2pPr lvl="1" algn="l">
              <a:lnSpc>
                <a:spcPct val="75000"/>
              </a:lnSpc>
              <a:spcBef>
                <a:spcPts val="0"/>
              </a:spcBef>
              <a:spcAft>
                <a:spcPts val="0"/>
              </a:spcAft>
              <a:buSzPts val="2800"/>
              <a:buNone/>
              <a:defRPr/>
            </a:lvl2pPr>
            <a:lvl3pPr lvl="2" algn="l">
              <a:lnSpc>
                <a:spcPct val="75000"/>
              </a:lnSpc>
              <a:spcBef>
                <a:spcPts val="0"/>
              </a:spcBef>
              <a:spcAft>
                <a:spcPts val="0"/>
              </a:spcAft>
              <a:buSzPts val="2800"/>
              <a:buNone/>
              <a:defRPr/>
            </a:lvl3pPr>
            <a:lvl4pPr lvl="3" algn="l">
              <a:lnSpc>
                <a:spcPct val="75000"/>
              </a:lnSpc>
              <a:spcBef>
                <a:spcPts val="0"/>
              </a:spcBef>
              <a:spcAft>
                <a:spcPts val="0"/>
              </a:spcAft>
              <a:buSzPts val="2800"/>
              <a:buNone/>
              <a:defRPr/>
            </a:lvl4pPr>
            <a:lvl5pPr lvl="4" algn="l">
              <a:lnSpc>
                <a:spcPct val="75000"/>
              </a:lnSpc>
              <a:spcBef>
                <a:spcPts val="0"/>
              </a:spcBef>
              <a:spcAft>
                <a:spcPts val="0"/>
              </a:spcAft>
              <a:buSzPts val="2800"/>
              <a:buNone/>
              <a:defRPr/>
            </a:lvl5pPr>
            <a:lvl6pPr lvl="5" algn="l">
              <a:lnSpc>
                <a:spcPct val="75000"/>
              </a:lnSpc>
              <a:spcBef>
                <a:spcPts val="0"/>
              </a:spcBef>
              <a:spcAft>
                <a:spcPts val="0"/>
              </a:spcAft>
              <a:buSzPts val="2800"/>
              <a:buNone/>
              <a:defRPr/>
            </a:lvl6pPr>
            <a:lvl7pPr lvl="6" algn="l">
              <a:lnSpc>
                <a:spcPct val="75000"/>
              </a:lnSpc>
              <a:spcBef>
                <a:spcPts val="0"/>
              </a:spcBef>
              <a:spcAft>
                <a:spcPts val="0"/>
              </a:spcAft>
              <a:buSzPts val="2800"/>
              <a:buNone/>
              <a:defRPr/>
            </a:lvl7pPr>
            <a:lvl8pPr lvl="7" algn="l">
              <a:lnSpc>
                <a:spcPct val="75000"/>
              </a:lnSpc>
              <a:spcBef>
                <a:spcPts val="0"/>
              </a:spcBef>
              <a:spcAft>
                <a:spcPts val="0"/>
              </a:spcAft>
              <a:buSzPts val="2800"/>
              <a:buNone/>
              <a:defRPr/>
            </a:lvl8pPr>
            <a:lvl9pPr lvl="8" algn="l">
              <a:lnSpc>
                <a:spcPct val="75000"/>
              </a:lnSpc>
              <a:spcBef>
                <a:spcPts val="0"/>
              </a:spcBef>
              <a:spcAft>
                <a:spcPts val="0"/>
              </a:spcAft>
              <a:buSzPts val="2800"/>
              <a:buNone/>
              <a:defRPr/>
            </a:lvl9pPr>
          </a:lstStyle>
          <a:p>
            <a:endParaRPr/>
          </a:p>
        </p:txBody>
      </p:sp>
      <p:sp>
        <p:nvSpPr>
          <p:cNvPr id="70" name="Google Shape;70;p85"/>
          <p:cNvSpPr txBox="1">
            <a:spLocks noGrp="1"/>
          </p:cNvSpPr>
          <p:nvPr>
            <p:ph type="sldNum" idx="12"/>
          </p:nvPr>
        </p:nvSpPr>
        <p:spPr>
          <a:xfrm>
            <a:off x="8686800" y="4686300"/>
            <a:ext cx="457200" cy="457200"/>
          </a:xfrm>
          <a:prstGeom prst="rect">
            <a:avLst/>
          </a:prstGeom>
          <a:noFill/>
          <a:ln>
            <a:noFill/>
          </a:ln>
        </p:spPr>
        <p:txBody>
          <a:bodyPr spcFirstLastPara="1" wrap="square" lIns="0" tIns="0" rIns="0" bIns="0" anchor="t" anchorCtr="0">
            <a:noAutofit/>
          </a:bodyPr>
          <a:lstStyle>
            <a:lvl1pPr marL="0" marR="0" lvl="0"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1pPr>
            <a:lvl2pPr marL="0" marR="0" lvl="1"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2pPr>
            <a:lvl3pPr marL="0" marR="0" lvl="2"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3pPr>
            <a:lvl4pPr marL="0" marR="0" lvl="3"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4pPr>
            <a:lvl5pPr marL="0" marR="0" lvl="4"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5pPr>
            <a:lvl6pPr marL="0" marR="0" lvl="5"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6pPr>
            <a:lvl7pPr marL="0" marR="0" lvl="6"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7pPr>
            <a:lvl8pPr marL="0" marR="0" lvl="7"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8pPr>
            <a:lvl9pPr marL="0" marR="0" lvl="8"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9pPr>
          </a:lstStyle>
          <a:p>
            <a:pPr marL="0" lvl="0" indent="0" algn="l" rtl="0">
              <a:spcBef>
                <a:spcPts val="0"/>
              </a:spcBef>
              <a:spcAft>
                <a:spcPts val="0"/>
              </a:spcAft>
              <a:buNone/>
            </a:pPr>
            <a:fld id="{00000000-1234-1234-1234-123412341234}" type="slidenum">
              <a:rPr lang="en"/>
              <a:t>‹#›</a:t>
            </a:fld>
            <a:endParaRPr/>
          </a:p>
        </p:txBody>
      </p:sp>
    </p:spTree>
  </p:cSld>
  <p:clrMapOvr>
    <a:masterClrMapping/>
  </p:clrMapOvr>
  <p:extLst>
    <p:ext uri="{DCECCB84-F9BA-43D5-87BE-67443E8EF086}">
      <p15:sldGuideLst xmlns:p15="http://schemas.microsoft.com/office/powerpoint/2012/main">
        <p15:guide id="1" orient="horz" pos="1620">
          <p15:clr>
            <a:srgbClr val="FA7B17"/>
          </p15:clr>
        </p15:guide>
        <p15:guide id="2" pos="4032">
          <p15:clr>
            <a:srgbClr val="FA7B17"/>
          </p15:clr>
        </p15:guide>
        <p15:guide id="3" orient="horz" pos="720">
          <p15:clr>
            <a:srgbClr val="FA7B17"/>
          </p15:clr>
        </p15:guide>
        <p15:guide id="4" pos="2880">
          <p15:clr>
            <a:srgbClr val="FA7B17"/>
          </p15:clr>
        </p15:guide>
      </p15:sldGuideLst>
    </p:ext>
  </p:extLst>
</p:sldLayout>
</file>

<file path=ppt/slideLayouts/slideLayout110.xml><?xml version="1.0" encoding="utf-8"?>
<p:sldLayout xmlns:a="http://schemas.openxmlformats.org/drawingml/2006/main" xmlns:r="http://schemas.openxmlformats.org/officeDocument/2006/relationships" xmlns:p="http://schemas.openxmlformats.org/presentationml/2006/main" matchingName="Subchapter" type="titleOnly">
  <p:cSld name="TITLE_ONLY">
    <p:bg>
      <p:bgPr>
        <a:solidFill>
          <a:schemeClr val="accent1"/>
        </a:solidFill>
        <a:effectLst/>
      </p:bgPr>
    </p:bg>
    <p:spTree>
      <p:nvGrpSpPr>
        <p:cNvPr id="1" name="Shape 638"/>
        <p:cNvGrpSpPr/>
        <p:nvPr/>
      </p:nvGrpSpPr>
      <p:grpSpPr>
        <a:xfrm>
          <a:off x="0" y="0"/>
          <a:ext cx="0" cy="0"/>
          <a:chOff x="0" y="0"/>
          <a:chExt cx="0" cy="0"/>
        </a:xfrm>
      </p:grpSpPr>
      <p:sp>
        <p:nvSpPr>
          <p:cNvPr id="639" name="Google Shape;639;g3f5735e12be_0_751"/>
          <p:cNvSpPr txBox="1">
            <a:spLocks noGrp="1"/>
          </p:cNvSpPr>
          <p:nvPr>
            <p:ph type="title"/>
          </p:nvPr>
        </p:nvSpPr>
        <p:spPr>
          <a:xfrm>
            <a:off x="311700" y="268650"/>
            <a:ext cx="6317700" cy="749400"/>
          </a:xfrm>
          <a:prstGeom prst="rect">
            <a:avLst/>
          </a:prstGeom>
        </p:spPr>
        <p:txBody>
          <a:bodyPr spcFirstLastPara="1" wrap="square" lIns="91425" tIns="91425" rIns="91425" bIns="91425" anchor="t" anchorCtr="0">
            <a:noAutofit/>
          </a:bodyPr>
          <a:lstStyle>
            <a:lvl1pPr lvl="0">
              <a:lnSpc>
                <a:spcPct val="85000"/>
              </a:lnSpc>
              <a:spcBef>
                <a:spcPts val="0"/>
              </a:spcBef>
              <a:spcAft>
                <a:spcPts val="0"/>
              </a:spcAft>
              <a:buSzPts val="4400"/>
              <a:buNone/>
              <a:defRPr/>
            </a:lvl1pPr>
            <a:lvl2pPr lvl="1">
              <a:lnSpc>
                <a:spcPct val="75000"/>
              </a:lnSpc>
              <a:spcBef>
                <a:spcPts val="0"/>
              </a:spcBef>
              <a:spcAft>
                <a:spcPts val="0"/>
              </a:spcAft>
              <a:buSzPts val="2800"/>
              <a:buNone/>
              <a:defRPr/>
            </a:lvl2pPr>
            <a:lvl3pPr lvl="2">
              <a:lnSpc>
                <a:spcPct val="75000"/>
              </a:lnSpc>
              <a:spcBef>
                <a:spcPts val="0"/>
              </a:spcBef>
              <a:spcAft>
                <a:spcPts val="0"/>
              </a:spcAft>
              <a:buSzPts val="2800"/>
              <a:buNone/>
              <a:defRPr/>
            </a:lvl3pPr>
            <a:lvl4pPr lvl="3">
              <a:lnSpc>
                <a:spcPct val="75000"/>
              </a:lnSpc>
              <a:spcBef>
                <a:spcPts val="0"/>
              </a:spcBef>
              <a:spcAft>
                <a:spcPts val="0"/>
              </a:spcAft>
              <a:buSzPts val="2800"/>
              <a:buNone/>
              <a:defRPr/>
            </a:lvl4pPr>
            <a:lvl5pPr lvl="4">
              <a:lnSpc>
                <a:spcPct val="75000"/>
              </a:lnSpc>
              <a:spcBef>
                <a:spcPts val="0"/>
              </a:spcBef>
              <a:spcAft>
                <a:spcPts val="0"/>
              </a:spcAft>
              <a:buSzPts val="2800"/>
              <a:buNone/>
              <a:defRPr/>
            </a:lvl5pPr>
            <a:lvl6pPr lvl="5">
              <a:lnSpc>
                <a:spcPct val="75000"/>
              </a:lnSpc>
              <a:spcBef>
                <a:spcPts val="0"/>
              </a:spcBef>
              <a:spcAft>
                <a:spcPts val="0"/>
              </a:spcAft>
              <a:buSzPts val="2800"/>
              <a:buNone/>
              <a:defRPr/>
            </a:lvl6pPr>
            <a:lvl7pPr lvl="6">
              <a:lnSpc>
                <a:spcPct val="75000"/>
              </a:lnSpc>
              <a:spcBef>
                <a:spcPts val="0"/>
              </a:spcBef>
              <a:spcAft>
                <a:spcPts val="0"/>
              </a:spcAft>
              <a:buSzPts val="2800"/>
              <a:buNone/>
              <a:defRPr/>
            </a:lvl7pPr>
            <a:lvl8pPr lvl="7">
              <a:lnSpc>
                <a:spcPct val="75000"/>
              </a:lnSpc>
              <a:spcBef>
                <a:spcPts val="0"/>
              </a:spcBef>
              <a:spcAft>
                <a:spcPts val="0"/>
              </a:spcAft>
              <a:buSzPts val="2800"/>
              <a:buNone/>
              <a:defRPr/>
            </a:lvl8pPr>
            <a:lvl9pPr lvl="8">
              <a:lnSpc>
                <a:spcPct val="75000"/>
              </a:lnSpc>
              <a:spcBef>
                <a:spcPts val="0"/>
              </a:spcBef>
              <a:spcAft>
                <a:spcPts val="0"/>
              </a:spcAft>
              <a:buSzPts val="2800"/>
              <a:buNone/>
              <a:defRPr/>
            </a:lvl9pPr>
          </a:lstStyle>
          <a:p>
            <a:endParaRPr/>
          </a:p>
        </p:txBody>
      </p:sp>
      <p:sp>
        <p:nvSpPr>
          <p:cNvPr id="640" name="Google Shape;640;g3f5735e12be_0_751"/>
          <p:cNvSpPr txBox="1">
            <a:spLocks noGrp="1"/>
          </p:cNvSpPr>
          <p:nvPr>
            <p:ph type="sldNum" idx="12"/>
          </p:nvPr>
        </p:nvSpPr>
        <p:spPr>
          <a:xfrm>
            <a:off x="8686800" y="4686300"/>
            <a:ext cx="457200" cy="457200"/>
          </a:xfrm>
          <a:prstGeom prst="rect">
            <a:avLst/>
          </a:prstGeom>
        </p:spPr>
        <p:txBody>
          <a:bodyPr spcFirstLastPara="1" wrap="square" lIns="0" tIns="0" rIns="0" bIns="0" anchor="t" anchorCtr="0">
            <a:noAutofit/>
          </a:bodyPr>
          <a:lstStyle>
            <a:lvl1pPr lvl="0" algn="l">
              <a:buNone/>
              <a:defRPr sz="800">
                <a:solidFill>
                  <a:srgbClr val="000000"/>
                </a:solidFill>
                <a:latin typeface="Work Sans Medium"/>
                <a:ea typeface="Work Sans Medium"/>
                <a:cs typeface="Work Sans Medium"/>
                <a:sym typeface="Work Sans Medium"/>
              </a:defRPr>
            </a:lvl1pPr>
            <a:lvl2pPr lvl="1" algn="l">
              <a:buNone/>
              <a:defRPr sz="800">
                <a:solidFill>
                  <a:srgbClr val="000000"/>
                </a:solidFill>
                <a:latin typeface="Work Sans Medium"/>
                <a:ea typeface="Work Sans Medium"/>
                <a:cs typeface="Work Sans Medium"/>
                <a:sym typeface="Work Sans Medium"/>
              </a:defRPr>
            </a:lvl2pPr>
            <a:lvl3pPr lvl="2" algn="l">
              <a:buNone/>
              <a:defRPr sz="800">
                <a:solidFill>
                  <a:srgbClr val="000000"/>
                </a:solidFill>
                <a:latin typeface="Work Sans Medium"/>
                <a:ea typeface="Work Sans Medium"/>
                <a:cs typeface="Work Sans Medium"/>
                <a:sym typeface="Work Sans Medium"/>
              </a:defRPr>
            </a:lvl3pPr>
            <a:lvl4pPr lvl="3" algn="l">
              <a:buNone/>
              <a:defRPr sz="800">
                <a:solidFill>
                  <a:srgbClr val="000000"/>
                </a:solidFill>
                <a:latin typeface="Work Sans Medium"/>
                <a:ea typeface="Work Sans Medium"/>
                <a:cs typeface="Work Sans Medium"/>
                <a:sym typeface="Work Sans Medium"/>
              </a:defRPr>
            </a:lvl4pPr>
            <a:lvl5pPr lvl="4" algn="l">
              <a:buNone/>
              <a:defRPr sz="800">
                <a:solidFill>
                  <a:srgbClr val="000000"/>
                </a:solidFill>
                <a:latin typeface="Work Sans Medium"/>
                <a:ea typeface="Work Sans Medium"/>
                <a:cs typeface="Work Sans Medium"/>
                <a:sym typeface="Work Sans Medium"/>
              </a:defRPr>
            </a:lvl5pPr>
            <a:lvl6pPr lvl="5" algn="l">
              <a:buNone/>
              <a:defRPr sz="800">
                <a:solidFill>
                  <a:srgbClr val="000000"/>
                </a:solidFill>
                <a:latin typeface="Work Sans Medium"/>
                <a:ea typeface="Work Sans Medium"/>
                <a:cs typeface="Work Sans Medium"/>
                <a:sym typeface="Work Sans Medium"/>
              </a:defRPr>
            </a:lvl6pPr>
            <a:lvl7pPr lvl="6" algn="l">
              <a:buNone/>
              <a:defRPr sz="800">
                <a:solidFill>
                  <a:srgbClr val="000000"/>
                </a:solidFill>
                <a:latin typeface="Work Sans Medium"/>
                <a:ea typeface="Work Sans Medium"/>
                <a:cs typeface="Work Sans Medium"/>
                <a:sym typeface="Work Sans Medium"/>
              </a:defRPr>
            </a:lvl7pPr>
            <a:lvl8pPr lvl="7" algn="l">
              <a:buNone/>
              <a:defRPr sz="800">
                <a:solidFill>
                  <a:srgbClr val="000000"/>
                </a:solidFill>
                <a:latin typeface="Work Sans Medium"/>
                <a:ea typeface="Work Sans Medium"/>
                <a:cs typeface="Work Sans Medium"/>
                <a:sym typeface="Work Sans Medium"/>
              </a:defRPr>
            </a:lvl8pPr>
            <a:lvl9pPr lvl="8" algn="l">
              <a:buNone/>
              <a:defRPr sz="800">
                <a:solidFill>
                  <a:srgbClr val="000000"/>
                </a:solidFill>
                <a:latin typeface="Work Sans Medium"/>
                <a:ea typeface="Work Sans Medium"/>
                <a:cs typeface="Work Sans Medium"/>
                <a:sym typeface="Work Sans Medium"/>
              </a:defRPr>
            </a:lvl9pPr>
          </a:lstStyle>
          <a:p>
            <a:pPr marL="0" lvl="0" indent="0" algn="l" rtl="0">
              <a:spcBef>
                <a:spcPts val="0"/>
              </a:spcBef>
              <a:spcAft>
                <a:spcPts val="0"/>
              </a:spcAft>
              <a:buNone/>
            </a:pPr>
            <a:fld id="{00000000-1234-1234-1234-123412341234}" type="slidenum">
              <a:rPr lang="en"/>
              <a:t>‹#›</a:t>
            </a:fld>
            <a:endParaRPr/>
          </a:p>
        </p:txBody>
      </p:sp>
    </p:spTree>
  </p:cSld>
  <p:clrMapOvr>
    <a:masterClrMapping/>
  </p:clrMapOvr>
  <p:extLst>
    <p:ext uri="{DCECCB84-F9BA-43D5-87BE-67443E8EF086}">
      <p15:sldGuideLst xmlns:p15="http://schemas.microsoft.com/office/powerpoint/2012/main">
        <p15:guide id="1" pos="4176">
          <p15:clr>
            <a:srgbClr val="FA7B17"/>
          </p15:clr>
        </p15:guide>
      </p15:sldGuideLst>
    </p:ext>
  </p:extLst>
</p:sldLayout>
</file>

<file path=ppt/slideLayouts/slideLayout111.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641"/>
        <p:cNvGrpSpPr/>
        <p:nvPr/>
      </p:nvGrpSpPr>
      <p:grpSpPr>
        <a:xfrm>
          <a:off x="0" y="0"/>
          <a:ext cx="0" cy="0"/>
          <a:chOff x="0" y="0"/>
          <a:chExt cx="0" cy="0"/>
        </a:xfrm>
      </p:grpSpPr>
      <p:sp>
        <p:nvSpPr>
          <p:cNvPr id="642" name="Google Shape;642;g3f5735e12be_0_754"/>
          <p:cNvSpPr txBox="1">
            <a:spLocks noGrp="1"/>
          </p:cNvSpPr>
          <p:nvPr>
            <p:ph type="sldNum" idx="12"/>
          </p:nvPr>
        </p:nvSpPr>
        <p:spPr>
          <a:xfrm>
            <a:off x="8686800" y="4686300"/>
            <a:ext cx="457200" cy="457200"/>
          </a:xfrm>
          <a:prstGeom prst="rect">
            <a:avLst/>
          </a:prstGeom>
        </p:spPr>
        <p:txBody>
          <a:bodyPr spcFirstLastPara="1" wrap="square" lIns="0" tIns="0" rIns="0" bIns="0" anchor="t" anchorCtr="0">
            <a:noAutofit/>
          </a:bodyPr>
          <a:lstStyle>
            <a:lvl1pPr lvl="0" algn="l">
              <a:buNone/>
              <a:defRPr sz="800">
                <a:solidFill>
                  <a:srgbClr val="000000"/>
                </a:solidFill>
                <a:latin typeface="Work Sans Medium"/>
                <a:ea typeface="Work Sans Medium"/>
                <a:cs typeface="Work Sans Medium"/>
                <a:sym typeface="Work Sans Medium"/>
              </a:defRPr>
            </a:lvl1pPr>
            <a:lvl2pPr lvl="1" algn="l">
              <a:buNone/>
              <a:defRPr sz="800">
                <a:solidFill>
                  <a:srgbClr val="000000"/>
                </a:solidFill>
                <a:latin typeface="Work Sans Medium"/>
                <a:ea typeface="Work Sans Medium"/>
                <a:cs typeface="Work Sans Medium"/>
                <a:sym typeface="Work Sans Medium"/>
              </a:defRPr>
            </a:lvl2pPr>
            <a:lvl3pPr lvl="2" algn="l">
              <a:buNone/>
              <a:defRPr sz="800">
                <a:solidFill>
                  <a:srgbClr val="000000"/>
                </a:solidFill>
                <a:latin typeface="Work Sans Medium"/>
                <a:ea typeface="Work Sans Medium"/>
                <a:cs typeface="Work Sans Medium"/>
                <a:sym typeface="Work Sans Medium"/>
              </a:defRPr>
            </a:lvl3pPr>
            <a:lvl4pPr lvl="3" algn="l">
              <a:buNone/>
              <a:defRPr sz="800">
                <a:solidFill>
                  <a:srgbClr val="000000"/>
                </a:solidFill>
                <a:latin typeface="Work Sans Medium"/>
                <a:ea typeface="Work Sans Medium"/>
                <a:cs typeface="Work Sans Medium"/>
                <a:sym typeface="Work Sans Medium"/>
              </a:defRPr>
            </a:lvl4pPr>
            <a:lvl5pPr lvl="4" algn="l">
              <a:buNone/>
              <a:defRPr sz="800">
                <a:solidFill>
                  <a:srgbClr val="000000"/>
                </a:solidFill>
                <a:latin typeface="Work Sans Medium"/>
                <a:ea typeface="Work Sans Medium"/>
                <a:cs typeface="Work Sans Medium"/>
                <a:sym typeface="Work Sans Medium"/>
              </a:defRPr>
            </a:lvl5pPr>
            <a:lvl6pPr lvl="5" algn="l">
              <a:buNone/>
              <a:defRPr sz="800">
                <a:solidFill>
                  <a:srgbClr val="000000"/>
                </a:solidFill>
                <a:latin typeface="Work Sans Medium"/>
                <a:ea typeface="Work Sans Medium"/>
                <a:cs typeface="Work Sans Medium"/>
                <a:sym typeface="Work Sans Medium"/>
              </a:defRPr>
            </a:lvl6pPr>
            <a:lvl7pPr lvl="6" algn="l">
              <a:buNone/>
              <a:defRPr sz="800">
                <a:solidFill>
                  <a:srgbClr val="000000"/>
                </a:solidFill>
                <a:latin typeface="Work Sans Medium"/>
                <a:ea typeface="Work Sans Medium"/>
                <a:cs typeface="Work Sans Medium"/>
                <a:sym typeface="Work Sans Medium"/>
              </a:defRPr>
            </a:lvl7pPr>
            <a:lvl8pPr lvl="7" algn="l">
              <a:buNone/>
              <a:defRPr sz="800">
                <a:solidFill>
                  <a:srgbClr val="000000"/>
                </a:solidFill>
                <a:latin typeface="Work Sans Medium"/>
                <a:ea typeface="Work Sans Medium"/>
                <a:cs typeface="Work Sans Medium"/>
                <a:sym typeface="Work Sans Medium"/>
              </a:defRPr>
            </a:lvl8pPr>
            <a:lvl9pPr lvl="8" algn="l">
              <a:buNone/>
              <a:defRPr sz="800">
                <a:solidFill>
                  <a:srgbClr val="000000"/>
                </a:solidFill>
                <a:latin typeface="Work Sans Medium"/>
                <a:ea typeface="Work Sans Medium"/>
                <a:cs typeface="Work Sans Medium"/>
                <a:sym typeface="Work Sans Medium"/>
              </a:defRPr>
            </a:lvl9pPr>
          </a:lstStyle>
          <a:p>
            <a:pPr marL="0" lvl="0" indent="0" algn="l" rtl="0">
              <a:spcBef>
                <a:spcPts val="0"/>
              </a:spcBef>
              <a:spcAft>
                <a:spcPts val="0"/>
              </a:spcAft>
              <a:buNone/>
            </a:pPr>
            <a:fld id="{00000000-1234-1234-1234-123412341234}" type="slidenum">
              <a:rPr lang="en"/>
              <a:t>‹#›</a:t>
            </a:fld>
            <a:endParaRPr/>
          </a:p>
        </p:txBody>
      </p:sp>
      <p:sp>
        <p:nvSpPr>
          <p:cNvPr id="643" name="Google Shape;643;g3f5735e12be_0_754"/>
          <p:cNvSpPr txBox="1">
            <a:spLocks noGrp="1"/>
          </p:cNvSpPr>
          <p:nvPr>
            <p:ph type="body" idx="1"/>
          </p:nvPr>
        </p:nvSpPr>
        <p:spPr>
          <a:xfrm>
            <a:off x="326300" y="929425"/>
            <a:ext cx="2874000" cy="3528600"/>
          </a:xfrm>
          <a:prstGeom prst="rect">
            <a:avLst/>
          </a:prstGeom>
        </p:spPr>
        <p:txBody>
          <a:bodyPr spcFirstLastPara="1" wrap="square" lIns="91425" tIns="91425" rIns="91425" bIns="91425" anchor="t" anchorCtr="0">
            <a:noAutofit/>
          </a:bodyPr>
          <a:lstStyle>
            <a:lvl1pPr marL="457200" lvl="0" indent="-317500">
              <a:lnSpc>
                <a:spcPct val="100000"/>
              </a:lnSpc>
              <a:spcBef>
                <a:spcPts val="0"/>
              </a:spcBef>
              <a:spcAft>
                <a:spcPts val="0"/>
              </a:spcAft>
              <a:buSzPts val="1400"/>
              <a:buChar char="●"/>
              <a:defRPr sz="1400"/>
            </a:lvl1pPr>
            <a:lvl2pPr marL="914400" lvl="1" indent="-304800">
              <a:spcBef>
                <a:spcPts val="1600"/>
              </a:spcBef>
              <a:spcAft>
                <a:spcPts val="0"/>
              </a:spcAft>
              <a:buClr>
                <a:srgbClr val="000000"/>
              </a:buClr>
              <a:buSzPts val="1200"/>
              <a:buChar char="○"/>
              <a:defRPr sz="1200">
                <a:solidFill>
                  <a:srgbClr val="000000"/>
                </a:solidFill>
              </a:defRPr>
            </a:lvl2pPr>
            <a:lvl3pPr marL="1371600" lvl="2" indent="-292100">
              <a:spcBef>
                <a:spcPts val="1600"/>
              </a:spcBef>
              <a:spcAft>
                <a:spcPts val="0"/>
              </a:spcAft>
              <a:buClr>
                <a:srgbClr val="000000"/>
              </a:buClr>
              <a:buSzPts val="1000"/>
              <a:buChar char="■"/>
              <a:defRPr sz="1000">
                <a:solidFill>
                  <a:srgbClr val="000000"/>
                </a:solidFill>
              </a:defRPr>
            </a:lvl3pPr>
            <a:lvl4pPr marL="1828800" lvl="3" indent="-317500">
              <a:spcBef>
                <a:spcPts val="1600"/>
              </a:spcBef>
              <a:spcAft>
                <a:spcPts val="0"/>
              </a:spcAft>
              <a:buSzPts val="1400"/>
              <a:buChar char="●"/>
              <a:defRPr/>
            </a:lvl4pPr>
            <a:lvl5pPr marL="2286000" lvl="4" indent="-285750">
              <a:spcBef>
                <a:spcPts val="1600"/>
              </a:spcBef>
              <a:spcAft>
                <a:spcPts val="0"/>
              </a:spcAft>
              <a:buClr>
                <a:srgbClr val="000000"/>
              </a:buClr>
              <a:buSzPts val="900"/>
              <a:buChar char="○"/>
              <a:defRPr>
                <a:solidFill>
                  <a:srgbClr val="000000"/>
                </a:solidFill>
              </a:defRPr>
            </a:lvl5pPr>
            <a:lvl6pPr marL="2743200" lvl="5" indent="-285750">
              <a:spcBef>
                <a:spcPts val="1600"/>
              </a:spcBef>
              <a:spcAft>
                <a:spcPts val="0"/>
              </a:spcAft>
              <a:buClr>
                <a:srgbClr val="000000"/>
              </a:buClr>
              <a:buSzPts val="900"/>
              <a:buChar char="■"/>
              <a:defRPr>
                <a:solidFill>
                  <a:srgbClr val="000000"/>
                </a:solidFill>
              </a:defRPr>
            </a:lvl6pPr>
            <a:lvl7pPr marL="3200400" lvl="6" indent="-317500">
              <a:spcBef>
                <a:spcPts val="1600"/>
              </a:spcBef>
              <a:spcAft>
                <a:spcPts val="0"/>
              </a:spcAft>
              <a:buSzPts val="1400"/>
              <a:buChar char="●"/>
              <a:defRPr/>
            </a:lvl7pPr>
            <a:lvl8pPr marL="3657600" lvl="7" indent="-285750">
              <a:spcBef>
                <a:spcPts val="1600"/>
              </a:spcBef>
              <a:spcAft>
                <a:spcPts val="0"/>
              </a:spcAft>
              <a:buSzPts val="900"/>
              <a:buChar char="○"/>
              <a:defRPr/>
            </a:lvl8pPr>
            <a:lvl9pPr marL="4114800" lvl="8" indent="-285750">
              <a:spcBef>
                <a:spcPts val="1600"/>
              </a:spcBef>
              <a:spcAft>
                <a:spcPts val="1600"/>
              </a:spcAft>
              <a:buSzPts val="900"/>
              <a:buChar char="■"/>
              <a:defRPr/>
            </a:lvl9pPr>
          </a:lstStyle>
          <a:p>
            <a:endParaRPr/>
          </a:p>
        </p:txBody>
      </p:sp>
      <p:sp>
        <p:nvSpPr>
          <p:cNvPr id="644" name="Google Shape;644;g3f5735e12be_0_754"/>
          <p:cNvSpPr txBox="1">
            <a:spLocks noGrp="1"/>
          </p:cNvSpPr>
          <p:nvPr>
            <p:ph type="title"/>
          </p:nvPr>
        </p:nvSpPr>
        <p:spPr>
          <a:xfrm>
            <a:off x="311700" y="268650"/>
            <a:ext cx="2888700" cy="749400"/>
          </a:xfrm>
          <a:prstGeom prst="rect">
            <a:avLst/>
          </a:prstGeom>
        </p:spPr>
        <p:txBody>
          <a:bodyPr spcFirstLastPara="1" wrap="square" lIns="91425" tIns="91425" rIns="91425" bIns="91425" anchor="t" anchorCtr="0">
            <a:noAutofit/>
          </a:bodyPr>
          <a:lstStyle>
            <a:lvl1pPr lvl="0">
              <a:lnSpc>
                <a:spcPct val="85000"/>
              </a:lnSpc>
              <a:spcBef>
                <a:spcPts val="0"/>
              </a:spcBef>
              <a:spcAft>
                <a:spcPts val="0"/>
              </a:spcAft>
              <a:buSzPts val="2700"/>
              <a:buNone/>
              <a:defRPr sz="2700"/>
            </a:lvl1pPr>
            <a:lvl2pPr lvl="1">
              <a:lnSpc>
                <a:spcPct val="75000"/>
              </a:lnSpc>
              <a:spcBef>
                <a:spcPts val="0"/>
              </a:spcBef>
              <a:spcAft>
                <a:spcPts val="0"/>
              </a:spcAft>
              <a:buSzPts val="2800"/>
              <a:buNone/>
              <a:defRPr/>
            </a:lvl2pPr>
            <a:lvl3pPr lvl="2">
              <a:lnSpc>
                <a:spcPct val="75000"/>
              </a:lnSpc>
              <a:spcBef>
                <a:spcPts val="0"/>
              </a:spcBef>
              <a:spcAft>
                <a:spcPts val="0"/>
              </a:spcAft>
              <a:buSzPts val="2800"/>
              <a:buNone/>
              <a:defRPr/>
            </a:lvl3pPr>
            <a:lvl4pPr lvl="3">
              <a:lnSpc>
                <a:spcPct val="75000"/>
              </a:lnSpc>
              <a:spcBef>
                <a:spcPts val="0"/>
              </a:spcBef>
              <a:spcAft>
                <a:spcPts val="0"/>
              </a:spcAft>
              <a:buSzPts val="2800"/>
              <a:buNone/>
              <a:defRPr/>
            </a:lvl4pPr>
            <a:lvl5pPr lvl="4">
              <a:lnSpc>
                <a:spcPct val="75000"/>
              </a:lnSpc>
              <a:spcBef>
                <a:spcPts val="0"/>
              </a:spcBef>
              <a:spcAft>
                <a:spcPts val="0"/>
              </a:spcAft>
              <a:buSzPts val="2800"/>
              <a:buNone/>
              <a:defRPr/>
            </a:lvl5pPr>
            <a:lvl6pPr lvl="5">
              <a:lnSpc>
                <a:spcPct val="75000"/>
              </a:lnSpc>
              <a:spcBef>
                <a:spcPts val="0"/>
              </a:spcBef>
              <a:spcAft>
                <a:spcPts val="0"/>
              </a:spcAft>
              <a:buSzPts val="2800"/>
              <a:buNone/>
              <a:defRPr/>
            </a:lvl6pPr>
            <a:lvl7pPr lvl="6">
              <a:lnSpc>
                <a:spcPct val="75000"/>
              </a:lnSpc>
              <a:spcBef>
                <a:spcPts val="0"/>
              </a:spcBef>
              <a:spcAft>
                <a:spcPts val="0"/>
              </a:spcAft>
              <a:buSzPts val="2800"/>
              <a:buNone/>
              <a:defRPr/>
            </a:lvl7pPr>
            <a:lvl8pPr lvl="7">
              <a:lnSpc>
                <a:spcPct val="75000"/>
              </a:lnSpc>
              <a:spcBef>
                <a:spcPts val="0"/>
              </a:spcBef>
              <a:spcAft>
                <a:spcPts val="0"/>
              </a:spcAft>
              <a:buSzPts val="2800"/>
              <a:buNone/>
              <a:defRPr/>
            </a:lvl8pPr>
            <a:lvl9pPr lvl="8">
              <a:lnSpc>
                <a:spcPct val="75000"/>
              </a:lnSpc>
              <a:spcBef>
                <a:spcPts val="0"/>
              </a:spcBef>
              <a:spcAft>
                <a:spcPts val="0"/>
              </a:spcAft>
              <a:buSzPts val="2800"/>
              <a:buNone/>
              <a:defRPr/>
            </a:lvl9pPr>
          </a:lstStyle>
          <a:p>
            <a:endParaRPr/>
          </a:p>
        </p:txBody>
      </p:sp>
    </p:spTree>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matchingName="Agenda">
  <p:cSld name="ONE_COLUMN_TEXT_2">
    <p:spTree>
      <p:nvGrpSpPr>
        <p:cNvPr id="1" name="Shape 645"/>
        <p:cNvGrpSpPr/>
        <p:nvPr/>
      </p:nvGrpSpPr>
      <p:grpSpPr>
        <a:xfrm>
          <a:off x="0" y="0"/>
          <a:ext cx="0" cy="0"/>
          <a:chOff x="0" y="0"/>
          <a:chExt cx="0" cy="0"/>
        </a:xfrm>
      </p:grpSpPr>
      <p:sp>
        <p:nvSpPr>
          <p:cNvPr id="646" name="Google Shape;646;g3f5735e12be_0_758"/>
          <p:cNvSpPr txBox="1">
            <a:spLocks noGrp="1"/>
          </p:cNvSpPr>
          <p:nvPr>
            <p:ph type="sldNum" idx="12"/>
          </p:nvPr>
        </p:nvSpPr>
        <p:spPr>
          <a:xfrm>
            <a:off x="8686800" y="4686300"/>
            <a:ext cx="457200" cy="457200"/>
          </a:xfrm>
          <a:prstGeom prst="rect">
            <a:avLst/>
          </a:prstGeom>
        </p:spPr>
        <p:txBody>
          <a:bodyPr spcFirstLastPara="1" wrap="square" lIns="0" tIns="0" rIns="0" bIns="0" anchor="t" anchorCtr="0">
            <a:noAutofit/>
          </a:bodyPr>
          <a:lstStyle>
            <a:lvl1pPr lvl="0" algn="l">
              <a:buNone/>
              <a:defRPr sz="800">
                <a:solidFill>
                  <a:srgbClr val="000000"/>
                </a:solidFill>
                <a:latin typeface="Work Sans Medium"/>
                <a:ea typeface="Work Sans Medium"/>
                <a:cs typeface="Work Sans Medium"/>
                <a:sym typeface="Work Sans Medium"/>
              </a:defRPr>
            </a:lvl1pPr>
            <a:lvl2pPr lvl="1" algn="l">
              <a:buNone/>
              <a:defRPr sz="800">
                <a:solidFill>
                  <a:srgbClr val="000000"/>
                </a:solidFill>
                <a:latin typeface="Work Sans Medium"/>
                <a:ea typeface="Work Sans Medium"/>
                <a:cs typeface="Work Sans Medium"/>
                <a:sym typeface="Work Sans Medium"/>
              </a:defRPr>
            </a:lvl2pPr>
            <a:lvl3pPr lvl="2" algn="l">
              <a:buNone/>
              <a:defRPr sz="800">
                <a:solidFill>
                  <a:srgbClr val="000000"/>
                </a:solidFill>
                <a:latin typeface="Work Sans Medium"/>
                <a:ea typeface="Work Sans Medium"/>
                <a:cs typeface="Work Sans Medium"/>
                <a:sym typeface="Work Sans Medium"/>
              </a:defRPr>
            </a:lvl3pPr>
            <a:lvl4pPr lvl="3" algn="l">
              <a:buNone/>
              <a:defRPr sz="800">
                <a:solidFill>
                  <a:srgbClr val="000000"/>
                </a:solidFill>
                <a:latin typeface="Work Sans Medium"/>
                <a:ea typeface="Work Sans Medium"/>
                <a:cs typeface="Work Sans Medium"/>
                <a:sym typeface="Work Sans Medium"/>
              </a:defRPr>
            </a:lvl4pPr>
            <a:lvl5pPr lvl="4" algn="l">
              <a:buNone/>
              <a:defRPr sz="800">
                <a:solidFill>
                  <a:srgbClr val="000000"/>
                </a:solidFill>
                <a:latin typeface="Work Sans Medium"/>
                <a:ea typeface="Work Sans Medium"/>
                <a:cs typeface="Work Sans Medium"/>
                <a:sym typeface="Work Sans Medium"/>
              </a:defRPr>
            </a:lvl5pPr>
            <a:lvl6pPr lvl="5" algn="l">
              <a:buNone/>
              <a:defRPr sz="800">
                <a:solidFill>
                  <a:srgbClr val="000000"/>
                </a:solidFill>
                <a:latin typeface="Work Sans Medium"/>
                <a:ea typeface="Work Sans Medium"/>
                <a:cs typeface="Work Sans Medium"/>
                <a:sym typeface="Work Sans Medium"/>
              </a:defRPr>
            </a:lvl6pPr>
            <a:lvl7pPr lvl="6" algn="l">
              <a:buNone/>
              <a:defRPr sz="800">
                <a:solidFill>
                  <a:srgbClr val="000000"/>
                </a:solidFill>
                <a:latin typeface="Work Sans Medium"/>
                <a:ea typeface="Work Sans Medium"/>
                <a:cs typeface="Work Sans Medium"/>
                <a:sym typeface="Work Sans Medium"/>
              </a:defRPr>
            </a:lvl7pPr>
            <a:lvl8pPr lvl="7" algn="l">
              <a:buNone/>
              <a:defRPr sz="800">
                <a:solidFill>
                  <a:srgbClr val="000000"/>
                </a:solidFill>
                <a:latin typeface="Work Sans Medium"/>
                <a:ea typeface="Work Sans Medium"/>
                <a:cs typeface="Work Sans Medium"/>
                <a:sym typeface="Work Sans Medium"/>
              </a:defRPr>
            </a:lvl8pPr>
            <a:lvl9pPr lvl="8" algn="l">
              <a:buNone/>
              <a:defRPr sz="800">
                <a:solidFill>
                  <a:srgbClr val="000000"/>
                </a:solidFill>
                <a:latin typeface="Work Sans Medium"/>
                <a:ea typeface="Work Sans Medium"/>
                <a:cs typeface="Work Sans Medium"/>
                <a:sym typeface="Work Sans Medium"/>
              </a:defRPr>
            </a:lvl9pPr>
          </a:lstStyle>
          <a:p>
            <a:pPr marL="0" lvl="0" indent="0" algn="l" rtl="0">
              <a:spcBef>
                <a:spcPts val="0"/>
              </a:spcBef>
              <a:spcAft>
                <a:spcPts val="0"/>
              </a:spcAft>
              <a:buNone/>
            </a:pPr>
            <a:fld id="{00000000-1234-1234-1234-123412341234}" type="slidenum">
              <a:rPr lang="en"/>
              <a:t>‹#›</a:t>
            </a:fld>
            <a:endParaRPr/>
          </a:p>
        </p:txBody>
      </p:sp>
      <p:sp>
        <p:nvSpPr>
          <p:cNvPr id="647" name="Google Shape;647;g3f5735e12be_0_758"/>
          <p:cNvSpPr txBox="1">
            <a:spLocks noGrp="1"/>
          </p:cNvSpPr>
          <p:nvPr>
            <p:ph type="body" idx="1"/>
          </p:nvPr>
        </p:nvSpPr>
        <p:spPr>
          <a:xfrm>
            <a:off x="326300" y="1193450"/>
            <a:ext cx="4711500" cy="3264600"/>
          </a:xfrm>
          <a:prstGeom prst="rect">
            <a:avLst/>
          </a:prstGeom>
        </p:spPr>
        <p:txBody>
          <a:bodyPr spcFirstLastPara="1" wrap="square" lIns="91425" tIns="91425" rIns="91425" bIns="91425" anchor="t" anchorCtr="0">
            <a:noAutofit/>
          </a:bodyPr>
          <a:lstStyle>
            <a:lvl1pPr marL="457200" lvl="0" indent="-381000">
              <a:lnSpc>
                <a:spcPct val="100000"/>
              </a:lnSpc>
              <a:spcBef>
                <a:spcPts val="0"/>
              </a:spcBef>
              <a:spcAft>
                <a:spcPts val="0"/>
              </a:spcAft>
              <a:buSzPts val="2400"/>
              <a:buChar char="●"/>
              <a:defRPr sz="2400"/>
            </a:lvl1pPr>
            <a:lvl2pPr marL="914400" lvl="1" indent="-381000">
              <a:spcBef>
                <a:spcPts val="0"/>
              </a:spcBef>
              <a:spcAft>
                <a:spcPts val="0"/>
              </a:spcAft>
              <a:buClr>
                <a:srgbClr val="000000"/>
              </a:buClr>
              <a:buSzPts val="2400"/>
              <a:buChar char="○"/>
              <a:defRPr sz="2400">
                <a:solidFill>
                  <a:srgbClr val="000000"/>
                </a:solidFill>
              </a:defRPr>
            </a:lvl2pPr>
            <a:lvl3pPr marL="1371600" lvl="2" indent="-381000">
              <a:spcBef>
                <a:spcPts val="0"/>
              </a:spcBef>
              <a:spcAft>
                <a:spcPts val="0"/>
              </a:spcAft>
              <a:buClr>
                <a:srgbClr val="000000"/>
              </a:buClr>
              <a:buSzPts val="2400"/>
              <a:buChar char="■"/>
              <a:defRPr sz="2400">
                <a:solidFill>
                  <a:srgbClr val="000000"/>
                </a:solidFill>
              </a:defRPr>
            </a:lvl3pPr>
            <a:lvl4pPr marL="1828800" lvl="3" indent="-381000">
              <a:spcBef>
                <a:spcPts val="0"/>
              </a:spcBef>
              <a:spcAft>
                <a:spcPts val="0"/>
              </a:spcAft>
              <a:buSzPts val="2400"/>
              <a:buChar char="●"/>
              <a:defRPr sz="2400"/>
            </a:lvl4pPr>
            <a:lvl5pPr marL="2286000" lvl="4" indent="-381000">
              <a:spcBef>
                <a:spcPts val="0"/>
              </a:spcBef>
              <a:spcAft>
                <a:spcPts val="0"/>
              </a:spcAft>
              <a:buClr>
                <a:srgbClr val="000000"/>
              </a:buClr>
              <a:buSzPts val="2400"/>
              <a:buChar char="○"/>
              <a:defRPr sz="2400">
                <a:solidFill>
                  <a:srgbClr val="000000"/>
                </a:solidFill>
              </a:defRPr>
            </a:lvl5pPr>
            <a:lvl6pPr marL="2743200" lvl="5" indent="-381000">
              <a:spcBef>
                <a:spcPts val="0"/>
              </a:spcBef>
              <a:spcAft>
                <a:spcPts val="0"/>
              </a:spcAft>
              <a:buClr>
                <a:srgbClr val="000000"/>
              </a:buClr>
              <a:buSzPts val="2400"/>
              <a:buChar char="■"/>
              <a:defRPr sz="2400">
                <a:solidFill>
                  <a:srgbClr val="000000"/>
                </a:solidFill>
              </a:defRPr>
            </a:lvl6pPr>
            <a:lvl7pPr marL="3200400" lvl="6" indent="-381000">
              <a:spcBef>
                <a:spcPts val="0"/>
              </a:spcBef>
              <a:spcAft>
                <a:spcPts val="0"/>
              </a:spcAft>
              <a:buSzPts val="2400"/>
              <a:buChar char="●"/>
              <a:defRPr sz="2400"/>
            </a:lvl7pPr>
            <a:lvl8pPr marL="3657600" lvl="7" indent="-381000">
              <a:spcBef>
                <a:spcPts val="0"/>
              </a:spcBef>
              <a:spcAft>
                <a:spcPts val="0"/>
              </a:spcAft>
              <a:buClr>
                <a:srgbClr val="000000"/>
              </a:buClr>
              <a:buSzPts val="2400"/>
              <a:buChar char="○"/>
              <a:defRPr sz="2400">
                <a:solidFill>
                  <a:srgbClr val="000000"/>
                </a:solidFill>
              </a:defRPr>
            </a:lvl8pPr>
            <a:lvl9pPr marL="4114800" lvl="8" indent="-381000">
              <a:spcBef>
                <a:spcPts val="0"/>
              </a:spcBef>
              <a:spcAft>
                <a:spcPts val="0"/>
              </a:spcAft>
              <a:buClr>
                <a:srgbClr val="000000"/>
              </a:buClr>
              <a:buSzPts val="2400"/>
              <a:buChar char="■"/>
              <a:defRPr sz="2400">
                <a:solidFill>
                  <a:srgbClr val="000000"/>
                </a:solidFill>
              </a:defRPr>
            </a:lvl9pPr>
          </a:lstStyle>
          <a:p>
            <a:endParaRPr/>
          </a:p>
        </p:txBody>
      </p:sp>
      <p:sp>
        <p:nvSpPr>
          <p:cNvPr id="648" name="Google Shape;648;g3f5735e12be_0_758"/>
          <p:cNvSpPr txBox="1"/>
          <p:nvPr/>
        </p:nvSpPr>
        <p:spPr>
          <a:xfrm>
            <a:off x="326300" y="157050"/>
            <a:ext cx="2608800" cy="6003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sz="2700" b="1">
                <a:latin typeface="Work Sans"/>
                <a:ea typeface="Work Sans"/>
                <a:cs typeface="Work Sans"/>
                <a:sym typeface="Work Sans"/>
              </a:rPr>
              <a:t>Agenda</a:t>
            </a:r>
            <a:endParaRPr sz="2700" b="1">
              <a:latin typeface="Work Sans"/>
              <a:ea typeface="Work Sans"/>
              <a:cs typeface="Work Sans"/>
              <a:sym typeface="Work Sans"/>
            </a:endParaRPr>
          </a:p>
        </p:txBody>
      </p:sp>
      <p:sp>
        <p:nvSpPr>
          <p:cNvPr id="649" name="Google Shape;649;g3f5735e12be_0_758"/>
          <p:cNvSpPr/>
          <p:nvPr/>
        </p:nvSpPr>
        <p:spPr>
          <a:xfrm rot="-5400000">
            <a:off x="768150" y="632508"/>
            <a:ext cx="63900" cy="685800"/>
          </a:xfrm>
          <a:prstGeom prst="rect">
            <a:avLst/>
          </a:prstGeom>
          <a:solidFill>
            <a:srgbClr val="00ACFF"/>
          </a:solidFill>
          <a:ln>
            <a:noFill/>
          </a:ln>
        </p:spPr>
        <p:txBody>
          <a:bodyPr spcFirstLastPara="1" wrap="square" lIns="0" tIns="91425" rIns="91425" bIns="91425" anchor="ctr" anchorCtr="0">
            <a:noAutofit/>
          </a:bodyPr>
          <a:lstStyle/>
          <a:p>
            <a:pPr marL="0" lvl="0" indent="0" algn="l" rtl="0">
              <a:spcBef>
                <a:spcPts val="0"/>
              </a:spcBef>
              <a:spcAft>
                <a:spcPts val="0"/>
              </a:spcAft>
              <a:buNone/>
            </a:pPr>
            <a:endParaRPr>
              <a:latin typeface="Open Sans"/>
              <a:ea typeface="Open Sans"/>
              <a:cs typeface="Open Sans"/>
              <a:sym typeface="Open Sans"/>
            </a:endParaRPr>
          </a:p>
        </p:txBody>
      </p:sp>
    </p:spTree>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matchingName="Title and 3 Column">
  <p:cSld name="ONE_COLUMN_TEXT_1">
    <p:spTree>
      <p:nvGrpSpPr>
        <p:cNvPr id="1" name="Shape 650"/>
        <p:cNvGrpSpPr/>
        <p:nvPr/>
      </p:nvGrpSpPr>
      <p:grpSpPr>
        <a:xfrm>
          <a:off x="0" y="0"/>
          <a:ext cx="0" cy="0"/>
          <a:chOff x="0" y="0"/>
          <a:chExt cx="0" cy="0"/>
        </a:xfrm>
      </p:grpSpPr>
      <p:sp>
        <p:nvSpPr>
          <p:cNvPr id="651" name="Google Shape;651;g3f5735e12be_0_763"/>
          <p:cNvSpPr txBox="1">
            <a:spLocks noGrp="1"/>
          </p:cNvSpPr>
          <p:nvPr>
            <p:ph type="title"/>
          </p:nvPr>
        </p:nvSpPr>
        <p:spPr>
          <a:xfrm>
            <a:off x="311700" y="194550"/>
            <a:ext cx="8520600" cy="823500"/>
          </a:xfrm>
          <a:prstGeom prst="rect">
            <a:avLst/>
          </a:prstGeom>
        </p:spPr>
        <p:txBody>
          <a:bodyPr spcFirstLastPara="1" wrap="square" lIns="91425" tIns="91425" rIns="91425" bIns="91425" anchor="t" anchorCtr="0">
            <a:noAutofit/>
          </a:bodyPr>
          <a:lstStyle>
            <a:lvl1pPr lvl="0">
              <a:spcBef>
                <a:spcPts val="0"/>
              </a:spcBef>
              <a:spcAft>
                <a:spcPts val="0"/>
              </a:spcAft>
              <a:buSzPts val="44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652" name="Google Shape;652;g3f5735e12be_0_763"/>
          <p:cNvSpPr txBox="1">
            <a:spLocks noGrp="1"/>
          </p:cNvSpPr>
          <p:nvPr>
            <p:ph type="sldNum" idx="12"/>
          </p:nvPr>
        </p:nvSpPr>
        <p:spPr>
          <a:xfrm>
            <a:off x="8686800" y="4686300"/>
            <a:ext cx="457200" cy="457200"/>
          </a:xfrm>
          <a:prstGeom prst="rect">
            <a:avLst/>
          </a:prstGeom>
        </p:spPr>
        <p:txBody>
          <a:bodyPr spcFirstLastPara="1" wrap="square" lIns="0" tIns="0" rIns="0" bIns="0" anchor="t" anchorCtr="0">
            <a:noAutofit/>
          </a:bodyPr>
          <a:lstStyle>
            <a:lvl1pPr lvl="0" algn="l">
              <a:buNone/>
              <a:defRPr sz="800">
                <a:solidFill>
                  <a:srgbClr val="000000"/>
                </a:solidFill>
                <a:latin typeface="Work Sans Medium"/>
                <a:ea typeface="Work Sans Medium"/>
                <a:cs typeface="Work Sans Medium"/>
                <a:sym typeface="Work Sans Medium"/>
              </a:defRPr>
            </a:lvl1pPr>
            <a:lvl2pPr lvl="1" algn="l">
              <a:buNone/>
              <a:defRPr sz="800">
                <a:solidFill>
                  <a:srgbClr val="000000"/>
                </a:solidFill>
                <a:latin typeface="Work Sans Medium"/>
                <a:ea typeface="Work Sans Medium"/>
                <a:cs typeface="Work Sans Medium"/>
                <a:sym typeface="Work Sans Medium"/>
              </a:defRPr>
            </a:lvl2pPr>
            <a:lvl3pPr lvl="2" algn="l">
              <a:buNone/>
              <a:defRPr sz="800">
                <a:solidFill>
                  <a:srgbClr val="000000"/>
                </a:solidFill>
                <a:latin typeface="Work Sans Medium"/>
                <a:ea typeface="Work Sans Medium"/>
                <a:cs typeface="Work Sans Medium"/>
                <a:sym typeface="Work Sans Medium"/>
              </a:defRPr>
            </a:lvl3pPr>
            <a:lvl4pPr lvl="3" algn="l">
              <a:buNone/>
              <a:defRPr sz="800">
                <a:solidFill>
                  <a:srgbClr val="000000"/>
                </a:solidFill>
                <a:latin typeface="Work Sans Medium"/>
                <a:ea typeface="Work Sans Medium"/>
                <a:cs typeface="Work Sans Medium"/>
                <a:sym typeface="Work Sans Medium"/>
              </a:defRPr>
            </a:lvl4pPr>
            <a:lvl5pPr lvl="4" algn="l">
              <a:buNone/>
              <a:defRPr sz="800">
                <a:solidFill>
                  <a:srgbClr val="000000"/>
                </a:solidFill>
                <a:latin typeface="Work Sans Medium"/>
                <a:ea typeface="Work Sans Medium"/>
                <a:cs typeface="Work Sans Medium"/>
                <a:sym typeface="Work Sans Medium"/>
              </a:defRPr>
            </a:lvl5pPr>
            <a:lvl6pPr lvl="5" algn="l">
              <a:buNone/>
              <a:defRPr sz="800">
                <a:solidFill>
                  <a:srgbClr val="000000"/>
                </a:solidFill>
                <a:latin typeface="Work Sans Medium"/>
                <a:ea typeface="Work Sans Medium"/>
                <a:cs typeface="Work Sans Medium"/>
                <a:sym typeface="Work Sans Medium"/>
              </a:defRPr>
            </a:lvl6pPr>
            <a:lvl7pPr lvl="6" algn="l">
              <a:buNone/>
              <a:defRPr sz="800">
                <a:solidFill>
                  <a:srgbClr val="000000"/>
                </a:solidFill>
                <a:latin typeface="Work Sans Medium"/>
                <a:ea typeface="Work Sans Medium"/>
                <a:cs typeface="Work Sans Medium"/>
                <a:sym typeface="Work Sans Medium"/>
              </a:defRPr>
            </a:lvl7pPr>
            <a:lvl8pPr lvl="7" algn="l">
              <a:buNone/>
              <a:defRPr sz="800">
                <a:solidFill>
                  <a:srgbClr val="000000"/>
                </a:solidFill>
                <a:latin typeface="Work Sans Medium"/>
                <a:ea typeface="Work Sans Medium"/>
                <a:cs typeface="Work Sans Medium"/>
                <a:sym typeface="Work Sans Medium"/>
              </a:defRPr>
            </a:lvl8pPr>
            <a:lvl9pPr lvl="8" algn="l">
              <a:buNone/>
              <a:defRPr sz="800">
                <a:solidFill>
                  <a:srgbClr val="000000"/>
                </a:solidFill>
                <a:latin typeface="Work Sans Medium"/>
                <a:ea typeface="Work Sans Medium"/>
                <a:cs typeface="Work Sans Medium"/>
                <a:sym typeface="Work Sans Medium"/>
              </a:defRPr>
            </a:lvl9pPr>
          </a:lstStyle>
          <a:p>
            <a:pPr marL="0" lvl="0" indent="0" algn="l" rtl="0">
              <a:spcBef>
                <a:spcPts val="0"/>
              </a:spcBef>
              <a:spcAft>
                <a:spcPts val="0"/>
              </a:spcAft>
              <a:buNone/>
            </a:pPr>
            <a:fld id="{00000000-1234-1234-1234-123412341234}" type="slidenum">
              <a:rPr lang="en"/>
              <a:t>‹#›</a:t>
            </a:fld>
            <a:endParaRPr/>
          </a:p>
        </p:txBody>
      </p:sp>
      <p:sp>
        <p:nvSpPr>
          <p:cNvPr id="653" name="Google Shape;653;g3f5735e12be_0_763"/>
          <p:cNvSpPr txBox="1">
            <a:spLocks noGrp="1"/>
          </p:cNvSpPr>
          <p:nvPr>
            <p:ph type="title" idx="2"/>
          </p:nvPr>
        </p:nvSpPr>
        <p:spPr>
          <a:xfrm>
            <a:off x="475275" y="1362450"/>
            <a:ext cx="2606100" cy="348600"/>
          </a:xfrm>
          <a:prstGeom prst="rect">
            <a:avLst/>
          </a:prstGeom>
        </p:spPr>
        <p:txBody>
          <a:bodyPr spcFirstLastPara="1" wrap="square" lIns="91425" tIns="91425" rIns="91425" bIns="91425" anchor="t" anchorCtr="0">
            <a:noAutofit/>
          </a:bodyPr>
          <a:lstStyle>
            <a:lvl1pPr lvl="0">
              <a:spcBef>
                <a:spcPts val="0"/>
              </a:spcBef>
              <a:spcAft>
                <a:spcPts val="0"/>
              </a:spcAft>
              <a:buSzPts val="1400"/>
              <a:buNone/>
              <a:defRPr sz="1400"/>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654" name="Google Shape;654;g3f5735e12be_0_763"/>
          <p:cNvSpPr txBox="1">
            <a:spLocks noGrp="1"/>
          </p:cNvSpPr>
          <p:nvPr>
            <p:ph type="title" idx="3"/>
          </p:nvPr>
        </p:nvSpPr>
        <p:spPr>
          <a:xfrm>
            <a:off x="3314500" y="1377900"/>
            <a:ext cx="2606100" cy="348600"/>
          </a:xfrm>
          <a:prstGeom prst="rect">
            <a:avLst/>
          </a:prstGeom>
        </p:spPr>
        <p:txBody>
          <a:bodyPr spcFirstLastPara="1" wrap="square" lIns="91425" tIns="91425" rIns="91425" bIns="91425" anchor="t" anchorCtr="0">
            <a:noAutofit/>
          </a:bodyPr>
          <a:lstStyle>
            <a:lvl1pPr lvl="0">
              <a:spcBef>
                <a:spcPts val="0"/>
              </a:spcBef>
              <a:spcAft>
                <a:spcPts val="0"/>
              </a:spcAft>
              <a:buSzPts val="1400"/>
              <a:buNone/>
              <a:defRPr sz="1400"/>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655" name="Google Shape;655;g3f5735e12be_0_763"/>
          <p:cNvSpPr txBox="1">
            <a:spLocks noGrp="1"/>
          </p:cNvSpPr>
          <p:nvPr>
            <p:ph type="title" idx="4"/>
          </p:nvPr>
        </p:nvSpPr>
        <p:spPr>
          <a:xfrm>
            <a:off x="6153725" y="1377900"/>
            <a:ext cx="2606100" cy="348600"/>
          </a:xfrm>
          <a:prstGeom prst="rect">
            <a:avLst/>
          </a:prstGeom>
        </p:spPr>
        <p:txBody>
          <a:bodyPr spcFirstLastPara="1" wrap="square" lIns="91425" tIns="91425" rIns="91425" bIns="91425" anchor="t" anchorCtr="0">
            <a:noAutofit/>
          </a:bodyPr>
          <a:lstStyle>
            <a:lvl1pPr lvl="0">
              <a:spcBef>
                <a:spcPts val="0"/>
              </a:spcBef>
              <a:spcAft>
                <a:spcPts val="0"/>
              </a:spcAft>
              <a:buSzPts val="1400"/>
              <a:buNone/>
              <a:defRPr sz="1400"/>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656" name="Google Shape;656;g3f5735e12be_0_763"/>
          <p:cNvSpPr txBox="1">
            <a:spLocks noGrp="1"/>
          </p:cNvSpPr>
          <p:nvPr>
            <p:ph type="body" idx="1"/>
          </p:nvPr>
        </p:nvSpPr>
        <p:spPr>
          <a:xfrm>
            <a:off x="475125" y="1742675"/>
            <a:ext cx="2606100" cy="2225400"/>
          </a:xfrm>
          <a:prstGeom prst="rect">
            <a:avLst/>
          </a:prstGeom>
        </p:spPr>
        <p:txBody>
          <a:bodyPr spcFirstLastPara="1" wrap="square" lIns="91425" tIns="91425" rIns="91425" bIns="91425" anchor="t" anchorCtr="0">
            <a:noAutofit/>
          </a:bodyPr>
          <a:lstStyle>
            <a:lvl1pPr marL="457200" lvl="0" indent="-317500">
              <a:spcBef>
                <a:spcPts val="0"/>
              </a:spcBef>
              <a:spcAft>
                <a:spcPts val="0"/>
              </a:spcAft>
              <a:buSzPts val="1400"/>
              <a:buChar char="●"/>
              <a:defRPr sz="1400"/>
            </a:lvl1pPr>
            <a:lvl2pPr marL="914400" lvl="1" indent="-317500">
              <a:spcBef>
                <a:spcPts val="1600"/>
              </a:spcBef>
              <a:spcAft>
                <a:spcPts val="0"/>
              </a:spcAft>
              <a:buClr>
                <a:srgbClr val="000000"/>
              </a:buClr>
              <a:buSzPts val="1400"/>
              <a:buChar char="○"/>
              <a:defRPr>
                <a:solidFill>
                  <a:srgbClr val="000000"/>
                </a:solidFill>
              </a:defRPr>
            </a:lvl2pPr>
            <a:lvl3pPr marL="1371600" lvl="2" indent="-317500">
              <a:spcBef>
                <a:spcPts val="1600"/>
              </a:spcBef>
              <a:spcAft>
                <a:spcPts val="0"/>
              </a:spcAft>
              <a:buClr>
                <a:srgbClr val="000000"/>
              </a:buClr>
              <a:buSzPts val="1400"/>
              <a:buChar char="■"/>
              <a:defRPr>
                <a:solidFill>
                  <a:srgbClr val="000000"/>
                </a:solidFill>
              </a:defRPr>
            </a:lvl3pPr>
            <a:lvl4pPr marL="1828800" lvl="3" indent="-317500">
              <a:spcBef>
                <a:spcPts val="1600"/>
              </a:spcBef>
              <a:spcAft>
                <a:spcPts val="0"/>
              </a:spcAft>
              <a:buSzPts val="1400"/>
              <a:buChar char="●"/>
              <a:defRPr/>
            </a:lvl4pPr>
            <a:lvl5pPr marL="2286000" lvl="4" indent="-285750">
              <a:spcBef>
                <a:spcPts val="1600"/>
              </a:spcBef>
              <a:spcAft>
                <a:spcPts val="0"/>
              </a:spcAft>
              <a:buSzPts val="900"/>
              <a:buChar char="○"/>
              <a:defRPr/>
            </a:lvl5pPr>
            <a:lvl6pPr marL="2743200" lvl="5" indent="-285750">
              <a:spcBef>
                <a:spcPts val="1600"/>
              </a:spcBef>
              <a:spcAft>
                <a:spcPts val="0"/>
              </a:spcAft>
              <a:buSzPts val="900"/>
              <a:buChar char="■"/>
              <a:defRPr/>
            </a:lvl6pPr>
            <a:lvl7pPr marL="3200400" lvl="6" indent="-317500">
              <a:spcBef>
                <a:spcPts val="1600"/>
              </a:spcBef>
              <a:spcAft>
                <a:spcPts val="0"/>
              </a:spcAft>
              <a:buSzPts val="1400"/>
              <a:buChar char="●"/>
              <a:defRPr/>
            </a:lvl7pPr>
            <a:lvl8pPr marL="3657600" lvl="7" indent="-285750">
              <a:spcBef>
                <a:spcPts val="1600"/>
              </a:spcBef>
              <a:spcAft>
                <a:spcPts val="0"/>
              </a:spcAft>
              <a:buSzPts val="900"/>
              <a:buChar char="○"/>
              <a:defRPr/>
            </a:lvl8pPr>
            <a:lvl9pPr marL="4114800" lvl="8" indent="-285750">
              <a:spcBef>
                <a:spcPts val="1600"/>
              </a:spcBef>
              <a:spcAft>
                <a:spcPts val="1600"/>
              </a:spcAft>
              <a:buSzPts val="900"/>
              <a:buChar char="■"/>
              <a:defRPr/>
            </a:lvl9pPr>
          </a:lstStyle>
          <a:p>
            <a:endParaRPr/>
          </a:p>
        </p:txBody>
      </p:sp>
      <p:sp>
        <p:nvSpPr>
          <p:cNvPr id="657" name="Google Shape;657;g3f5735e12be_0_763"/>
          <p:cNvSpPr txBox="1">
            <a:spLocks noGrp="1"/>
          </p:cNvSpPr>
          <p:nvPr>
            <p:ph type="body" idx="5"/>
          </p:nvPr>
        </p:nvSpPr>
        <p:spPr>
          <a:xfrm>
            <a:off x="3306450" y="1742675"/>
            <a:ext cx="2606100" cy="2225400"/>
          </a:xfrm>
          <a:prstGeom prst="rect">
            <a:avLst/>
          </a:prstGeom>
        </p:spPr>
        <p:txBody>
          <a:bodyPr spcFirstLastPara="1" wrap="square" lIns="91425" tIns="91425" rIns="91425" bIns="91425" anchor="t" anchorCtr="0">
            <a:noAutofit/>
          </a:bodyPr>
          <a:lstStyle>
            <a:lvl1pPr marL="457200" lvl="0" indent="-317500">
              <a:spcBef>
                <a:spcPts val="0"/>
              </a:spcBef>
              <a:spcAft>
                <a:spcPts val="0"/>
              </a:spcAft>
              <a:buSzPts val="1400"/>
              <a:buChar char="●"/>
              <a:defRPr sz="1400"/>
            </a:lvl1pPr>
            <a:lvl2pPr marL="914400" lvl="1" indent="-317500">
              <a:spcBef>
                <a:spcPts val="1600"/>
              </a:spcBef>
              <a:spcAft>
                <a:spcPts val="0"/>
              </a:spcAft>
              <a:buClr>
                <a:srgbClr val="000000"/>
              </a:buClr>
              <a:buSzPts val="1400"/>
              <a:buChar char="○"/>
              <a:defRPr>
                <a:solidFill>
                  <a:srgbClr val="000000"/>
                </a:solidFill>
              </a:defRPr>
            </a:lvl2pPr>
            <a:lvl3pPr marL="1371600" lvl="2" indent="-317500">
              <a:spcBef>
                <a:spcPts val="1600"/>
              </a:spcBef>
              <a:spcAft>
                <a:spcPts val="0"/>
              </a:spcAft>
              <a:buClr>
                <a:srgbClr val="000000"/>
              </a:buClr>
              <a:buSzPts val="1400"/>
              <a:buChar char="■"/>
              <a:defRPr>
                <a:solidFill>
                  <a:srgbClr val="000000"/>
                </a:solidFill>
              </a:defRPr>
            </a:lvl3pPr>
            <a:lvl4pPr marL="1828800" lvl="3" indent="-317500">
              <a:spcBef>
                <a:spcPts val="1600"/>
              </a:spcBef>
              <a:spcAft>
                <a:spcPts val="0"/>
              </a:spcAft>
              <a:buSzPts val="1400"/>
              <a:buChar char="●"/>
              <a:defRPr/>
            </a:lvl4pPr>
            <a:lvl5pPr marL="2286000" lvl="4" indent="-285750">
              <a:spcBef>
                <a:spcPts val="1600"/>
              </a:spcBef>
              <a:spcAft>
                <a:spcPts val="0"/>
              </a:spcAft>
              <a:buSzPts val="900"/>
              <a:buChar char="○"/>
              <a:defRPr/>
            </a:lvl5pPr>
            <a:lvl6pPr marL="2743200" lvl="5" indent="-285750">
              <a:spcBef>
                <a:spcPts val="1600"/>
              </a:spcBef>
              <a:spcAft>
                <a:spcPts val="0"/>
              </a:spcAft>
              <a:buSzPts val="900"/>
              <a:buChar char="■"/>
              <a:defRPr/>
            </a:lvl6pPr>
            <a:lvl7pPr marL="3200400" lvl="6" indent="-317500">
              <a:spcBef>
                <a:spcPts val="1600"/>
              </a:spcBef>
              <a:spcAft>
                <a:spcPts val="0"/>
              </a:spcAft>
              <a:buSzPts val="1400"/>
              <a:buChar char="●"/>
              <a:defRPr/>
            </a:lvl7pPr>
            <a:lvl8pPr marL="3657600" lvl="7" indent="-285750">
              <a:spcBef>
                <a:spcPts val="1600"/>
              </a:spcBef>
              <a:spcAft>
                <a:spcPts val="0"/>
              </a:spcAft>
              <a:buSzPts val="900"/>
              <a:buChar char="○"/>
              <a:defRPr/>
            </a:lvl8pPr>
            <a:lvl9pPr marL="4114800" lvl="8" indent="-285750">
              <a:spcBef>
                <a:spcPts val="1600"/>
              </a:spcBef>
              <a:spcAft>
                <a:spcPts val="1600"/>
              </a:spcAft>
              <a:buSzPts val="900"/>
              <a:buChar char="■"/>
              <a:defRPr/>
            </a:lvl9pPr>
          </a:lstStyle>
          <a:p>
            <a:endParaRPr/>
          </a:p>
        </p:txBody>
      </p:sp>
      <p:sp>
        <p:nvSpPr>
          <p:cNvPr id="658" name="Google Shape;658;g3f5735e12be_0_763"/>
          <p:cNvSpPr txBox="1">
            <a:spLocks noGrp="1"/>
          </p:cNvSpPr>
          <p:nvPr>
            <p:ph type="body" idx="6"/>
          </p:nvPr>
        </p:nvSpPr>
        <p:spPr>
          <a:xfrm>
            <a:off x="6153725" y="1711050"/>
            <a:ext cx="2606100" cy="2225400"/>
          </a:xfrm>
          <a:prstGeom prst="rect">
            <a:avLst/>
          </a:prstGeom>
        </p:spPr>
        <p:txBody>
          <a:bodyPr spcFirstLastPara="1" wrap="square" lIns="91425" tIns="91425" rIns="91425" bIns="91425" anchor="t" anchorCtr="0">
            <a:noAutofit/>
          </a:bodyPr>
          <a:lstStyle>
            <a:lvl1pPr marL="457200" lvl="0" indent="-317500">
              <a:spcBef>
                <a:spcPts val="0"/>
              </a:spcBef>
              <a:spcAft>
                <a:spcPts val="0"/>
              </a:spcAft>
              <a:buSzPts val="1400"/>
              <a:buChar char="●"/>
              <a:defRPr sz="1400"/>
            </a:lvl1pPr>
            <a:lvl2pPr marL="914400" lvl="1" indent="-317500">
              <a:spcBef>
                <a:spcPts val="1600"/>
              </a:spcBef>
              <a:spcAft>
                <a:spcPts val="0"/>
              </a:spcAft>
              <a:buClr>
                <a:srgbClr val="000000"/>
              </a:buClr>
              <a:buSzPts val="1400"/>
              <a:buChar char="○"/>
              <a:defRPr>
                <a:solidFill>
                  <a:srgbClr val="000000"/>
                </a:solidFill>
              </a:defRPr>
            </a:lvl2pPr>
            <a:lvl3pPr marL="1371600" lvl="2" indent="-317500">
              <a:spcBef>
                <a:spcPts val="1600"/>
              </a:spcBef>
              <a:spcAft>
                <a:spcPts val="0"/>
              </a:spcAft>
              <a:buClr>
                <a:srgbClr val="000000"/>
              </a:buClr>
              <a:buSzPts val="1400"/>
              <a:buChar char="■"/>
              <a:defRPr>
                <a:solidFill>
                  <a:srgbClr val="000000"/>
                </a:solidFill>
              </a:defRPr>
            </a:lvl3pPr>
            <a:lvl4pPr marL="1828800" lvl="3" indent="-317500">
              <a:spcBef>
                <a:spcPts val="1600"/>
              </a:spcBef>
              <a:spcAft>
                <a:spcPts val="0"/>
              </a:spcAft>
              <a:buSzPts val="1400"/>
              <a:buChar char="●"/>
              <a:defRPr/>
            </a:lvl4pPr>
            <a:lvl5pPr marL="2286000" lvl="4" indent="-285750">
              <a:spcBef>
                <a:spcPts val="1600"/>
              </a:spcBef>
              <a:spcAft>
                <a:spcPts val="0"/>
              </a:spcAft>
              <a:buSzPts val="900"/>
              <a:buChar char="○"/>
              <a:defRPr/>
            </a:lvl5pPr>
            <a:lvl6pPr marL="2743200" lvl="5" indent="-285750">
              <a:spcBef>
                <a:spcPts val="1600"/>
              </a:spcBef>
              <a:spcAft>
                <a:spcPts val="0"/>
              </a:spcAft>
              <a:buSzPts val="900"/>
              <a:buChar char="■"/>
              <a:defRPr/>
            </a:lvl6pPr>
            <a:lvl7pPr marL="3200400" lvl="6" indent="-317500">
              <a:spcBef>
                <a:spcPts val="1600"/>
              </a:spcBef>
              <a:spcAft>
                <a:spcPts val="0"/>
              </a:spcAft>
              <a:buSzPts val="1400"/>
              <a:buChar char="●"/>
              <a:defRPr/>
            </a:lvl7pPr>
            <a:lvl8pPr marL="3657600" lvl="7" indent="-285750">
              <a:spcBef>
                <a:spcPts val="1600"/>
              </a:spcBef>
              <a:spcAft>
                <a:spcPts val="0"/>
              </a:spcAft>
              <a:buSzPts val="900"/>
              <a:buChar char="○"/>
              <a:defRPr/>
            </a:lvl8pPr>
            <a:lvl9pPr marL="4114800" lvl="8" indent="-285750">
              <a:spcBef>
                <a:spcPts val="1600"/>
              </a:spcBef>
              <a:spcAft>
                <a:spcPts val="1600"/>
              </a:spcAft>
              <a:buSzPts val="900"/>
              <a:buChar char="■"/>
              <a:defRPr/>
            </a:lvl9pPr>
          </a:lstStyle>
          <a:p>
            <a:endParaRPr/>
          </a:p>
        </p:txBody>
      </p:sp>
    </p:spTree>
  </p:cSld>
  <p:clrMapOvr>
    <a:masterClrMapping/>
  </p:clrMapOvr>
  <p:extLst>
    <p:ext uri="{DCECCB84-F9BA-43D5-87BE-67443E8EF086}">
      <p15:sldGuideLst xmlns:p15="http://schemas.microsoft.com/office/powerpoint/2012/main">
        <p15:guide id="1" pos="2060">
          <p15:clr>
            <a:srgbClr val="FA7B17"/>
          </p15:clr>
        </p15:guide>
        <p15:guide id="2" pos="3702">
          <p15:clr>
            <a:srgbClr val="FA7B17"/>
          </p15:clr>
        </p15:guide>
        <p15:guide id="3" orient="horz" pos="864">
          <p15:clr>
            <a:srgbClr val="FA7B17"/>
          </p15:clr>
        </p15:guide>
        <p15:guide id="4" pos="1932">
          <p15:clr>
            <a:srgbClr val="FA7B17"/>
          </p15:clr>
        </p15:guide>
        <p15:guide id="5" pos="3830">
          <p15:clr>
            <a:srgbClr val="FA7B17"/>
          </p15:clr>
        </p15:guide>
        <p15:guide id="6" orient="horz" pos="2500">
          <p15:clr>
            <a:srgbClr val="FA7B17"/>
          </p15:clr>
        </p15:guide>
      </p15:sldGuideLst>
    </p:ext>
  </p:extLst>
</p:sldLayout>
</file>

<file path=ppt/slideLayouts/slideLayout114.xml><?xml version="1.0" encoding="utf-8"?>
<p:sldLayout xmlns:a="http://schemas.openxmlformats.org/drawingml/2006/main" xmlns:r="http://schemas.openxmlformats.org/officeDocument/2006/relationships" xmlns:p="http://schemas.openxmlformats.org/presentationml/2006/main" matchingName="Three Phases">
  <p:cSld name="ONE_COLUMN_TEXT_1_1">
    <p:spTree>
      <p:nvGrpSpPr>
        <p:cNvPr id="1" name="Shape 659"/>
        <p:cNvGrpSpPr/>
        <p:nvPr/>
      </p:nvGrpSpPr>
      <p:grpSpPr>
        <a:xfrm>
          <a:off x="0" y="0"/>
          <a:ext cx="0" cy="0"/>
          <a:chOff x="0" y="0"/>
          <a:chExt cx="0" cy="0"/>
        </a:xfrm>
      </p:grpSpPr>
      <p:sp>
        <p:nvSpPr>
          <p:cNvPr id="660" name="Google Shape;660;g3f5735e12be_0_772"/>
          <p:cNvSpPr txBox="1">
            <a:spLocks noGrp="1"/>
          </p:cNvSpPr>
          <p:nvPr>
            <p:ph type="title"/>
          </p:nvPr>
        </p:nvSpPr>
        <p:spPr>
          <a:xfrm>
            <a:off x="311700" y="194550"/>
            <a:ext cx="8520600" cy="823500"/>
          </a:xfrm>
          <a:prstGeom prst="rect">
            <a:avLst/>
          </a:prstGeom>
        </p:spPr>
        <p:txBody>
          <a:bodyPr spcFirstLastPara="1" wrap="square" lIns="91425" tIns="91425" rIns="91425" bIns="91425" anchor="t" anchorCtr="0">
            <a:noAutofit/>
          </a:bodyPr>
          <a:lstStyle>
            <a:lvl1pPr lvl="0">
              <a:spcBef>
                <a:spcPts val="0"/>
              </a:spcBef>
              <a:spcAft>
                <a:spcPts val="0"/>
              </a:spcAft>
              <a:buSzPts val="44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661" name="Google Shape;661;g3f5735e12be_0_772"/>
          <p:cNvSpPr txBox="1">
            <a:spLocks noGrp="1"/>
          </p:cNvSpPr>
          <p:nvPr>
            <p:ph type="sldNum" idx="12"/>
          </p:nvPr>
        </p:nvSpPr>
        <p:spPr>
          <a:xfrm>
            <a:off x="8686800" y="4686300"/>
            <a:ext cx="457200" cy="457200"/>
          </a:xfrm>
          <a:prstGeom prst="rect">
            <a:avLst/>
          </a:prstGeom>
        </p:spPr>
        <p:txBody>
          <a:bodyPr spcFirstLastPara="1" wrap="square" lIns="0" tIns="0" rIns="0" bIns="0" anchor="t" anchorCtr="0">
            <a:noAutofit/>
          </a:bodyPr>
          <a:lstStyle>
            <a:lvl1pPr lvl="0" algn="l">
              <a:buNone/>
              <a:defRPr sz="800">
                <a:solidFill>
                  <a:srgbClr val="000000"/>
                </a:solidFill>
                <a:latin typeface="Work Sans Medium"/>
                <a:ea typeface="Work Sans Medium"/>
                <a:cs typeface="Work Sans Medium"/>
                <a:sym typeface="Work Sans Medium"/>
              </a:defRPr>
            </a:lvl1pPr>
            <a:lvl2pPr lvl="1" algn="l">
              <a:buNone/>
              <a:defRPr sz="800">
                <a:solidFill>
                  <a:srgbClr val="000000"/>
                </a:solidFill>
                <a:latin typeface="Work Sans Medium"/>
                <a:ea typeface="Work Sans Medium"/>
                <a:cs typeface="Work Sans Medium"/>
                <a:sym typeface="Work Sans Medium"/>
              </a:defRPr>
            </a:lvl2pPr>
            <a:lvl3pPr lvl="2" algn="l">
              <a:buNone/>
              <a:defRPr sz="800">
                <a:solidFill>
                  <a:srgbClr val="000000"/>
                </a:solidFill>
                <a:latin typeface="Work Sans Medium"/>
                <a:ea typeface="Work Sans Medium"/>
                <a:cs typeface="Work Sans Medium"/>
                <a:sym typeface="Work Sans Medium"/>
              </a:defRPr>
            </a:lvl3pPr>
            <a:lvl4pPr lvl="3" algn="l">
              <a:buNone/>
              <a:defRPr sz="800">
                <a:solidFill>
                  <a:srgbClr val="000000"/>
                </a:solidFill>
                <a:latin typeface="Work Sans Medium"/>
                <a:ea typeface="Work Sans Medium"/>
                <a:cs typeface="Work Sans Medium"/>
                <a:sym typeface="Work Sans Medium"/>
              </a:defRPr>
            </a:lvl4pPr>
            <a:lvl5pPr lvl="4" algn="l">
              <a:buNone/>
              <a:defRPr sz="800">
                <a:solidFill>
                  <a:srgbClr val="000000"/>
                </a:solidFill>
                <a:latin typeface="Work Sans Medium"/>
                <a:ea typeface="Work Sans Medium"/>
                <a:cs typeface="Work Sans Medium"/>
                <a:sym typeface="Work Sans Medium"/>
              </a:defRPr>
            </a:lvl5pPr>
            <a:lvl6pPr lvl="5" algn="l">
              <a:buNone/>
              <a:defRPr sz="800">
                <a:solidFill>
                  <a:srgbClr val="000000"/>
                </a:solidFill>
                <a:latin typeface="Work Sans Medium"/>
                <a:ea typeface="Work Sans Medium"/>
                <a:cs typeface="Work Sans Medium"/>
                <a:sym typeface="Work Sans Medium"/>
              </a:defRPr>
            </a:lvl6pPr>
            <a:lvl7pPr lvl="6" algn="l">
              <a:buNone/>
              <a:defRPr sz="800">
                <a:solidFill>
                  <a:srgbClr val="000000"/>
                </a:solidFill>
                <a:latin typeface="Work Sans Medium"/>
                <a:ea typeface="Work Sans Medium"/>
                <a:cs typeface="Work Sans Medium"/>
                <a:sym typeface="Work Sans Medium"/>
              </a:defRPr>
            </a:lvl7pPr>
            <a:lvl8pPr lvl="7" algn="l">
              <a:buNone/>
              <a:defRPr sz="800">
                <a:solidFill>
                  <a:srgbClr val="000000"/>
                </a:solidFill>
                <a:latin typeface="Work Sans Medium"/>
                <a:ea typeface="Work Sans Medium"/>
                <a:cs typeface="Work Sans Medium"/>
                <a:sym typeface="Work Sans Medium"/>
              </a:defRPr>
            </a:lvl8pPr>
            <a:lvl9pPr lvl="8" algn="l">
              <a:buNone/>
              <a:defRPr sz="800">
                <a:solidFill>
                  <a:srgbClr val="000000"/>
                </a:solidFill>
                <a:latin typeface="Work Sans Medium"/>
                <a:ea typeface="Work Sans Medium"/>
                <a:cs typeface="Work Sans Medium"/>
                <a:sym typeface="Work Sans Medium"/>
              </a:defRPr>
            </a:lvl9pPr>
          </a:lstStyle>
          <a:p>
            <a:pPr marL="0" lvl="0" indent="0" algn="l" rtl="0">
              <a:spcBef>
                <a:spcPts val="0"/>
              </a:spcBef>
              <a:spcAft>
                <a:spcPts val="0"/>
              </a:spcAft>
              <a:buNone/>
            </a:pPr>
            <a:fld id="{00000000-1234-1234-1234-123412341234}" type="slidenum">
              <a:rPr lang="en"/>
              <a:t>‹#›</a:t>
            </a:fld>
            <a:endParaRPr/>
          </a:p>
        </p:txBody>
      </p:sp>
      <p:sp>
        <p:nvSpPr>
          <p:cNvPr id="662" name="Google Shape;662;g3f5735e12be_0_772"/>
          <p:cNvSpPr txBox="1"/>
          <p:nvPr/>
        </p:nvSpPr>
        <p:spPr>
          <a:xfrm>
            <a:off x="471275" y="1377900"/>
            <a:ext cx="2606100" cy="2596500"/>
          </a:xfrm>
          <a:prstGeom prst="rect">
            <a:avLst/>
          </a:prstGeom>
          <a:solidFill>
            <a:schemeClr val="accent1"/>
          </a:solidFill>
          <a:ln>
            <a:noFill/>
          </a:ln>
        </p:spPr>
        <p:txBody>
          <a:bodyPr spcFirstLastPara="1" wrap="square" lIns="91425" tIns="91425" rIns="91425" bIns="91425" anchor="ctr" anchorCtr="0">
            <a:noAutofit/>
          </a:bodyPr>
          <a:lstStyle/>
          <a:p>
            <a:pPr marL="0" lvl="0" indent="0" algn="l" rtl="0">
              <a:lnSpc>
                <a:spcPct val="100000"/>
              </a:lnSpc>
              <a:spcBef>
                <a:spcPts val="0"/>
              </a:spcBef>
              <a:spcAft>
                <a:spcPts val="0"/>
              </a:spcAft>
              <a:buNone/>
            </a:pPr>
            <a:endParaRPr sz="1350">
              <a:latin typeface="Open Sans"/>
              <a:ea typeface="Open Sans"/>
              <a:cs typeface="Open Sans"/>
              <a:sym typeface="Open Sans"/>
            </a:endParaRPr>
          </a:p>
        </p:txBody>
      </p:sp>
      <p:sp>
        <p:nvSpPr>
          <p:cNvPr id="663" name="Google Shape;663;g3f5735e12be_0_772"/>
          <p:cNvSpPr txBox="1"/>
          <p:nvPr/>
        </p:nvSpPr>
        <p:spPr>
          <a:xfrm>
            <a:off x="3270738" y="1371600"/>
            <a:ext cx="2606100" cy="2596500"/>
          </a:xfrm>
          <a:prstGeom prst="rect">
            <a:avLst/>
          </a:prstGeom>
          <a:solidFill>
            <a:schemeClr val="accent1"/>
          </a:solidFill>
          <a:ln>
            <a:noFill/>
          </a:ln>
        </p:spPr>
        <p:txBody>
          <a:bodyPr spcFirstLastPara="1" wrap="square" lIns="91425" tIns="91425" rIns="91425" bIns="91425" anchor="ctr" anchorCtr="0">
            <a:noAutofit/>
          </a:bodyPr>
          <a:lstStyle/>
          <a:p>
            <a:pPr marL="0" lvl="0" indent="0" algn="l" rtl="0">
              <a:lnSpc>
                <a:spcPct val="100000"/>
              </a:lnSpc>
              <a:spcBef>
                <a:spcPts val="0"/>
              </a:spcBef>
              <a:spcAft>
                <a:spcPts val="0"/>
              </a:spcAft>
              <a:buNone/>
            </a:pPr>
            <a:endParaRPr sz="1350">
              <a:latin typeface="Open Sans"/>
              <a:ea typeface="Open Sans"/>
              <a:cs typeface="Open Sans"/>
              <a:sym typeface="Open Sans"/>
            </a:endParaRPr>
          </a:p>
        </p:txBody>
      </p:sp>
      <p:sp>
        <p:nvSpPr>
          <p:cNvPr id="664" name="Google Shape;664;g3f5735e12be_0_772"/>
          <p:cNvSpPr txBox="1"/>
          <p:nvPr/>
        </p:nvSpPr>
        <p:spPr>
          <a:xfrm>
            <a:off x="6080700" y="1371600"/>
            <a:ext cx="2606100" cy="2596500"/>
          </a:xfrm>
          <a:prstGeom prst="rect">
            <a:avLst/>
          </a:prstGeom>
          <a:solidFill>
            <a:schemeClr val="accent1"/>
          </a:solidFill>
          <a:ln>
            <a:noFill/>
          </a:ln>
        </p:spPr>
        <p:txBody>
          <a:bodyPr spcFirstLastPara="1" wrap="square" lIns="91425" tIns="91425" rIns="91425" bIns="91425" anchor="ctr" anchorCtr="0">
            <a:noAutofit/>
          </a:bodyPr>
          <a:lstStyle/>
          <a:p>
            <a:pPr marL="0" lvl="0" indent="0" algn="l" rtl="0">
              <a:lnSpc>
                <a:spcPct val="100000"/>
              </a:lnSpc>
              <a:spcBef>
                <a:spcPts val="0"/>
              </a:spcBef>
              <a:spcAft>
                <a:spcPts val="0"/>
              </a:spcAft>
              <a:buNone/>
            </a:pPr>
            <a:endParaRPr sz="1350">
              <a:latin typeface="Open Sans"/>
              <a:ea typeface="Open Sans"/>
              <a:cs typeface="Open Sans"/>
              <a:sym typeface="Open Sans"/>
            </a:endParaRPr>
          </a:p>
        </p:txBody>
      </p:sp>
      <p:sp>
        <p:nvSpPr>
          <p:cNvPr id="665" name="Google Shape;665;g3f5735e12be_0_772"/>
          <p:cNvSpPr txBox="1">
            <a:spLocks noGrp="1"/>
          </p:cNvSpPr>
          <p:nvPr>
            <p:ph type="body" idx="1"/>
          </p:nvPr>
        </p:nvSpPr>
        <p:spPr>
          <a:xfrm>
            <a:off x="3283274" y="2036175"/>
            <a:ext cx="2482200" cy="1928700"/>
          </a:xfrm>
          <a:prstGeom prst="rect">
            <a:avLst/>
          </a:prstGeom>
          <a:noFill/>
        </p:spPr>
        <p:txBody>
          <a:bodyPr spcFirstLastPara="1" wrap="square" lIns="91425" tIns="91425" rIns="91425" bIns="91425" anchor="t" anchorCtr="0">
            <a:noAutofit/>
          </a:bodyPr>
          <a:lstStyle>
            <a:lvl1pPr marL="457200" lvl="0" indent="-317500">
              <a:spcBef>
                <a:spcPts val="0"/>
              </a:spcBef>
              <a:spcAft>
                <a:spcPts val="0"/>
              </a:spcAft>
              <a:buSzPts val="1400"/>
              <a:buChar char="●"/>
              <a:defRPr sz="1400"/>
            </a:lvl1pPr>
            <a:lvl2pPr marL="914400" lvl="1" indent="-317500">
              <a:spcBef>
                <a:spcPts val="1600"/>
              </a:spcBef>
              <a:spcAft>
                <a:spcPts val="0"/>
              </a:spcAft>
              <a:buClr>
                <a:srgbClr val="000000"/>
              </a:buClr>
              <a:buSzPts val="1400"/>
              <a:buChar char="○"/>
              <a:defRPr>
                <a:solidFill>
                  <a:srgbClr val="000000"/>
                </a:solidFill>
              </a:defRPr>
            </a:lvl2pPr>
            <a:lvl3pPr marL="1371600" lvl="2" indent="-317500">
              <a:spcBef>
                <a:spcPts val="1600"/>
              </a:spcBef>
              <a:spcAft>
                <a:spcPts val="0"/>
              </a:spcAft>
              <a:buClr>
                <a:srgbClr val="000000"/>
              </a:buClr>
              <a:buSzPts val="1400"/>
              <a:buChar char="■"/>
              <a:defRPr>
                <a:solidFill>
                  <a:srgbClr val="000000"/>
                </a:solidFill>
              </a:defRPr>
            </a:lvl3pPr>
            <a:lvl4pPr marL="1828800" lvl="3" indent="-317500">
              <a:spcBef>
                <a:spcPts val="1600"/>
              </a:spcBef>
              <a:spcAft>
                <a:spcPts val="0"/>
              </a:spcAft>
              <a:buSzPts val="1400"/>
              <a:buChar char="●"/>
              <a:defRPr/>
            </a:lvl4pPr>
            <a:lvl5pPr marL="2286000" lvl="4" indent="-285750">
              <a:spcBef>
                <a:spcPts val="1600"/>
              </a:spcBef>
              <a:spcAft>
                <a:spcPts val="0"/>
              </a:spcAft>
              <a:buSzPts val="900"/>
              <a:buChar char="○"/>
              <a:defRPr/>
            </a:lvl5pPr>
            <a:lvl6pPr marL="2743200" lvl="5" indent="-285750">
              <a:spcBef>
                <a:spcPts val="1600"/>
              </a:spcBef>
              <a:spcAft>
                <a:spcPts val="0"/>
              </a:spcAft>
              <a:buSzPts val="900"/>
              <a:buChar char="■"/>
              <a:defRPr/>
            </a:lvl6pPr>
            <a:lvl7pPr marL="3200400" lvl="6" indent="-317500">
              <a:spcBef>
                <a:spcPts val="1600"/>
              </a:spcBef>
              <a:spcAft>
                <a:spcPts val="0"/>
              </a:spcAft>
              <a:buSzPts val="1400"/>
              <a:buChar char="●"/>
              <a:defRPr/>
            </a:lvl7pPr>
            <a:lvl8pPr marL="3657600" lvl="7" indent="-285750">
              <a:spcBef>
                <a:spcPts val="1600"/>
              </a:spcBef>
              <a:spcAft>
                <a:spcPts val="0"/>
              </a:spcAft>
              <a:buSzPts val="900"/>
              <a:buChar char="○"/>
              <a:defRPr/>
            </a:lvl8pPr>
            <a:lvl9pPr marL="4114800" lvl="8" indent="-285750">
              <a:spcBef>
                <a:spcPts val="1600"/>
              </a:spcBef>
              <a:spcAft>
                <a:spcPts val="1600"/>
              </a:spcAft>
              <a:buSzPts val="900"/>
              <a:buChar char="■"/>
              <a:defRPr/>
            </a:lvl9pPr>
          </a:lstStyle>
          <a:p>
            <a:endParaRPr/>
          </a:p>
        </p:txBody>
      </p:sp>
      <p:sp>
        <p:nvSpPr>
          <p:cNvPr id="666" name="Google Shape;666;g3f5735e12be_0_772"/>
          <p:cNvSpPr txBox="1">
            <a:spLocks noGrp="1"/>
          </p:cNvSpPr>
          <p:nvPr>
            <p:ph type="title" idx="2"/>
          </p:nvPr>
        </p:nvSpPr>
        <p:spPr>
          <a:xfrm>
            <a:off x="496400" y="1383575"/>
            <a:ext cx="2397600" cy="301500"/>
          </a:xfrm>
          <a:prstGeom prst="rect">
            <a:avLst/>
          </a:prstGeom>
          <a:noFill/>
        </p:spPr>
        <p:txBody>
          <a:bodyPr spcFirstLastPara="1" wrap="square" lIns="91425" tIns="91425" rIns="91425" bIns="91425" anchor="t" anchorCtr="0">
            <a:noAutofit/>
          </a:bodyPr>
          <a:lstStyle>
            <a:lvl1pPr lvl="0">
              <a:spcBef>
                <a:spcPts val="0"/>
              </a:spcBef>
              <a:spcAft>
                <a:spcPts val="0"/>
              </a:spcAft>
              <a:buSzPts val="1000"/>
              <a:buNone/>
              <a:defRPr sz="1000"/>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667" name="Google Shape;667;g3f5735e12be_0_772"/>
          <p:cNvSpPr txBox="1">
            <a:spLocks noGrp="1"/>
          </p:cNvSpPr>
          <p:nvPr>
            <p:ph type="title" idx="3"/>
          </p:nvPr>
        </p:nvSpPr>
        <p:spPr>
          <a:xfrm>
            <a:off x="3288550" y="1376363"/>
            <a:ext cx="2397600" cy="301500"/>
          </a:xfrm>
          <a:prstGeom prst="rect">
            <a:avLst/>
          </a:prstGeom>
          <a:noFill/>
        </p:spPr>
        <p:txBody>
          <a:bodyPr spcFirstLastPara="1" wrap="square" lIns="91425" tIns="91425" rIns="91425" bIns="91425" anchor="t" anchorCtr="0">
            <a:noAutofit/>
          </a:bodyPr>
          <a:lstStyle>
            <a:lvl1pPr lvl="0">
              <a:spcBef>
                <a:spcPts val="0"/>
              </a:spcBef>
              <a:spcAft>
                <a:spcPts val="0"/>
              </a:spcAft>
              <a:buSzPts val="1000"/>
              <a:buNone/>
              <a:defRPr sz="1000"/>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668" name="Google Shape;668;g3f5735e12be_0_772"/>
          <p:cNvSpPr txBox="1">
            <a:spLocks noGrp="1"/>
          </p:cNvSpPr>
          <p:nvPr>
            <p:ph type="title" idx="4"/>
          </p:nvPr>
        </p:nvSpPr>
        <p:spPr>
          <a:xfrm>
            <a:off x="6080700" y="1383575"/>
            <a:ext cx="2397600" cy="301500"/>
          </a:xfrm>
          <a:prstGeom prst="rect">
            <a:avLst/>
          </a:prstGeom>
          <a:noFill/>
        </p:spPr>
        <p:txBody>
          <a:bodyPr spcFirstLastPara="1" wrap="square" lIns="91425" tIns="91425" rIns="91425" bIns="91425" anchor="t" anchorCtr="0">
            <a:noAutofit/>
          </a:bodyPr>
          <a:lstStyle>
            <a:lvl1pPr lvl="0">
              <a:spcBef>
                <a:spcPts val="0"/>
              </a:spcBef>
              <a:spcAft>
                <a:spcPts val="0"/>
              </a:spcAft>
              <a:buSzPts val="1000"/>
              <a:buNone/>
              <a:defRPr sz="1000"/>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669" name="Google Shape;669;g3f5735e12be_0_772"/>
          <p:cNvSpPr txBox="1">
            <a:spLocks noGrp="1"/>
          </p:cNvSpPr>
          <p:nvPr>
            <p:ph type="title" idx="5"/>
          </p:nvPr>
        </p:nvSpPr>
        <p:spPr>
          <a:xfrm>
            <a:off x="496400" y="1742675"/>
            <a:ext cx="2397600" cy="457200"/>
          </a:xfrm>
          <a:prstGeom prst="rect">
            <a:avLst/>
          </a:prstGeom>
          <a:noFill/>
        </p:spPr>
        <p:txBody>
          <a:bodyPr spcFirstLastPara="1" wrap="square" lIns="91425" tIns="91425" rIns="91425" bIns="91425" anchor="t" anchorCtr="0">
            <a:noAutofit/>
          </a:bodyPr>
          <a:lstStyle>
            <a:lvl1pPr lvl="0">
              <a:spcBef>
                <a:spcPts val="0"/>
              </a:spcBef>
              <a:spcAft>
                <a:spcPts val="0"/>
              </a:spcAft>
              <a:buSzPts val="1900"/>
              <a:buNone/>
              <a:defRPr sz="1900"/>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670" name="Google Shape;670;g3f5735e12be_0_772"/>
          <p:cNvSpPr txBox="1">
            <a:spLocks noGrp="1"/>
          </p:cNvSpPr>
          <p:nvPr>
            <p:ph type="body" idx="6"/>
          </p:nvPr>
        </p:nvSpPr>
        <p:spPr>
          <a:xfrm>
            <a:off x="496400" y="2050600"/>
            <a:ext cx="2439900" cy="1928700"/>
          </a:xfrm>
          <a:prstGeom prst="rect">
            <a:avLst/>
          </a:prstGeom>
          <a:noFill/>
        </p:spPr>
        <p:txBody>
          <a:bodyPr spcFirstLastPara="1" wrap="square" lIns="91425" tIns="91425" rIns="91425" bIns="91425" anchor="t" anchorCtr="0">
            <a:noAutofit/>
          </a:bodyPr>
          <a:lstStyle>
            <a:lvl1pPr marL="457200" lvl="0" indent="-317500">
              <a:spcBef>
                <a:spcPts val="0"/>
              </a:spcBef>
              <a:spcAft>
                <a:spcPts val="0"/>
              </a:spcAft>
              <a:buSzPts val="1400"/>
              <a:buChar char="●"/>
              <a:defRPr sz="1400"/>
            </a:lvl1pPr>
            <a:lvl2pPr marL="914400" lvl="1" indent="-317500">
              <a:spcBef>
                <a:spcPts val="1600"/>
              </a:spcBef>
              <a:spcAft>
                <a:spcPts val="0"/>
              </a:spcAft>
              <a:buClr>
                <a:srgbClr val="000000"/>
              </a:buClr>
              <a:buSzPts val="1400"/>
              <a:buChar char="○"/>
              <a:defRPr>
                <a:solidFill>
                  <a:srgbClr val="000000"/>
                </a:solidFill>
              </a:defRPr>
            </a:lvl2pPr>
            <a:lvl3pPr marL="1371600" lvl="2" indent="-317500">
              <a:spcBef>
                <a:spcPts val="1600"/>
              </a:spcBef>
              <a:spcAft>
                <a:spcPts val="0"/>
              </a:spcAft>
              <a:buClr>
                <a:srgbClr val="000000"/>
              </a:buClr>
              <a:buSzPts val="1400"/>
              <a:buChar char="■"/>
              <a:defRPr>
                <a:solidFill>
                  <a:srgbClr val="000000"/>
                </a:solidFill>
              </a:defRPr>
            </a:lvl3pPr>
            <a:lvl4pPr marL="1828800" lvl="3" indent="-317500">
              <a:spcBef>
                <a:spcPts val="1600"/>
              </a:spcBef>
              <a:spcAft>
                <a:spcPts val="0"/>
              </a:spcAft>
              <a:buSzPts val="1400"/>
              <a:buChar char="●"/>
              <a:defRPr/>
            </a:lvl4pPr>
            <a:lvl5pPr marL="2286000" lvl="4" indent="-285750">
              <a:spcBef>
                <a:spcPts val="1600"/>
              </a:spcBef>
              <a:spcAft>
                <a:spcPts val="0"/>
              </a:spcAft>
              <a:buSzPts val="900"/>
              <a:buChar char="○"/>
              <a:defRPr/>
            </a:lvl5pPr>
            <a:lvl6pPr marL="2743200" lvl="5" indent="-285750">
              <a:spcBef>
                <a:spcPts val="1600"/>
              </a:spcBef>
              <a:spcAft>
                <a:spcPts val="0"/>
              </a:spcAft>
              <a:buSzPts val="900"/>
              <a:buChar char="■"/>
              <a:defRPr/>
            </a:lvl6pPr>
            <a:lvl7pPr marL="3200400" lvl="6" indent="-317500">
              <a:spcBef>
                <a:spcPts val="1600"/>
              </a:spcBef>
              <a:spcAft>
                <a:spcPts val="0"/>
              </a:spcAft>
              <a:buSzPts val="1400"/>
              <a:buChar char="●"/>
              <a:defRPr/>
            </a:lvl7pPr>
            <a:lvl8pPr marL="3657600" lvl="7" indent="-285750">
              <a:spcBef>
                <a:spcPts val="1600"/>
              </a:spcBef>
              <a:spcAft>
                <a:spcPts val="0"/>
              </a:spcAft>
              <a:buSzPts val="900"/>
              <a:buChar char="○"/>
              <a:defRPr/>
            </a:lvl8pPr>
            <a:lvl9pPr marL="4114800" lvl="8" indent="-285750">
              <a:spcBef>
                <a:spcPts val="1600"/>
              </a:spcBef>
              <a:spcAft>
                <a:spcPts val="1600"/>
              </a:spcAft>
              <a:buSzPts val="900"/>
              <a:buChar char="■"/>
              <a:defRPr/>
            </a:lvl9pPr>
          </a:lstStyle>
          <a:p>
            <a:endParaRPr/>
          </a:p>
        </p:txBody>
      </p:sp>
      <p:sp>
        <p:nvSpPr>
          <p:cNvPr id="671" name="Google Shape;671;g3f5735e12be_0_772"/>
          <p:cNvSpPr txBox="1">
            <a:spLocks noGrp="1"/>
          </p:cNvSpPr>
          <p:nvPr>
            <p:ph type="title" idx="7"/>
          </p:nvPr>
        </p:nvSpPr>
        <p:spPr>
          <a:xfrm>
            <a:off x="3270750" y="1742675"/>
            <a:ext cx="2397600" cy="457200"/>
          </a:xfrm>
          <a:prstGeom prst="rect">
            <a:avLst/>
          </a:prstGeom>
          <a:noFill/>
        </p:spPr>
        <p:txBody>
          <a:bodyPr spcFirstLastPara="1" wrap="square" lIns="91425" tIns="91425" rIns="91425" bIns="91425" anchor="t" anchorCtr="0">
            <a:noAutofit/>
          </a:bodyPr>
          <a:lstStyle>
            <a:lvl1pPr lvl="0">
              <a:spcBef>
                <a:spcPts val="0"/>
              </a:spcBef>
              <a:spcAft>
                <a:spcPts val="0"/>
              </a:spcAft>
              <a:buSzPts val="1900"/>
              <a:buNone/>
              <a:defRPr sz="1900"/>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672" name="Google Shape;672;g3f5735e12be_0_772"/>
          <p:cNvSpPr txBox="1">
            <a:spLocks noGrp="1"/>
          </p:cNvSpPr>
          <p:nvPr>
            <p:ph type="body" idx="8"/>
          </p:nvPr>
        </p:nvSpPr>
        <p:spPr>
          <a:xfrm>
            <a:off x="6082749" y="2036175"/>
            <a:ext cx="2482200" cy="1928700"/>
          </a:xfrm>
          <a:prstGeom prst="rect">
            <a:avLst/>
          </a:prstGeom>
          <a:noFill/>
        </p:spPr>
        <p:txBody>
          <a:bodyPr spcFirstLastPara="1" wrap="square" lIns="91425" tIns="91425" rIns="91425" bIns="91425" anchor="t" anchorCtr="0">
            <a:noAutofit/>
          </a:bodyPr>
          <a:lstStyle>
            <a:lvl1pPr marL="457200" lvl="0" indent="-317500">
              <a:spcBef>
                <a:spcPts val="0"/>
              </a:spcBef>
              <a:spcAft>
                <a:spcPts val="0"/>
              </a:spcAft>
              <a:buSzPts val="1400"/>
              <a:buChar char="●"/>
              <a:defRPr sz="1400"/>
            </a:lvl1pPr>
            <a:lvl2pPr marL="914400" lvl="1" indent="-317500">
              <a:spcBef>
                <a:spcPts val="1600"/>
              </a:spcBef>
              <a:spcAft>
                <a:spcPts val="0"/>
              </a:spcAft>
              <a:buClr>
                <a:srgbClr val="000000"/>
              </a:buClr>
              <a:buSzPts val="1400"/>
              <a:buChar char="○"/>
              <a:defRPr>
                <a:solidFill>
                  <a:srgbClr val="000000"/>
                </a:solidFill>
              </a:defRPr>
            </a:lvl2pPr>
            <a:lvl3pPr marL="1371600" lvl="2" indent="-317500">
              <a:spcBef>
                <a:spcPts val="1600"/>
              </a:spcBef>
              <a:spcAft>
                <a:spcPts val="0"/>
              </a:spcAft>
              <a:buClr>
                <a:srgbClr val="000000"/>
              </a:buClr>
              <a:buSzPts val="1400"/>
              <a:buChar char="■"/>
              <a:defRPr>
                <a:solidFill>
                  <a:srgbClr val="000000"/>
                </a:solidFill>
              </a:defRPr>
            </a:lvl3pPr>
            <a:lvl4pPr marL="1828800" lvl="3" indent="-317500">
              <a:spcBef>
                <a:spcPts val="1600"/>
              </a:spcBef>
              <a:spcAft>
                <a:spcPts val="0"/>
              </a:spcAft>
              <a:buSzPts val="1400"/>
              <a:buChar char="●"/>
              <a:defRPr/>
            </a:lvl4pPr>
            <a:lvl5pPr marL="2286000" lvl="4" indent="-285750">
              <a:spcBef>
                <a:spcPts val="1600"/>
              </a:spcBef>
              <a:spcAft>
                <a:spcPts val="0"/>
              </a:spcAft>
              <a:buSzPts val="900"/>
              <a:buChar char="○"/>
              <a:defRPr/>
            </a:lvl5pPr>
            <a:lvl6pPr marL="2743200" lvl="5" indent="-285750">
              <a:spcBef>
                <a:spcPts val="1600"/>
              </a:spcBef>
              <a:spcAft>
                <a:spcPts val="0"/>
              </a:spcAft>
              <a:buSzPts val="900"/>
              <a:buChar char="■"/>
              <a:defRPr/>
            </a:lvl6pPr>
            <a:lvl7pPr marL="3200400" lvl="6" indent="-317500">
              <a:spcBef>
                <a:spcPts val="1600"/>
              </a:spcBef>
              <a:spcAft>
                <a:spcPts val="0"/>
              </a:spcAft>
              <a:buSzPts val="1400"/>
              <a:buChar char="●"/>
              <a:defRPr/>
            </a:lvl7pPr>
            <a:lvl8pPr marL="3657600" lvl="7" indent="-285750">
              <a:spcBef>
                <a:spcPts val="1600"/>
              </a:spcBef>
              <a:spcAft>
                <a:spcPts val="0"/>
              </a:spcAft>
              <a:buSzPts val="900"/>
              <a:buChar char="○"/>
              <a:defRPr/>
            </a:lvl8pPr>
            <a:lvl9pPr marL="4114800" lvl="8" indent="-285750">
              <a:spcBef>
                <a:spcPts val="1600"/>
              </a:spcBef>
              <a:spcAft>
                <a:spcPts val="1600"/>
              </a:spcAft>
              <a:buSzPts val="900"/>
              <a:buChar char="■"/>
              <a:defRPr/>
            </a:lvl9pPr>
          </a:lstStyle>
          <a:p>
            <a:endParaRPr/>
          </a:p>
        </p:txBody>
      </p:sp>
      <p:sp>
        <p:nvSpPr>
          <p:cNvPr id="673" name="Google Shape;673;g3f5735e12be_0_772"/>
          <p:cNvSpPr txBox="1">
            <a:spLocks noGrp="1"/>
          </p:cNvSpPr>
          <p:nvPr>
            <p:ph type="title" idx="9"/>
          </p:nvPr>
        </p:nvSpPr>
        <p:spPr>
          <a:xfrm>
            <a:off x="6070225" y="1742675"/>
            <a:ext cx="2397600" cy="457200"/>
          </a:xfrm>
          <a:prstGeom prst="rect">
            <a:avLst/>
          </a:prstGeom>
          <a:noFill/>
        </p:spPr>
        <p:txBody>
          <a:bodyPr spcFirstLastPara="1" wrap="square" lIns="91425" tIns="91425" rIns="91425" bIns="91425" anchor="t" anchorCtr="0">
            <a:noAutofit/>
          </a:bodyPr>
          <a:lstStyle>
            <a:lvl1pPr lvl="0">
              <a:spcBef>
                <a:spcPts val="0"/>
              </a:spcBef>
              <a:spcAft>
                <a:spcPts val="0"/>
              </a:spcAft>
              <a:buSzPts val="1900"/>
              <a:buNone/>
              <a:defRPr sz="1900"/>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Tree>
  </p:cSld>
  <p:clrMapOvr>
    <a:masterClrMapping/>
  </p:clrMapOvr>
  <p:extLst>
    <p:ext uri="{DCECCB84-F9BA-43D5-87BE-67443E8EF086}">
      <p15:sldGuideLst xmlns:p15="http://schemas.microsoft.com/office/powerpoint/2012/main">
        <p15:guide id="1" pos="2060">
          <p15:clr>
            <a:srgbClr val="FA7B17"/>
          </p15:clr>
        </p15:guide>
        <p15:guide id="2" pos="3702">
          <p15:clr>
            <a:srgbClr val="FA7B17"/>
          </p15:clr>
        </p15:guide>
        <p15:guide id="3" orient="horz" pos="864">
          <p15:clr>
            <a:srgbClr val="FA7B17"/>
          </p15:clr>
        </p15:guide>
        <p15:guide id="4" pos="1932">
          <p15:clr>
            <a:srgbClr val="FA7B17"/>
          </p15:clr>
        </p15:guide>
        <p15:guide id="5" pos="3830">
          <p15:clr>
            <a:srgbClr val="FA7B17"/>
          </p15:clr>
        </p15:guide>
        <p15:guide id="6" orient="horz" pos="2500">
          <p15:clr>
            <a:srgbClr val="FA7B17"/>
          </p15:clr>
        </p15:guide>
      </p15:sldGuideLst>
    </p:ext>
  </p:extLst>
</p:sldLayout>
</file>

<file path=ppt/slideLayouts/slideLayout115.xml><?xml version="1.0" encoding="utf-8"?>
<p:sldLayout xmlns:a="http://schemas.openxmlformats.org/drawingml/2006/main" xmlns:r="http://schemas.openxmlformats.org/officeDocument/2006/relationships" xmlns:p="http://schemas.openxmlformats.org/presentationml/2006/main" matchingName="Main point">
  <p:cSld name="MAIN_POINT">
    <p:bg>
      <p:bgPr>
        <a:solidFill>
          <a:schemeClr val="accent1"/>
        </a:solidFill>
        <a:effectLst/>
      </p:bgPr>
    </p:bg>
    <p:spTree>
      <p:nvGrpSpPr>
        <p:cNvPr id="1" name="Shape 674"/>
        <p:cNvGrpSpPr/>
        <p:nvPr/>
      </p:nvGrpSpPr>
      <p:grpSpPr>
        <a:xfrm>
          <a:off x="0" y="0"/>
          <a:ext cx="0" cy="0"/>
          <a:chOff x="0" y="0"/>
          <a:chExt cx="0" cy="0"/>
        </a:xfrm>
      </p:grpSpPr>
      <p:sp>
        <p:nvSpPr>
          <p:cNvPr id="675" name="Google Shape;675;g3f5735e12be_0_787"/>
          <p:cNvSpPr txBox="1">
            <a:spLocks noGrp="1"/>
          </p:cNvSpPr>
          <p:nvPr>
            <p:ph type="ctrTitle"/>
          </p:nvPr>
        </p:nvSpPr>
        <p:spPr>
          <a:xfrm>
            <a:off x="457200" y="1143000"/>
            <a:ext cx="5498100" cy="3543300"/>
          </a:xfrm>
          <a:prstGeom prst="rect">
            <a:avLst/>
          </a:prstGeom>
        </p:spPr>
        <p:txBody>
          <a:bodyPr spcFirstLastPara="1" wrap="square" lIns="0" tIns="0" rIns="0" bIns="0" anchor="t" anchorCtr="0">
            <a:noAutofit/>
          </a:bodyPr>
          <a:lstStyle>
            <a:lvl1pPr lvl="0">
              <a:lnSpc>
                <a:spcPct val="85000"/>
              </a:lnSpc>
              <a:spcBef>
                <a:spcPts val="0"/>
              </a:spcBef>
              <a:spcAft>
                <a:spcPts val="0"/>
              </a:spcAft>
              <a:buSzPts val="2700"/>
              <a:buNone/>
              <a:defRPr sz="2700" b="0"/>
            </a:lvl1pPr>
            <a:lvl2pPr lvl="1" algn="ctr">
              <a:spcBef>
                <a:spcPts val="0"/>
              </a:spcBef>
              <a:spcAft>
                <a:spcPts val="0"/>
              </a:spcAft>
              <a:buSzPts val="1900"/>
              <a:buFont typeface="Work Sans"/>
              <a:buNone/>
              <a:defRPr sz="1900">
                <a:latin typeface="Work Sans"/>
                <a:ea typeface="Work Sans"/>
                <a:cs typeface="Work Sans"/>
                <a:sym typeface="Work Sans"/>
              </a:defRPr>
            </a:lvl2pPr>
            <a:lvl3pPr lvl="2" algn="ctr">
              <a:spcBef>
                <a:spcPts val="0"/>
              </a:spcBef>
              <a:spcAft>
                <a:spcPts val="0"/>
              </a:spcAft>
              <a:buSzPts val="1900"/>
              <a:buFont typeface="Work Sans"/>
              <a:buNone/>
              <a:defRPr sz="1900">
                <a:latin typeface="Work Sans"/>
                <a:ea typeface="Work Sans"/>
                <a:cs typeface="Work Sans"/>
                <a:sym typeface="Work Sans"/>
              </a:defRPr>
            </a:lvl3pPr>
            <a:lvl4pPr lvl="3" algn="ctr">
              <a:spcBef>
                <a:spcPts val="0"/>
              </a:spcBef>
              <a:spcAft>
                <a:spcPts val="0"/>
              </a:spcAft>
              <a:buSzPts val="1900"/>
              <a:buFont typeface="Work Sans"/>
              <a:buNone/>
              <a:defRPr sz="1900">
                <a:latin typeface="Work Sans"/>
                <a:ea typeface="Work Sans"/>
                <a:cs typeface="Work Sans"/>
                <a:sym typeface="Work Sans"/>
              </a:defRPr>
            </a:lvl4pPr>
            <a:lvl5pPr lvl="4" algn="ctr">
              <a:spcBef>
                <a:spcPts val="0"/>
              </a:spcBef>
              <a:spcAft>
                <a:spcPts val="0"/>
              </a:spcAft>
              <a:buSzPts val="1900"/>
              <a:buFont typeface="Work Sans"/>
              <a:buNone/>
              <a:defRPr sz="1900">
                <a:latin typeface="Work Sans"/>
                <a:ea typeface="Work Sans"/>
                <a:cs typeface="Work Sans"/>
                <a:sym typeface="Work Sans"/>
              </a:defRPr>
            </a:lvl5pPr>
            <a:lvl6pPr lvl="5" algn="ctr">
              <a:spcBef>
                <a:spcPts val="0"/>
              </a:spcBef>
              <a:spcAft>
                <a:spcPts val="0"/>
              </a:spcAft>
              <a:buSzPts val="1900"/>
              <a:buFont typeface="Work Sans"/>
              <a:buNone/>
              <a:defRPr sz="1900">
                <a:latin typeface="Work Sans"/>
                <a:ea typeface="Work Sans"/>
                <a:cs typeface="Work Sans"/>
                <a:sym typeface="Work Sans"/>
              </a:defRPr>
            </a:lvl6pPr>
            <a:lvl7pPr lvl="6" algn="ctr">
              <a:spcBef>
                <a:spcPts val="0"/>
              </a:spcBef>
              <a:spcAft>
                <a:spcPts val="0"/>
              </a:spcAft>
              <a:buSzPts val="1900"/>
              <a:buFont typeface="Work Sans"/>
              <a:buNone/>
              <a:defRPr sz="1900">
                <a:latin typeface="Work Sans"/>
                <a:ea typeface="Work Sans"/>
                <a:cs typeface="Work Sans"/>
                <a:sym typeface="Work Sans"/>
              </a:defRPr>
            </a:lvl7pPr>
            <a:lvl8pPr lvl="7" algn="ctr">
              <a:spcBef>
                <a:spcPts val="0"/>
              </a:spcBef>
              <a:spcAft>
                <a:spcPts val="0"/>
              </a:spcAft>
              <a:buSzPts val="1900"/>
              <a:buFont typeface="Work Sans"/>
              <a:buNone/>
              <a:defRPr sz="1900">
                <a:latin typeface="Work Sans"/>
                <a:ea typeface="Work Sans"/>
                <a:cs typeface="Work Sans"/>
                <a:sym typeface="Work Sans"/>
              </a:defRPr>
            </a:lvl8pPr>
            <a:lvl9pPr lvl="8" algn="ctr">
              <a:spcBef>
                <a:spcPts val="0"/>
              </a:spcBef>
              <a:spcAft>
                <a:spcPts val="0"/>
              </a:spcAft>
              <a:buSzPts val="1900"/>
              <a:buFont typeface="Work Sans"/>
              <a:buNone/>
              <a:defRPr sz="1900">
                <a:latin typeface="Work Sans"/>
                <a:ea typeface="Work Sans"/>
                <a:cs typeface="Work Sans"/>
                <a:sym typeface="Work Sans"/>
              </a:defRPr>
            </a:lvl9pPr>
          </a:lstStyle>
          <a:p>
            <a:endParaRPr/>
          </a:p>
        </p:txBody>
      </p:sp>
      <p:sp>
        <p:nvSpPr>
          <p:cNvPr id="676" name="Google Shape;676;g3f5735e12be_0_787"/>
          <p:cNvSpPr txBox="1">
            <a:spLocks noGrp="1"/>
          </p:cNvSpPr>
          <p:nvPr>
            <p:ph type="title" idx="2"/>
          </p:nvPr>
        </p:nvSpPr>
        <p:spPr>
          <a:xfrm>
            <a:off x="311700" y="273550"/>
            <a:ext cx="5861100" cy="744300"/>
          </a:xfrm>
          <a:prstGeom prst="rect">
            <a:avLst/>
          </a:prstGeom>
        </p:spPr>
        <p:txBody>
          <a:bodyPr spcFirstLastPara="1" wrap="square" lIns="91425" tIns="91425" rIns="91425" bIns="91425" anchor="t" anchorCtr="0">
            <a:noAutofit/>
          </a:bodyPr>
          <a:lstStyle>
            <a:lvl1pPr lvl="0">
              <a:lnSpc>
                <a:spcPct val="85000"/>
              </a:lnSpc>
              <a:spcBef>
                <a:spcPts val="0"/>
              </a:spcBef>
              <a:spcAft>
                <a:spcPts val="0"/>
              </a:spcAft>
              <a:buSzPts val="4400"/>
              <a:buNone/>
              <a:defRPr/>
            </a:lvl1pPr>
            <a:lvl2pPr lvl="1">
              <a:lnSpc>
                <a:spcPct val="75000"/>
              </a:lnSpc>
              <a:spcBef>
                <a:spcPts val="0"/>
              </a:spcBef>
              <a:spcAft>
                <a:spcPts val="0"/>
              </a:spcAft>
              <a:buSzPts val="2800"/>
              <a:buNone/>
              <a:defRPr/>
            </a:lvl2pPr>
            <a:lvl3pPr lvl="2">
              <a:lnSpc>
                <a:spcPct val="75000"/>
              </a:lnSpc>
              <a:spcBef>
                <a:spcPts val="0"/>
              </a:spcBef>
              <a:spcAft>
                <a:spcPts val="0"/>
              </a:spcAft>
              <a:buSzPts val="2800"/>
              <a:buNone/>
              <a:defRPr/>
            </a:lvl3pPr>
            <a:lvl4pPr lvl="3">
              <a:lnSpc>
                <a:spcPct val="75000"/>
              </a:lnSpc>
              <a:spcBef>
                <a:spcPts val="0"/>
              </a:spcBef>
              <a:spcAft>
                <a:spcPts val="0"/>
              </a:spcAft>
              <a:buSzPts val="2800"/>
              <a:buNone/>
              <a:defRPr/>
            </a:lvl4pPr>
            <a:lvl5pPr lvl="4">
              <a:lnSpc>
                <a:spcPct val="75000"/>
              </a:lnSpc>
              <a:spcBef>
                <a:spcPts val="0"/>
              </a:spcBef>
              <a:spcAft>
                <a:spcPts val="0"/>
              </a:spcAft>
              <a:buSzPts val="2800"/>
              <a:buNone/>
              <a:defRPr/>
            </a:lvl5pPr>
            <a:lvl6pPr lvl="5">
              <a:lnSpc>
                <a:spcPct val="75000"/>
              </a:lnSpc>
              <a:spcBef>
                <a:spcPts val="0"/>
              </a:spcBef>
              <a:spcAft>
                <a:spcPts val="0"/>
              </a:spcAft>
              <a:buSzPts val="2800"/>
              <a:buNone/>
              <a:defRPr/>
            </a:lvl6pPr>
            <a:lvl7pPr lvl="6">
              <a:lnSpc>
                <a:spcPct val="75000"/>
              </a:lnSpc>
              <a:spcBef>
                <a:spcPts val="0"/>
              </a:spcBef>
              <a:spcAft>
                <a:spcPts val="0"/>
              </a:spcAft>
              <a:buSzPts val="2800"/>
              <a:buNone/>
              <a:defRPr/>
            </a:lvl7pPr>
            <a:lvl8pPr lvl="7">
              <a:lnSpc>
                <a:spcPct val="75000"/>
              </a:lnSpc>
              <a:spcBef>
                <a:spcPts val="0"/>
              </a:spcBef>
              <a:spcAft>
                <a:spcPts val="0"/>
              </a:spcAft>
              <a:buSzPts val="2800"/>
              <a:buNone/>
              <a:defRPr/>
            </a:lvl8pPr>
            <a:lvl9pPr lvl="8">
              <a:lnSpc>
                <a:spcPct val="75000"/>
              </a:lnSpc>
              <a:spcBef>
                <a:spcPts val="0"/>
              </a:spcBef>
              <a:spcAft>
                <a:spcPts val="0"/>
              </a:spcAft>
              <a:buSzPts val="2800"/>
              <a:buNone/>
              <a:defRPr/>
            </a:lvl9pPr>
          </a:lstStyle>
          <a:p>
            <a:endParaRPr/>
          </a:p>
        </p:txBody>
      </p:sp>
      <p:sp>
        <p:nvSpPr>
          <p:cNvPr id="677" name="Google Shape;677;g3f5735e12be_0_787"/>
          <p:cNvSpPr txBox="1">
            <a:spLocks noGrp="1"/>
          </p:cNvSpPr>
          <p:nvPr>
            <p:ph type="sldNum" idx="12"/>
          </p:nvPr>
        </p:nvSpPr>
        <p:spPr>
          <a:xfrm>
            <a:off x="8686800" y="4686300"/>
            <a:ext cx="457200" cy="457200"/>
          </a:xfrm>
          <a:prstGeom prst="rect">
            <a:avLst/>
          </a:prstGeom>
        </p:spPr>
        <p:txBody>
          <a:bodyPr spcFirstLastPara="1" wrap="square" lIns="0" tIns="0" rIns="0" bIns="0" anchor="t" anchorCtr="0">
            <a:noAutofit/>
          </a:bodyPr>
          <a:lstStyle>
            <a:lvl1pPr lvl="0" algn="l">
              <a:buNone/>
              <a:defRPr sz="800">
                <a:solidFill>
                  <a:srgbClr val="000000"/>
                </a:solidFill>
                <a:latin typeface="Work Sans Medium"/>
                <a:ea typeface="Work Sans Medium"/>
                <a:cs typeface="Work Sans Medium"/>
                <a:sym typeface="Work Sans Medium"/>
              </a:defRPr>
            </a:lvl1pPr>
            <a:lvl2pPr lvl="1" algn="l">
              <a:buNone/>
              <a:defRPr sz="800">
                <a:solidFill>
                  <a:srgbClr val="000000"/>
                </a:solidFill>
                <a:latin typeface="Work Sans Medium"/>
                <a:ea typeface="Work Sans Medium"/>
                <a:cs typeface="Work Sans Medium"/>
                <a:sym typeface="Work Sans Medium"/>
              </a:defRPr>
            </a:lvl2pPr>
            <a:lvl3pPr lvl="2" algn="l">
              <a:buNone/>
              <a:defRPr sz="800">
                <a:solidFill>
                  <a:srgbClr val="000000"/>
                </a:solidFill>
                <a:latin typeface="Work Sans Medium"/>
                <a:ea typeface="Work Sans Medium"/>
                <a:cs typeface="Work Sans Medium"/>
                <a:sym typeface="Work Sans Medium"/>
              </a:defRPr>
            </a:lvl3pPr>
            <a:lvl4pPr lvl="3" algn="l">
              <a:buNone/>
              <a:defRPr sz="800">
                <a:solidFill>
                  <a:srgbClr val="000000"/>
                </a:solidFill>
                <a:latin typeface="Work Sans Medium"/>
                <a:ea typeface="Work Sans Medium"/>
                <a:cs typeface="Work Sans Medium"/>
                <a:sym typeface="Work Sans Medium"/>
              </a:defRPr>
            </a:lvl4pPr>
            <a:lvl5pPr lvl="4" algn="l">
              <a:buNone/>
              <a:defRPr sz="800">
                <a:solidFill>
                  <a:srgbClr val="000000"/>
                </a:solidFill>
                <a:latin typeface="Work Sans Medium"/>
                <a:ea typeface="Work Sans Medium"/>
                <a:cs typeface="Work Sans Medium"/>
                <a:sym typeface="Work Sans Medium"/>
              </a:defRPr>
            </a:lvl5pPr>
            <a:lvl6pPr lvl="5" algn="l">
              <a:buNone/>
              <a:defRPr sz="800">
                <a:solidFill>
                  <a:srgbClr val="000000"/>
                </a:solidFill>
                <a:latin typeface="Work Sans Medium"/>
                <a:ea typeface="Work Sans Medium"/>
                <a:cs typeface="Work Sans Medium"/>
                <a:sym typeface="Work Sans Medium"/>
              </a:defRPr>
            </a:lvl6pPr>
            <a:lvl7pPr lvl="6" algn="l">
              <a:buNone/>
              <a:defRPr sz="800">
                <a:solidFill>
                  <a:srgbClr val="000000"/>
                </a:solidFill>
                <a:latin typeface="Work Sans Medium"/>
                <a:ea typeface="Work Sans Medium"/>
                <a:cs typeface="Work Sans Medium"/>
                <a:sym typeface="Work Sans Medium"/>
              </a:defRPr>
            </a:lvl7pPr>
            <a:lvl8pPr lvl="7" algn="l">
              <a:buNone/>
              <a:defRPr sz="800">
                <a:solidFill>
                  <a:srgbClr val="000000"/>
                </a:solidFill>
                <a:latin typeface="Work Sans Medium"/>
                <a:ea typeface="Work Sans Medium"/>
                <a:cs typeface="Work Sans Medium"/>
                <a:sym typeface="Work Sans Medium"/>
              </a:defRPr>
            </a:lvl8pPr>
            <a:lvl9pPr lvl="8" algn="l">
              <a:buNone/>
              <a:defRPr sz="800">
                <a:solidFill>
                  <a:srgbClr val="000000"/>
                </a:solidFill>
                <a:latin typeface="Work Sans Medium"/>
                <a:ea typeface="Work Sans Medium"/>
                <a:cs typeface="Work Sans Medium"/>
                <a:sym typeface="Work Sans Medium"/>
              </a:defRPr>
            </a:lvl9pPr>
          </a:lstStyle>
          <a:p>
            <a:pPr marL="0" lvl="0" indent="0" algn="l" rtl="0">
              <a:spcBef>
                <a:spcPts val="0"/>
              </a:spcBef>
              <a:spcAft>
                <a:spcPts val="0"/>
              </a:spcAft>
              <a:buNone/>
            </a:pPr>
            <a:fld id="{00000000-1234-1234-1234-123412341234}" type="slidenum">
              <a:rPr lang="en"/>
              <a:t>‹#›</a:t>
            </a:fld>
            <a:endParaRPr/>
          </a:p>
        </p:txBody>
      </p:sp>
    </p:spTree>
  </p:cSld>
  <p:clrMapOvr>
    <a:masterClrMapping/>
  </p:clrMapOvr>
  <p:extLst>
    <p:ext uri="{DCECCB84-F9BA-43D5-87BE-67443E8EF086}">
      <p15:sldGuideLst xmlns:p15="http://schemas.microsoft.com/office/powerpoint/2012/main">
        <p15:guide id="1" orient="horz" pos="1620">
          <p15:clr>
            <a:srgbClr val="FA7B17"/>
          </p15:clr>
        </p15:guide>
        <p15:guide id="2" pos="4032">
          <p15:clr>
            <a:srgbClr val="FA7B17"/>
          </p15:clr>
        </p15:guide>
        <p15:guide id="3" orient="horz" pos="720">
          <p15:clr>
            <a:srgbClr val="FA7B17"/>
          </p15:clr>
        </p15:guide>
        <p15:guide id="4" pos="2880">
          <p15:clr>
            <a:srgbClr val="FA7B17"/>
          </p15:clr>
        </p15:guide>
      </p15:sldGuideLst>
    </p:ext>
  </p:extLst>
</p:sldLayout>
</file>

<file path=ppt/slideLayouts/slideLayout116.xml><?xml version="1.0" encoding="utf-8"?>
<p:sldLayout xmlns:a="http://schemas.openxmlformats.org/drawingml/2006/main" xmlns:r="http://schemas.openxmlformats.org/officeDocument/2006/relationships" xmlns:p="http://schemas.openxmlformats.org/presentationml/2006/main" matchingName="Number callout (1)">
  <p:cSld name="MAIN_POINT_2">
    <p:spTree>
      <p:nvGrpSpPr>
        <p:cNvPr id="1" name="Shape 678"/>
        <p:cNvGrpSpPr/>
        <p:nvPr/>
      </p:nvGrpSpPr>
      <p:grpSpPr>
        <a:xfrm>
          <a:off x="0" y="0"/>
          <a:ext cx="0" cy="0"/>
          <a:chOff x="0" y="0"/>
          <a:chExt cx="0" cy="0"/>
        </a:xfrm>
      </p:grpSpPr>
      <p:sp>
        <p:nvSpPr>
          <p:cNvPr id="679" name="Google Shape;679;g3f5735e12be_0_791"/>
          <p:cNvSpPr txBox="1">
            <a:spLocks noGrp="1"/>
          </p:cNvSpPr>
          <p:nvPr>
            <p:ph type="ctrTitle"/>
          </p:nvPr>
        </p:nvSpPr>
        <p:spPr>
          <a:xfrm>
            <a:off x="457200" y="2571750"/>
            <a:ext cx="5943600" cy="2114400"/>
          </a:xfrm>
          <a:prstGeom prst="rect">
            <a:avLst/>
          </a:prstGeom>
        </p:spPr>
        <p:txBody>
          <a:bodyPr spcFirstLastPara="1" wrap="square" lIns="0" tIns="0" rIns="0" bIns="0" anchor="t" anchorCtr="0">
            <a:noAutofit/>
          </a:bodyPr>
          <a:lstStyle>
            <a:lvl1pPr lvl="0">
              <a:spcBef>
                <a:spcPts val="0"/>
              </a:spcBef>
              <a:spcAft>
                <a:spcPts val="0"/>
              </a:spcAft>
              <a:buSzPts val="1900"/>
              <a:buNone/>
              <a:defRPr sz="1900" b="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a:p>
        </p:txBody>
      </p:sp>
      <p:sp>
        <p:nvSpPr>
          <p:cNvPr id="680" name="Google Shape;680;g3f5735e12be_0_791"/>
          <p:cNvSpPr txBox="1">
            <a:spLocks noGrp="1"/>
          </p:cNvSpPr>
          <p:nvPr>
            <p:ph type="title" idx="2"/>
          </p:nvPr>
        </p:nvSpPr>
        <p:spPr>
          <a:xfrm>
            <a:off x="1484700" y="194550"/>
            <a:ext cx="4693800" cy="1628400"/>
          </a:xfrm>
          <a:prstGeom prst="rect">
            <a:avLst/>
          </a:prstGeom>
        </p:spPr>
        <p:txBody>
          <a:bodyPr spcFirstLastPara="1" wrap="square" lIns="91425" tIns="91425" rIns="91425" bIns="91425" anchor="t" anchorCtr="0">
            <a:noAutofit/>
          </a:bodyPr>
          <a:lstStyle>
            <a:lvl1pPr lvl="0">
              <a:spcBef>
                <a:spcPts val="0"/>
              </a:spcBef>
              <a:spcAft>
                <a:spcPts val="0"/>
              </a:spcAft>
              <a:buSzPts val="44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681" name="Google Shape;681;g3f5735e12be_0_791"/>
          <p:cNvSpPr txBox="1"/>
          <p:nvPr/>
        </p:nvSpPr>
        <p:spPr>
          <a:xfrm>
            <a:off x="457200" y="0"/>
            <a:ext cx="1027500" cy="1822800"/>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 sz="12400" b="1">
                <a:latin typeface="Work Sans"/>
                <a:ea typeface="Work Sans"/>
                <a:cs typeface="Work Sans"/>
                <a:sym typeface="Work Sans"/>
              </a:rPr>
              <a:t>1</a:t>
            </a:r>
            <a:endParaRPr sz="12400" b="1">
              <a:latin typeface="Work Sans"/>
              <a:ea typeface="Work Sans"/>
              <a:cs typeface="Work Sans"/>
              <a:sym typeface="Work Sans"/>
            </a:endParaRPr>
          </a:p>
        </p:txBody>
      </p:sp>
      <p:sp>
        <p:nvSpPr>
          <p:cNvPr id="682" name="Google Shape;682;g3f5735e12be_0_791"/>
          <p:cNvSpPr txBox="1">
            <a:spLocks noGrp="1"/>
          </p:cNvSpPr>
          <p:nvPr>
            <p:ph type="sldNum" idx="12"/>
          </p:nvPr>
        </p:nvSpPr>
        <p:spPr>
          <a:xfrm>
            <a:off x="8686800" y="4686300"/>
            <a:ext cx="457200" cy="457200"/>
          </a:xfrm>
          <a:prstGeom prst="rect">
            <a:avLst/>
          </a:prstGeom>
        </p:spPr>
        <p:txBody>
          <a:bodyPr spcFirstLastPara="1" wrap="square" lIns="0" tIns="0" rIns="0" bIns="0" anchor="t" anchorCtr="0">
            <a:noAutofit/>
          </a:bodyPr>
          <a:lstStyle>
            <a:lvl1pPr lvl="0" algn="l">
              <a:buNone/>
              <a:defRPr sz="800">
                <a:solidFill>
                  <a:srgbClr val="000000"/>
                </a:solidFill>
                <a:latin typeface="Work Sans Medium"/>
                <a:ea typeface="Work Sans Medium"/>
                <a:cs typeface="Work Sans Medium"/>
                <a:sym typeface="Work Sans Medium"/>
              </a:defRPr>
            </a:lvl1pPr>
            <a:lvl2pPr lvl="1" algn="l">
              <a:buNone/>
              <a:defRPr sz="800">
                <a:solidFill>
                  <a:srgbClr val="000000"/>
                </a:solidFill>
                <a:latin typeface="Work Sans Medium"/>
                <a:ea typeface="Work Sans Medium"/>
                <a:cs typeface="Work Sans Medium"/>
                <a:sym typeface="Work Sans Medium"/>
              </a:defRPr>
            </a:lvl2pPr>
            <a:lvl3pPr lvl="2" algn="l">
              <a:buNone/>
              <a:defRPr sz="800">
                <a:solidFill>
                  <a:srgbClr val="000000"/>
                </a:solidFill>
                <a:latin typeface="Work Sans Medium"/>
                <a:ea typeface="Work Sans Medium"/>
                <a:cs typeface="Work Sans Medium"/>
                <a:sym typeface="Work Sans Medium"/>
              </a:defRPr>
            </a:lvl3pPr>
            <a:lvl4pPr lvl="3" algn="l">
              <a:buNone/>
              <a:defRPr sz="800">
                <a:solidFill>
                  <a:srgbClr val="000000"/>
                </a:solidFill>
                <a:latin typeface="Work Sans Medium"/>
                <a:ea typeface="Work Sans Medium"/>
                <a:cs typeface="Work Sans Medium"/>
                <a:sym typeface="Work Sans Medium"/>
              </a:defRPr>
            </a:lvl4pPr>
            <a:lvl5pPr lvl="4" algn="l">
              <a:buNone/>
              <a:defRPr sz="800">
                <a:solidFill>
                  <a:srgbClr val="000000"/>
                </a:solidFill>
                <a:latin typeface="Work Sans Medium"/>
                <a:ea typeface="Work Sans Medium"/>
                <a:cs typeface="Work Sans Medium"/>
                <a:sym typeface="Work Sans Medium"/>
              </a:defRPr>
            </a:lvl5pPr>
            <a:lvl6pPr lvl="5" algn="l">
              <a:buNone/>
              <a:defRPr sz="800">
                <a:solidFill>
                  <a:srgbClr val="000000"/>
                </a:solidFill>
                <a:latin typeface="Work Sans Medium"/>
                <a:ea typeface="Work Sans Medium"/>
                <a:cs typeface="Work Sans Medium"/>
                <a:sym typeface="Work Sans Medium"/>
              </a:defRPr>
            </a:lvl6pPr>
            <a:lvl7pPr lvl="6" algn="l">
              <a:buNone/>
              <a:defRPr sz="800">
                <a:solidFill>
                  <a:srgbClr val="000000"/>
                </a:solidFill>
                <a:latin typeface="Work Sans Medium"/>
                <a:ea typeface="Work Sans Medium"/>
                <a:cs typeface="Work Sans Medium"/>
                <a:sym typeface="Work Sans Medium"/>
              </a:defRPr>
            </a:lvl7pPr>
            <a:lvl8pPr lvl="7" algn="l">
              <a:buNone/>
              <a:defRPr sz="800">
                <a:solidFill>
                  <a:srgbClr val="000000"/>
                </a:solidFill>
                <a:latin typeface="Work Sans Medium"/>
                <a:ea typeface="Work Sans Medium"/>
                <a:cs typeface="Work Sans Medium"/>
                <a:sym typeface="Work Sans Medium"/>
              </a:defRPr>
            </a:lvl8pPr>
            <a:lvl9pPr lvl="8" algn="l">
              <a:buNone/>
              <a:defRPr sz="800">
                <a:solidFill>
                  <a:srgbClr val="000000"/>
                </a:solidFill>
                <a:latin typeface="Work Sans Medium"/>
                <a:ea typeface="Work Sans Medium"/>
                <a:cs typeface="Work Sans Medium"/>
                <a:sym typeface="Work Sans Medium"/>
              </a:defRPr>
            </a:lvl9pPr>
          </a:lstStyle>
          <a:p>
            <a:pPr marL="0" lvl="0" indent="0" algn="l" rtl="0">
              <a:spcBef>
                <a:spcPts val="0"/>
              </a:spcBef>
              <a:spcAft>
                <a:spcPts val="0"/>
              </a:spcAft>
              <a:buNone/>
            </a:pPr>
            <a:fld id="{00000000-1234-1234-1234-123412341234}" type="slidenum">
              <a:rPr lang="en"/>
              <a:t>‹#›</a:t>
            </a:fld>
            <a:endParaRPr/>
          </a:p>
        </p:txBody>
      </p:sp>
      <p:cxnSp>
        <p:nvCxnSpPr>
          <p:cNvPr id="683" name="Google Shape;683;g3f5735e12be_0_791"/>
          <p:cNvCxnSpPr/>
          <p:nvPr/>
        </p:nvCxnSpPr>
        <p:spPr>
          <a:xfrm>
            <a:off x="457200" y="2136950"/>
            <a:ext cx="1825200" cy="0"/>
          </a:xfrm>
          <a:prstGeom prst="straightConnector1">
            <a:avLst/>
          </a:prstGeom>
          <a:noFill/>
          <a:ln w="114300" cap="flat" cmpd="sng">
            <a:solidFill>
              <a:srgbClr val="00ACFF"/>
            </a:solidFill>
            <a:prstDash val="solid"/>
            <a:round/>
            <a:headEnd type="none" w="med" len="med"/>
            <a:tailEnd type="none" w="med" len="med"/>
          </a:ln>
        </p:spPr>
      </p:cxnSp>
    </p:spTree>
  </p:cSld>
  <p:clrMapOvr>
    <a:masterClrMapping/>
  </p:clrMapOvr>
  <p:extLst>
    <p:ext uri="{DCECCB84-F9BA-43D5-87BE-67443E8EF086}">
      <p15:sldGuideLst xmlns:p15="http://schemas.microsoft.com/office/powerpoint/2012/main">
        <p15:guide id="1" orient="horz" pos="1620">
          <p15:clr>
            <a:srgbClr val="FA7B17"/>
          </p15:clr>
        </p15:guide>
        <p15:guide id="2" pos="4032">
          <p15:clr>
            <a:srgbClr val="FA7B17"/>
          </p15:clr>
        </p15:guide>
      </p15:sldGuideLst>
    </p:ext>
  </p:extLst>
</p:sldLayout>
</file>

<file path=ppt/slideLayouts/slideLayout117.xml><?xml version="1.0" encoding="utf-8"?>
<p:sldLayout xmlns:a="http://schemas.openxmlformats.org/drawingml/2006/main" xmlns:r="http://schemas.openxmlformats.org/officeDocument/2006/relationships" xmlns:p="http://schemas.openxmlformats.org/presentationml/2006/main" matchingName="Number callout (2)">
  <p:cSld name="MAIN_POINT_2_1_1">
    <p:spTree>
      <p:nvGrpSpPr>
        <p:cNvPr id="1" name="Shape 684"/>
        <p:cNvGrpSpPr/>
        <p:nvPr/>
      </p:nvGrpSpPr>
      <p:grpSpPr>
        <a:xfrm>
          <a:off x="0" y="0"/>
          <a:ext cx="0" cy="0"/>
          <a:chOff x="0" y="0"/>
          <a:chExt cx="0" cy="0"/>
        </a:xfrm>
      </p:grpSpPr>
      <p:sp>
        <p:nvSpPr>
          <p:cNvPr id="685" name="Google Shape;685;g3f5735e12be_0_797"/>
          <p:cNvSpPr txBox="1">
            <a:spLocks noGrp="1"/>
          </p:cNvSpPr>
          <p:nvPr>
            <p:ph type="ctrTitle"/>
          </p:nvPr>
        </p:nvSpPr>
        <p:spPr>
          <a:xfrm>
            <a:off x="457200" y="2571750"/>
            <a:ext cx="5943600" cy="2114400"/>
          </a:xfrm>
          <a:prstGeom prst="rect">
            <a:avLst/>
          </a:prstGeom>
        </p:spPr>
        <p:txBody>
          <a:bodyPr spcFirstLastPara="1" wrap="square" lIns="0" tIns="0" rIns="0" bIns="0" anchor="t" anchorCtr="0">
            <a:noAutofit/>
          </a:bodyPr>
          <a:lstStyle>
            <a:lvl1pPr lvl="0">
              <a:spcBef>
                <a:spcPts val="0"/>
              </a:spcBef>
              <a:spcAft>
                <a:spcPts val="0"/>
              </a:spcAft>
              <a:buSzPts val="1900"/>
              <a:buNone/>
              <a:defRPr sz="1900" b="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a:p>
        </p:txBody>
      </p:sp>
      <p:sp>
        <p:nvSpPr>
          <p:cNvPr id="686" name="Google Shape;686;g3f5735e12be_0_797"/>
          <p:cNvSpPr txBox="1">
            <a:spLocks noGrp="1"/>
          </p:cNvSpPr>
          <p:nvPr>
            <p:ph type="title" idx="2"/>
          </p:nvPr>
        </p:nvSpPr>
        <p:spPr>
          <a:xfrm>
            <a:off x="1484700" y="194550"/>
            <a:ext cx="4693800" cy="1628400"/>
          </a:xfrm>
          <a:prstGeom prst="rect">
            <a:avLst/>
          </a:prstGeom>
        </p:spPr>
        <p:txBody>
          <a:bodyPr spcFirstLastPara="1" wrap="square" lIns="91425" tIns="91425" rIns="91425" bIns="91425" anchor="t" anchorCtr="0">
            <a:noAutofit/>
          </a:bodyPr>
          <a:lstStyle>
            <a:lvl1pPr lvl="0">
              <a:spcBef>
                <a:spcPts val="0"/>
              </a:spcBef>
              <a:spcAft>
                <a:spcPts val="0"/>
              </a:spcAft>
              <a:buSzPts val="44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687" name="Google Shape;687;g3f5735e12be_0_797"/>
          <p:cNvSpPr txBox="1"/>
          <p:nvPr/>
        </p:nvSpPr>
        <p:spPr>
          <a:xfrm>
            <a:off x="457200" y="0"/>
            <a:ext cx="1027500" cy="1822800"/>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 sz="12400" b="1">
                <a:latin typeface="Work Sans"/>
                <a:ea typeface="Work Sans"/>
                <a:cs typeface="Work Sans"/>
                <a:sym typeface="Work Sans"/>
              </a:rPr>
              <a:t>2</a:t>
            </a:r>
            <a:endParaRPr sz="12400" b="1">
              <a:latin typeface="Work Sans"/>
              <a:ea typeface="Work Sans"/>
              <a:cs typeface="Work Sans"/>
              <a:sym typeface="Work Sans"/>
            </a:endParaRPr>
          </a:p>
        </p:txBody>
      </p:sp>
      <p:sp>
        <p:nvSpPr>
          <p:cNvPr id="688" name="Google Shape;688;g3f5735e12be_0_797"/>
          <p:cNvSpPr txBox="1">
            <a:spLocks noGrp="1"/>
          </p:cNvSpPr>
          <p:nvPr>
            <p:ph type="sldNum" idx="12"/>
          </p:nvPr>
        </p:nvSpPr>
        <p:spPr>
          <a:xfrm>
            <a:off x="8686800" y="4686300"/>
            <a:ext cx="457200" cy="457200"/>
          </a:xfrm>
          <a:prstGeom prst="rect">
            <a:avLst/>
          </a:prstGeom>
        </p:spPr>
        <p:txBody>
          <a:bodyPr spcFirstLastPara="1" wrap="square" lIns="0" tIns="0" rIns="0" bIns="0" anchor="t" anchorCtr="0">
            <a:noAutofit/>
          </a:bodyPr>
          <a:lstStyle>
            <a:lvl1pPr lvl="0" algn="l">
              <a:buNone/>
              <a:defRPr sz="800">
                <a:solidFill>
                  <a:srgbClr val="000000"/>
                </a:solidFill>
                <a:latin typeface="Work Sans Medium"/>
                <a:ea typeface="Work Sans Medium"/>
                <a:cs typeface="Work Sans Medium"/>
                <a:sym typeface="Work Sans Medium"/>
              </a:defRPr>
            </a:lvl1pPr>
            <a:lvl2pPr lvl="1" algn="l">
              <a:buNone/>
              <a:defRPr sz="800">
                <a:solidFill>
                  <a:srgbClr val="000000"/>
                </a:solidFill>
                <a:latin typeface="Work Sans Medium"/>
                <a:ea typeface="Work Sans Medium"/>
                <a:cs typeface="Work Sans Medium"/>
                <a:sym typeface="Work Sans Medium"/>
              </a:defRPr>
            </a:lvl2pPr>
            <a:lvl3pPr lvl="2" algn="l">
              <a:buNone/>
              <a:defRPr sz="800">
                <a:solidFill>
                  <a:srgbClr val="000000"/>
                </a:solidFill>
                <a:latin typeface="Work Sans Medium"/>
                <a:ea typeface="Work Sans Medium"/>
                <a:cs typeface="Work Sans Medium"/>
                <a:sym typeface="Work Sans Medium"/>
              </a:defRPr>
            </a:lvl3pPr>
            <a:lvl4pPr lvl="3" algn="l">
              <a:buNone/>
              <a:defRPr sz="800">
                <a:solidFill>
                  <a:srgbClr val="000000"/>
                </a:solidFill>
                <a:latin typeface="Work Sans Medium"/>
                <a:ea typeface="Work Sans Medium"/>
                <a:cs typeface="Work Sans Medium"/>
                <a:sym typeface="Work Sans Medium"/>
              </a:defRPr>
            </a:lvl4pPr>
            <a:lvl5pPr lvl="4" algn="l">
              <a:buNone/>
              <a:defRPr sz="800">
                <a:solidFill>
                  <a:srgbClr val="000000"/>
                </a:solidFill>
                <a:latin typeface="Work Sans Medium"/>
                <a:ea typeface="Work Sans Medium"/>
                <a:cs typeface="Work Sans Medium"/>
                <a:sym typeface="Work Sans Medium"/>
              </a:defRPr>
            </a:lvl5pPr>
            <a:lvl6pPr lvl="5" algn="l">
              <a:buNone/>
              <a:defRPr sz="800">
                <a:solidFill>
                  <a:srgbClr val="000000"/>
                </a:solidFill>
                <a:latin typeface="Work Sans Medium"/>
                <a:ea typeface="Work Sans Medium"/>
                <a:cs typeface="Work Sans Medium"/>
                <a:sym typeface="Work Sans Medium"/>
              </a:defRPr>
            </a:lvl6pPr>
            <a:lvl7pPr lvl="6" algn="l">
              <a:buNone/>
              <a:defRPr sz="800">
                <a:solidFill>
                  <a:srgbClr val="000000"/>
                </a:solidFill>
                <a:latin typeface="Work Sans Medium"/>
                <a:ea typeface="Work Sans Medium"/>
                <a:cs typeface="Work Sans Medium"/>
                <a:sym typeface="Work Sans Medium"/>
              </a:defRPr>
            </a:lvl7pPr>
            <a:lvl8pPr lvl="7" algn="l">
              <a:buNone/>
              <a:defRPr sz="800">
                <a:solidFill>
                  <a:srgbClr val="000000"/>
                </a:solidFill>
                <a:latin typeface="Work Sans Medium"/>
                <a:ea typeface="Work Sans Medium"/>
                <a:cs typeface="Work Sans Medium"/>
                <a:sym typeface="Work Sans Medium"/>
              </a:defRPr>
            </a:lvl8pPr>
            <a:lvl9pPr lvl="8" algn="l">
              <a:buNone/>
              <a:defRPr sz="800">
                <a:solidFill>
                  <a:srgbClr val="000000"/>
                </a:solidFill>
                <a:latin typeface="Work Sans Medium"/>
                <a:ea typeface="Work Sans Medium"/>
                <a:cs typeface="Work Sans Medium"/>
                <a:sym typeface="Work Sans Medium"/>
              </a:defRPr>
            </a:lvl9pPr>
          </a:lstStyle>
          <a:p>
            <a:pPr marL="0" lvl="0" indent="0" algn="l" rtl="0">
              <a:spcBef>
                <a:spcPts val="0"/>
              </a:spcBef>
              <a:spcAft>
                <a:spcPts val="0"/>
              </a:spcAft>
              <a:buNone/>
            </a:pPr>
            <a:fld id="{00000000-1234-1234-1234-123412341234}" type="slidenum">
              <a:rPr lang="en"/>
              <a:t>‹#›</a:t>
            </a:fld>
            <a:endParaRPr/>
          </a:p>
        </p:txBody>
      </p:sp>
      <p:cxnSp>
        <p:nvCxnSpPr>
          <p:cNvPr id="689" name="Google Shape;689;g3f5735e12be_0_797"/>
          <p:cNvCxnSpPr/>
          <p:nvPr/>
        </p:nvCxnSpPr>
        <p:spPr>
          <a:xfrm>
            <a:off x="457200" y="2136950"/>
            <a:ext cx="1825200" cy="0"/>
          </a:xfrm>
          <a:prstGeom prst="straightConnector1">
            <a:avLst/>
          </a:prstGeom>
          <a:noFill/>
          <a:ln w="114300" cap="flat" cmpd="sng">
            <a:solidFill>
              <a:srgbClr val="00ACFF"/>
            </a:solidFill>
            <a:prstDash val="solid"/>
            <a:round/>
            <a:headEnd type="none" w="med" len="med"/>
            <a:tailEnd type="none" w="med" len="med"/>
          </a:ln>
        </p:spPr>
      </p:cxnSp>
    </p:spTree>
  </p:cSld>
  <p:clrMapOvr>
    <a:masterClrMapping/>
  </p:clrMapOvr>
  <p:extLst>
    <p:ext uri="{DCECCB84-F9BA-43D5-87BE-67443E8EF086}">
      <p15:sldGuideLst xmlns:p15="http://schemas.microsoft.com/office/powerpoint/2012/main">
        <p15:guide id="1" orient="horz" pos="1620">
          <p15:clr>
            <a:srgbClr val="FA7B17"/>
          </p15:clr>
        </p15:guide>
        <p15:guide id="2" pos="4032">
          <p15:clr>
            <a:srgbClr val="FA7B17"/>
          </p15:clr>
        </p15:guide>
      </p15:sldGuideLst>
    </p:ext>
  </p:extLst>
</p:sldLayout>
</file>

<file path=ppt/slideLayouts/slideLayout118.xml><?xml version="1.0" encoding="utf-8"?>
<p:sldLayout xmlns:a="http://schemas.openxmlformats.org/drawingml/2006/main" xmlns:r="http://schemas.openxmlformats.org/officeDocument/2006/relationships" xmlns:p="http://schemas.openxmlformats.org/presentationml/2006/main" matchingName="Number callout (3)">
  <p:cSld name="MAIN_POINT_2_1_1_1">
    <p:spTree>
      <p:nvGrpSpPr>
        <p:cNvPr id="1" name="Shape 690"/>
        <p:cNvGrpSpPr/>
        <p:nvPr/>
      </p:nvGrpSpPr>
      <p:grpSpPr>
        <a:xfrm>
          <a:off x="0" y="0"/>
          <a:ext cx="0" cy="0"/>
          <a:chOff x="0" y="0"/>
          <a:chExt cx="0" cy="0"/>
        </a:xfrm>
      </p:grpSpPr>
      <p:sp>
        <p:nvSpPr>
          <p:cNvPr id="691" name="Google Shape;691;g3f5735e12be_0_803"/>
          <p:cNvSpPr txBox="1">
            <a:spLocks noGrp="1"/>
          </p:cNvSpPr>
          <p:nvPr>
            <p:ph type="ctrTitle"/>
          </p:nvPr>
        </p:nvSpPr>
        <p:spPr>
          <a:xfrm>
            <a:off x="457200" y="2571750"/>
            <a:ext cx="5943600" cy="2114400"/>
          </a:xfrm>
          <a:prstGeom prst="rect">
            <a:avLst/>
          </a:prstGeom>
        </p:spPr>
        <p:txBody>
          <a:bodyPr spcFirstLastPara="1" wrap="square" lIns="0" tIns="0" rIns="0" bIns="0" anchor="t" anchorCtr="0">
            <a:noAutofit/>
          </a:bodyPr>
          <a:lstStyle>
            <a:lvl1pPr lvl="0">
              <a:spcBef>
                <a:spcPts val="0"/>
              </a:spcBef>
              <a:spcAft>
                <a:spcPts val="0"/>
              </a:spcAft>
              <a:buSzPts val="1900"/>
              <a:buNone/>
              <a:defRPr sz="1900" b="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a:p>
        </p:txBody>
      </p:sp>
      <p:sp>
        <p:nvSpPr>
          <p:cNvPr id="692" name="Google Shape;692;g3f5735e12be_0_803"/>
          <p:cNvSpPr txBox="1">
            <a:spLocks noGrp="1"/>
          </p:cNvSpPr>
          <p:nvPr>
            <p:ph type="title" idx="2"/>
          </p:nvPr>
        </p:nvSpPr>
        <p:spPr>
          <a:xfrm>
            <a:off x="1484700" y="194550"/>
            <a:ext cx="4693800" cy="1628400"/>
          </a:xfrm>
          <a:prstGeom prst="rect">
            <a:avLst/>
          </a:prstGeom>
        </p:spPr>
        <p:txBody>
          <a:bodyPr spcFirstLastPara="1" wrap="square" lIns="91425" tIns="91425" rIns="91425" bIns="91425" anchor="t" anchorCtr="0">
            <a:noAutofit/>
          </a:bodyPr>
          <a:lstStyle>
            <a:lvl1pPr lvl="0">
              <a:spcBef>
                <a:spcPts val="0"/>
              </a:spcBef>
              <a:spcAft>
                <a:spcPts val="0"/>
              </a:spcAft>
              <a:buSzPts val="44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693" name="Google Shape;693;g3f5735e12be_0_803"/>
          <p:cNvSpPr txBox="1"/>
          <p:nvPr/>
        </p:nvSpPr>
        <p:spPr>
          <a:xfrm>
            <a:off x="457200" y="0"/>
            <a:ext cx="1027500" cy="1822800"/>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 sz="12400" b="1">
                <a:latin typeface="Work Sans"/>
                <a:ea typeface="Work Sans"/>
                <a:cs typeface="Work Sans"/>
                <a:sym typeface="Work Sans"/>
              </a:rPr>
              <a:t>3</a:t>
            </a:r>
            <a:endParaRPr sz="12400" b="1">
              <a:latin typeface="Work Sans"/>
              <a:ea typeface="Work Sans"/>
              <a:cs typeface="Work Sans"/>
              <a:sym typeface="Work Sans"/>
            </a:endParaRPr>
          </a:p>
        </p:txBody>
      </p:sp>
      <p:sp>
        <p:nvSpPr>
          <p:cNvPr id="694" name="Google Shape;694;g3f5735e12be_0_803"/>
          <p:cNvSpPr txBox="1">
            <a:spLocks noGrp="1"/>
          </p:cNvSpPr>
          <p:nvPr>
            <p:ph type="sldNum" idx="12"/>
          </p:nvPr>
        </p:nvSpPr>
        <p:spPr>
          <a:xfrm>
            <a:off x="8686800" y="4686300"/>
            <a:ext cx="457200" cy="457200"/>
          </a:xfrm>
          <a:prstGeom prst="rect">
            <a:avLst/>
          </a:prstGeom>
        </p:spPr>
        <p:txBody>
          <a:bodyPr spcFirstLastPara="1" wrap="square" lIns="0" tIns="0" rIns="0" bIns="0" anchor="t" anchorCtr="0">
            <a:noAutofit/>
          </a:bodyPr>
          <a:lstStyle>
            <a:lvl1pPr lvl="0" algn="l">
              <a:buNone/>
              <a:defRPr sz="800">
                <a:solidFill>
                  <a:srgbClr val="000000"/>
                </a:solidFill>
                <a:latin typeface="Work Sans Medium"/>
                <a:ea typeface="Work Sans Medium"/>
                <a:cs typeface="Work Sans Medium"/>
                <a:sym typeface="Work Sans Medium"/>
              </a:defRPr>
            </a:lvl1pPr>
            <a:lvl2pPr lvl="1" algn="l">
              <a:buNone/>
              <a:defRPr sz="800">
                <a:solidFill>
                  <a:srgbClr val="000000"/>
                </a:solidFill>
                <a:latin typeface="Work Sans Medium"/>
                <a:ea typeface="Work Sans Medium"/>
                <a:cs typeface="Work Sans Medium"/>
                <a:sym typeface="Work Sans Medium"/>
              </a:defRPr>
            </a:lvl2pPr>
            <a:lvl3pPr lvl="2" algn="l">
              <a:buNone/>
              <a:defRPr sz="800">
                <a:solidFill>
                  <a:srgbClr val="000000"/>
                </a:solidFill>
                <a:latin typeface="Work Sans Medium"/>
                <a:ea typeface="Work Sans Medium"/>
                <a:cs typeface="Work Sans Medium"/>
                <a:sym typeface="Work Sans Medium"/>
              </a:defRPr>
            </a:lvl3pPr>
            <a:lvl4pPr lvl="3" algn="l">
              <a:buNone/>
              <a:defRPr sz="800">
                <a:solidFill>
                  <a:srgbClr val="000000"/>
                </a:solidFill>
                <a:latin typeface="Work Sans Medium"/>
                <a:ea typeface="Work Sans Medium"/>
                <a:cs typeface="Work Sans Medium"/>
                <a:sym typeface="Work Sans Medium"/>
              </a:defRPr>
            </a:lvl4pPr>
            <a:lvl5pPr lvl="4" algn="l">
              <a:buNone/>
              <a:defRPr sz="800">
                <a:solidFill>
                  <a:srgbClr val="000000"/>
                </a:solidFill>
                <a:latin typeface="Work Sans Medium"/>
                <a:ea typeface="Work Sans Medium"/>
                <a:cs typeface="Work Sans Medium"/>
                <a:sym typeface="Work Sans Medium"/>
              </a:defRPr>
            </a:lvl5pPr>
            <a:lvl6pPr lvl="5" algn="l">
              <a:buNone/>
              <a:defRPr sz="800">
                <a:solidFill>
                  <a:srgbClr val="000000"/>
                </a:solidFill>
                <a:latin typeface="Work Sans Medium"/>
                <a:ea typeface="Work Sans Medium"/>
                <a:cs typeface="Work Sans Medium"/>
                <a:sym typeface="Work Sans Medium"/>
              </a:defRPr>
            </a:lvl6pPr>
            <a:lvl7pPr lvl="6" algn="l">
              <a:buNone/>
              <a:defRPr sz="800">
                <a:solidFill>
                  <a:srgbClr val="000000"/>
                </a:solidFill>
                <a:latin typeface="Work Sans Medium"/>
                <a:ea typeface="Work Sans Medium"/>
                <a:cs typeface="Work Sans Medium"/>
                <a:sym typeface="Work Sans Medium"/>
              </a:defRPr>
            </a:lvl7pPr>
            <a:lvl8pPr lvl="7" algn="l">
              <a:buNone/>
              <a:defRPr sz="800">
                <a:solidFill>
                  <a:srgbClr val="000000"/>
                </a:solidFill>
                <a:latin typeface="Work Sans Medium"/>
                <a:ea typeface="Work Sans Medium"/>
                <a:cs typeface="Work Sans Medium"/>
                <a:sym typeface="Work Sans Medium"/>
              </a:defRPr>
            </a:lvl8pPr>
            <a:lvl9pPr lvl="8" algn="l">
              <a:buNone/>
              <a:defRPr sz="800">
                <a:solidFill>
                  <a:srgbClr val="000000"/>
                </a:solidFill>
                <a:latin typeface="Work Sans Medium"/>
                <a:ea typeface="Work Sans Medium"/>
                <a:cs typeface="Work Sans Medium"/>
                <a:sym typeface="Work Sans Medium"/>
              </a:defRPr>
            </a:lvl9pPr>
          </a:lstStyle>
          <a:p>
            <a:pPr marL="0" lvl="0" indent="0" algn="l" rtl="0">
              <a:spcBef>
                <a:spcPts val="0"/>
              </a:spcBef>
              <a:spcAft>
                <a:spcPts val="0"/>
              </a:spcAft>
              <a:buNone/>
            </a:pPr>
            <a:fld id="{00000000-1234-1234-1234-123412341234}" type="slidenum">
              <a:rPr lang="en"/>
              <a:t>‹#›</a:t>
            </a:fld>
            <a:endParaRPr/>
          </a:p>
        </p:txBody>
      </p:sp>
      <p:cxnSp>
        <p:nvCxnSpPr>
          <p:cNvPr id="695" name="Google Shape;695;g3f5735e12be_0_803"/>
          <p:cNvCxnSpPr/>
          <p:nvPr/>
        </p:nvCxnSpPr>
        <p:spPr>
          <a:xfrm>
            <a:off x="457200" y="2136950"/>
            <a:ext cx="1825200" cy="0"/>
          </a:xfrm>
          <a:prstGeom prst="straightConnector1">
            <a:avLst/>
          </a:prstGeom>
          <a:noFill/>
          <a:ln w="114300" cap="flat" cmpd="sng">
            <a:solidFill>
              <a:srgbClr val="00ACFF"/>
            </a:solidFill>
            <a:prstDash val="solid"/>
            <a:round/>
            <a:headEnd type="none" w="med" len="med"/>
            <a:tailEnd type="none" w="med" len="med"/>
          </a:ln>
        </p:spPr>
      </p:cxnSp>
    </p:spTree>
  </p:cSld>
  <p:clrMapOvr>
    <a:masterClrMapping/>
  </p:clrMapOvr>
  <p:extLst>
    <p:ext uri="{DCECCB84-F9BA-43D5-87BE-67443E8EF086}">
      <p15:sldGuideLst xmlns:p15="http://schemas.microsoft.com/office/powerpoint/2012/main">
        <p15:guide id="1" orient="horz" pos="1620">
          <p15:clr>
            <a:srgbClr val="FA7B17"/>
          </p15:clr>
        </p15:guide>
        <p15:guide id="2" pos="4032">
          <p15:clr>
            <a:srgbClr val="FA7B17"/>
          </p15:clr>
        </p15:guide>
      </p15:sldGuideLst>
    </p:ext>
  </p:extLst>
</p:sldLayout>
</file>

<file path=ppt/slideLayouts/slideLayout119.xml><?xml version="1.0" encoding="utf-8"?>
<p:sldLayout xmlns:a="http://schemas.openxmlformats.org/drawingml/2006/main" xmlns:r="http://schemas.openxmlformats.org/officeDocument/2006/relationships" xmlns:p="http://schemas.openxmlformats.org/presentationml/2006/main" matchingName="Number callout (4)">
  <p:cSld name="MAIN_POINT_2_1_1_1_1">
    <p:spTree>
      <p:nvGrpSpPr>
        <p:cNvPr id="1" name="Shape 696"/>
        <p:cNvGrpSpPr/>
        <p:nvPr/>
      </p:nvGrpSpPr>
      <p:grpSpPr>
        <a:xfrm>
          <a:off x="0" y="0"/>
          <a:ext cx="0" cy="0"/>
          <a:chOff x="0" y="0"/>
          <a:chExt cx="0" cy="0"/>
        </a:xfrm>
      </p:grpSpPr>
      <p:sp>
        <p:nvSpPr>
          <p:cNvPr id="697" name="Google Shape;697;g3f5735e12be_0_809"/>
          <p:cNvSpPr txBox="1">
            <a:spLocks noGrp="1"/>
          </p:cNvSpPr>
          <p:nvPr>
            <p:ph type="ctrTitle"/>
          </p:nvPr>
        </p:nvSpPr>
        <p:spPr>
          <a:xfrm>
            <a:off x="457200" y="2571750"/>
            <a:ext cx="5943600" cy="2114400"/>
          </a:xfrm>
          <a:prstGeom prst="rect">
            <a:avLst/>
          </a:prstGeom>
        </p:spPr>
        <p:txBody>
          <a:bodyPr spcFirstLastPara="1" wrap="square" lIns="0" tIns="0" rIns="0" bIns="0" anchor="t" anchorCtr="0">
            <a:noAutofit/>
          </a:bodyPr>
          <a:lstStyle>
            <a:lvl1pPr lvl="0">
              <a:spcBef>
                <a:spcPts val="0"/>
              </a:spcBef>
              <a:spcAft>
                <a:spcPts val="0"/>
              </a:spcAft>
              <a:buSzPts val="1900"/>
              <a:buNone/>
              <a:defRPr sz="1900" b="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a:p>
        </p:txBody>
      </p:sp>
      <p:sp>
        <p:nvSpPr>
          <p:cNvPr id="698" name="Google Shape;698;g3f5735e12be_0_809"/>
          <p:cNvSpPr txBox="1">
            <a:spLocks noGrp="1"/>
          </p:cNvSpPr>
          <p:nvPr>
            <p:ph type="title" idx="2"/>
          </p:nvPr>
        </p:nvSpPr>
        <p:spPr>
          <a:xfrm>
            <a:off x="1484700" y="194550"/>
            <a:ext cx="4693800" cy="1628400"/>
          </a:xfrm>
          <a:prstGeom prst="rect">
            <a:avLst/>
          </a:prstGeom>
        </p:spPr>
        <p:txBody>
          <a:bodyPr spcFirstLastPara="1" wrap="square" lIns="91425" tIns="91425" rIns="91425" bIns="91425" anchor="t" anchorCtr="0">
            <a:noAutofit/>
          </a:bodyPr>
          <a:lstStyle>
            <a:lvl1pPr lvl="0">
              <a:spcBef>
                <a:spcPts val="0"/>
              </a:spcBef>
              <a:spcAft>
                <a:spcPts val="0"/>
              </a:spcAft>
              <a:buSzPts val="44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699" name="Google Shape;699;g3f5735e12be_0_809"/>
          <p:cNvSpPr txBox="1"/>
          <p:nvPr/>
        </p:nvSpPr>
        <p:spPr>
          <a:xfrm>
            <a:off x="457200" y="0"/>
            <a:ext cx="1027500" cy="1822800"/>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 sz="12400" b="1">
                <a:latin typeface="Work Sans"/>
                <a:ea typeface="Work Sans"/>
                <a:cs typeface="Work Sans"/>
                <a:sym typeface="Work Sans"/>
              </a:rPr>
              <a:t>4</a:t>
            </a:r>
            <a:endParaRPr sz="12400" b="1">
              <a:latin typeface="Work Sans"/>
              <a:ea typeface="Work Sans"/>
              <a:cs typeface="Work Sans"/>
              <a:sym typeface="Work Sans"/>
            </a:endParaRPr>
          </a:p>
        </p:txBody>
      </p:sp>
      <p:sp>
        <p:nvSpPr>
          <p:cNvPr id="700" name="Google Shape;700;g3f5735e12be_0_809"/>
          <p:cNvSpPr txBox="1">
            <a:spLocks noGrp="1"/>
          </p:cNvSpPr>
          <p:nvPr>
            <p:ph type="sldNum" idx="12"/>
          </p:nvPr>
        </p:nvSpPr>
        <p:spPr>
          <a:xfrm>
            <a:off x="8686800" y="4686300"/>
            <a:ext cx="457200" cy="457200"/>
          </a:xfrm>
          <a:prstGeom prst="rect">
            <a:avLst/>
          </a:prstGeom>
        </p:spPr>
        <p:txBody>
          <a:bodyPr spcFirstLastPara="1" wrap="square" lIns="0" tIns="0" rIns="0" bIns="0" anchor="t" anchorCtr="0">
            <a:noAutofit/>
          </a:bodyPr>
          <a:lstStyle>
            <a:lvl1pPr lvl="0" algn="l">
              <a:buNone/>
              <a:defRPr sz="800">
                <a:solidFill>
                  <a:srgbClr val="000000"/>
                </a:solidFill>
                <a:latin typeface="Work Sans Medium"/>
                <a:ea typeface="Work Sans Medium"/>
                <a:cs typeface="Work Sans Medium"/>
                <a:sym typeface="Work Sans Medium"/>
              </a:defRPr>
            </a:lvl1pPr>
            <a:lvl2pPr lvl="1" algn="l">
              <a:buNone/>
              <a:defRPr sz="800">
                <a:solidFill>
                  <a:srgbClr val="000000"/>
                </a:solidFill>
                <a:latin typeface="Work Sans Medium"/>
                <a:ea typeface="Work Sans Medium"/>
                <a:cs typeface="Work Sans Medium"/>
                <a:sym typeface="Work Sans Medium"/>
              </a:defRPr>
            </a:lvl2pPr>
            <a:lvl3pPr lvl="2" algn="l">
              <a:buNone/>
              <a:defRPr sz="800">
                <a:solidFill>
                  <a:srgbClr val="000000"/>
                </a:solidFill>
                <a:latin typeface="Work Sans Medium"/>
                <a:ea typeface="Work Sans Medium"/>
                <a:cs typeface="Work Sans Medium"/>
                <a:sym typeface="Work Sans Medium"/>
              </a:defRPr>
            </a:lvl3pPr>
            <a:lvl4pPr lvl="3" algn="l">
              <a:buNone/>
              <a:defRPr sz="800">
                <a:solidFill>
                  <a:srgbClr val="000000"/>
                </a:solidFill>
                <a:latin typeface="Work Sans Medium"/>
                <a:ea typeface="Work Sans Medium"/>
                <a:cs typeface="Work Sans Medium"/>
                <a:sym typeface="Work Sans Medium"/>
              </a:defRPr>
            </a:lvl4pPr>
            <a:lvl5pPr lvl="4" algn="l">
              <a:buNone/>
              <a:defRPr sz="800">
                <a:solidFill>
                  <a:srgbClr val="000000"/>
                </a:solidFill>
                <a:latin typeface="Work Sans Medium"/>
                <a:ea typeface="Work Sans Medium"/>
                <a:cs typeface="Work Sans Medium"/>
                <a:sym typeface="Work Sans Medium"/>
              </a:defRPr>
            </a:lvl5pPr>
            <a:lvl6pPr lvl="5" algn="l">
              <a:buNone/>
              <a:defRPr sz="800">
                <a:solidFill>
                  <a:srgbClr val="000000"/>
                </a:solidFill>
                <a:latin typeface="Work Sans Medium"/>
                <a:ea typeface="Work Sans Medium"/>
                <a:cs typeface="Work Sans Medium"/>
                <a:sym typeface="Work Sans Medium"/>
              </a:defRPr>
            </a:lvl6pPr>
            <a:lvl7pPr lvl="6" algn="l">
              <a:buNone/>
              <a:defRPr sz="800">
                <a:solidFill>
                  <a:srgbClr val="000000"/>
                </a:solidFill>
                <a:latin typeface="Work Sans Medium"/>
                <a:ea typeface="Work Sans Medium"/>
                <a:cs typeface="Work Sans Medium"/>
                <a:sym typeface="Work Sans Medium"/>
              </a:defRPr>
            </a:lvl7pPr>
            <a:lvl8pPr lvl="7" algn="l">
              <a:buNone/>
              <a:defRPr sz="800">
                <a:solidFill>
                  <a:srgbClr val="000000"/>
                </a:solidFill>
                <a:latin typeface="Work Sans Medium"/>
                <a:ea typeface="Work Sans Medium"/>
                <a:cs typeface="Work Sans Medium"/>
                <a:sym typeface="Work Sans Medium"/>
              </a:defRPr>
            </a:lvl8pPr>
            <a:lvl9pPr lvl="8" algn="l">
              <a:buNone/>
              <a:defRPr sz="800">
                <a:solidFill>
                  <a:srgbClr val="000000"/>
                </a:solidFill>
                <a:latin typeface="Work Sans Medium"/>
                <a:ea typeface="Work Sans Medium"/>
                <a:cs typeface="Work Sans Medium"/>
                <a:sym typeface="Work Sans Medium"/>
              </a:defRPr>
            </a:lvl9pPr>
          </a:lstStyle>
          <a:p>
            <a:pPr marL="0" lvl="0" indent="0" algn="l" rtl="0">
              <a:spcBef>
                <a:spcPts val="0"/>
              </a:spcBef>
              <a:spcAft>
                <a:spcPts val="0"/>
              </a:spcAft>
              <a:buNone/>
            </a:pPr>
            <a:fld id="{00000000-1234-1234-1234-123412341234}" type="slidenum">
              <a:rPr lang="en"/>
              <a:t>‹#›</a:t>
            </a:fld>
            <a:endParaRPr/>
          </a:p>
        </p:txBody>
      </p:sp>
      <p:cxnSp>
        <p:nvCxnSpPr>
          <p:cNvPr id="701" name="Google Shape;701;g3f5735e12be_0_809"/>
          <p:cNvCxnSpPr/>
          <p:nvPr/>
        </p:nvCxnSpPr>
        <p:spPr>
          <a:xfrm>
            <a:off x="457200" y="2136950"/>
            <a:ext cx="1825200" cy="0"/>
          </a:xfrm>
          <a:prstGeom prst="straightConnector1">
            <a:avLst/>
          </a:prstGeom>
          <a:noFill/>
          <a:ln w="114300" cap="flat" cmpd="sng">
            <a:solidFill>
              <a:srgbClr val="00ACFF"/>
            </a:solidFill>
            <a:prstDash val="solid"/>
            <a:round/>
            <a:headEnd type="none" w="med" len="med"/>
            <a:tailEnd type="none" w="med" len="med"/>
          </a:ln>
        </p:spPr>
      </p:cxnSp>
    </p:spTree>
  </p:cSld>
  <p:clrMapOvr>
    <a:masterClrMapping/>
  </p:clrMapOvr>
  <p:extLst>
    <p:ext uri="{DCECCB84-F9BA-43D5-87BE-67443E8EF086}">
      <p15:sldGuideLst xmlns:p15="http://schemas.microsoft.com/office/powerpoint/2012/main">
        <p15:guide id="1" orient="horz" pos="1620">
          <p15:clr>
            <a:srgbClr val="FA7B17"/>
          </p15:clr>
        </p15:guide>
        <p15:guide id="2" pos="4032">
          <p15:clr>
            <a:srgbClr val="FA7B17"/>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Number callout (1)">
  <p:cSld name="MAIN_POINT_2">
    <p:spTree>
      <p:nvGrpSpPr>
        <p:cNvPr id="1" name="Shape 71"/>
        <p:cNvGrpSpPr/>
        <p:nvPr/>
      </p:nvGrpSpPr>
      <p:grpSpPr>
        <a:xfrm>
          <a:off x="0" y="0"/>
          <a:ext cx="0" cy="0"/>
          <a:chOff x="0" y="0"/>
          <a:chExt cx="0" cy="0"/>
        </a:xfrm>
      </p:grpSpPr>
      <p:sp>
        <p:nvSpPr>
          <p:cNvPr id="72" name="Google Shape;72;p86"/>
          <p:cNvSpPr txBox="1">
            <a:spLocks noGrp="1"/>
          </p:cNvSpPr>
          <p:nvPr>
            <p:ph type="ctrTitle"/>
          </p:nvPr>
        </p:nvSpPr>
        <p:spPr>
          <a:xfrm>
            <a:off x="457200" y="2571750"/>
            <a:ext cx="5943600" cy="2114400"/>
          </a:xfrm>
          <a:prstGeom prst="rect">
            <a:avLst/>
          </a:prstGeom>
          <a:noFill/>
          <a:ln>
            <a:noFill/>
          </a:ln>
        </p:spPr>
        <p:txBody>
          <a:bodyPr spcFirstLastPara="1" wrap="square" lIns="0" tIns="0" rIns="0" bIns="0" anchor="t" anchorCtr="0">
            <a:noAutofit/>
          </a:bodyPr>
          <a:lstStyle>
            <a:lvl1pPr lvl="0" algn="l">
              <a:lnSpc>
                <a:spcPct val="100000"/>
              </a:lnSpc>
              <a:spcBef>
                <a:spcPts val="0"/>
              </a:spcBef>
              <a:spcAft>
                <a:spcPts val="0"/>
              </a:spcAft>
              <a:buSzPts val="1900"/>
              <a:buNone/>
              <a:defRPr sz="1900" b="0"/>
            </a:lvl1pPr>
            <a:lvl2pPr lvl="1" algn="ctr">
              <a:lnSpc>
                <a:spcPct val="100000"/>
              </a:lnSpc>
              <a:spcBef>
                <a:spcPts val="0"/>
              </a:spcBef>
              <a:spcAft>
                <a:spcPts val="0"/>
              </a:spcAft>
              <a:buSzPts val="5200"/>
              <a:buNone/>
              <a:defRPr sz="5200"/>
            </a:lvl2pPr>
            <a:lvl3pPr lvl="2" algn="ctr">
              <a:lnSpc>
                <a:spcPct val="100000"/>
              </a:lnSpc>
              <a:spcBef>
                <a:spcPts val="0"/>
              </a:spcBef>
              <a:spcAft>
                <a:spcPts val="0"/>
              </a:spcAft>
              <a:buSzPts val="5200"/>
              <a:buNone/>
              <a:defRPr sz="5200"/>
            </a:lvl3pPr>
            <a:lvl4pPr lvl="3" algn="ctr">
              <a:lnSpc>
                <a:spcPct val="100000"/>
              </a:lnSpc>
              <a:spcBef>
                <a:spcPts val="0"/>
              </a:spcBef>
              <a:spcAft>
                <a:spcPts val="0"/>
              </a:spcAft>
              <a:buSzPts val="5200"/>
              <a:buNone/>
              <a:defRPr sz="5200"/>
            </a:lvl4pPr>
            <a:lvl5pPr lvl="4" algn="ctr">
              <a:lnSpc>
                <a:spcPct val="100000"/>
              </a:lnSpc>
              <a:spcBef>
                <a:spcPts val="0"/>
              </a:spcBef>
              <a:spcAft>
                <a:spcPts val="0"/>
              </a:spcAft>
              <a:buSzPts val="5200"/>
              <a:buNone/>
              <a:defRPr sz="5200"/>
            </a:lvl5pPr>
            <a:lvl6pPr lvl="5" algn="ctr">
              <a:lnSpc>
                <a:spcPct val="100000"/>
              </a:lnSpc>
              <a:spcBef>
                <a:spcPts val="0"/>
              </a:spcBef>
              <a:spcAft>
                <a:spcPts val="0"/>
              </a:spcAft>
              <a:buSzPts val="5200"/>
              <a:buNone/>
              <a:defRPr sz="5200"/>
            </a:lvl6pPr>
            <a:lvl7pPr lvl="6" algn="ctr">
              <a:lnSpc>
                <a:spcPct val="100000"/>
              </a:lnSpc>
              <a:spcBef>
                <a:spcPts val="0"/>
              </a:spcBef>
              <a:spcAft>
                <a:spcPts val="0"/>
              </a:spcAft>
              <a:buSzPts val="5200"/>
              <a:buNone/>
              <a:defRPr sz="5200"/>
            </a:lvl7pPr>
            <a:lvl8pPr lvl="7" algn="ctr">
              <a:lnSpc>
                <a:spcPct val="100000"/>
              </a:lnSpc>
              <a:spcBef>
                <a:spcPts val="0"/>
              </a:spcBef>
              <a:spcAft>
                <a:spcPts val="0"/>
              </a:spcAft>
              <a:buSzPts val="5200"/>
              <a:buNone/>
              <a:defRPr sz="5200"/>
            </a:lvl8pPr>
            <a:lvl9pPr lvl="8" algn="ctr">
              <a:lnSpc>
                <a:spcPct val="100000"/>
              </a:lnSpc>
              <a:spcBef>
                <a:spcPts val="0"/>
              </a:spcBef>
              <a:spcAft>
                <a:spcPts val="0"/>
              </a:spcAft>
              <a:buSzPts val="5200"/>
              <a:buNone/>
              <a:defRPr sz="5200"/>
            </a:lvl9pPr>
          </a:lstStyle>
          <a:p>
            <a:endParaRPr/>
          </a:p>
        </p:txBody>
      </p:sp>
      <p:sp>
        <p:nvSpPr>
          <p:cNvPr id="73" name="Google Shape;73;p86"/>
          <p:cNvSpPr txBox="1">
            <a:spLocks noGrp="1"/>
          </p:cNvSpPr>
          <p:nvPr>
            <p:ph type="title" idx="2"/>
          </p:nvPr>
        </p:nvSpPr>
        <p:spPr>
          <a:xfrm>
            <a:off x="1484700" y="194550"/>
            <a:ext cx="4693800" cy="16284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SzPts val="44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a:endParaRPr/>
          </a:p>
        </p:txBody>
      </p:sp>
      <p:sp>
        <p:nvSpPr>
          <p:cNvPr id="74" name="Google Shape;74;p86"/>
          <p:cNvSpPr txBox="1"/>
          <p:nvPr/>
        </p:nvSpPr>
        <p:spPr>
          <a:xfrm>
            <a:off x="457200" y="0"/>
            <a:ext cx="1027500" cy="1822800"/>
          </a:xfrm>
          <a:prstGeom prst="rect">
            <a:avLst/>
          </a:prstGeom>
          <a:no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2400"/>
              <a:buFont typeface="Arial"/>
              <a:buNone/>
            </a:pPr>
            <a:r>
              <a:rPr lang="en" sz="12400" b="1" i="0" u="none" strike="noStrike" cap="none">
                <a:solidFill>
                  <a:srgbClr val="000000"/>
                </a:solidFill>
                <a:latin typeface="Work Sans"/>
                <a:ea typeface="Work Sans"/>
                <a:cs typeface="Work Sans"/>
                <a:sym typeface="Work Sans"/>
              </a:rPr>
              <a:t>1</a:t>
            </a:r>
            <a:endParaRPr sz="12400" b="1" i="0" u="none" strike="noStrike" cap="none">
              <a:solidFill>
                <a:srgbClr val="000000"/>
              </a:solidFill>
              <a:latin typeface="Work Sans"/>
              <a:ea typeface="Work Sans"/>
              <a:cs typeface="Work Sans"/>
              <a:sym typeface="Work Sans"/>
            </a:endParaRPr>
          </a:p>
        </p:txBody>
      </p:sp>
      <p:sp>
        <p:nvSpPr>
          <p:cNvPr id="75" name="Google Shape;75;p86"/>
          <p:cNvSpPr txBox="1">
            <a:spLocks noGrp="1"/>
          </p:cNvSpPr>
          <p:nvPr>
            <p:ph type="sldNum" idx="12"/>
          </p:nvPr>
        </p:nvSpPr>
        <p:spPr>
          <a:xfrm>
            <a:off x="8686800" y="4686300"/>
            <a:ext cx="457200" cy="457200"/>
          </a:xfrm>
          <a:prstGeom prst="rect">
            <a:avLst/>
          </a:prstGeom>
          <a:noFill/>
          <a:ln>
            <a:noFill/>
          </a:ln>
        </p:spPr>
        <p:txBody>
          <a:bodyPr spcFirstLastPara="1" wrap="square" lIns="0" tIns="0" rIns="0" bIns="0" anchor="t" anchorCtr="0">
            <a:noAutofit/>
          </a:bodyPr>
          <a:lstStyle>
            <a:lvl1pPr marL="0" marR="0" lvl="0"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1pPr>
            <a:lvl2pPr marL="0" marR="0" lvl="1"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2pPr>
            <a:lvl3pPr marL="0" marR="0" lvl="2"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3pPr>
            <a:lvl4pPr marL="0" marR="0" lvl="3"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4pPr>
            <a:lvl5pPr marL="0" marR="0" lvl="4"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5pPr>
            <a:lvl6pPr marL="0" marR="0" lvl="5"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6pPr>
            <a:lvl7pPr marL="0" marR="0" lvl="6"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7pPr>
            <a:lvl8pPr marL="0" marR="0" lvl="7"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8pPr>
            <a:lvl9pPr marL="0" marR="0" lvl="8"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9pPr>
          </a:lstStyle>
          <a:p>
            <a:pPr marL="0" lvl="0" indent="0" algn="l" rtl="0">
              <a:spcBef>
                <a:spcPts val="0"/>
              </a:spcBef>
              <a:spcAft>
                <a:spcPts val="0"/>
              </a:spcAft>
              <a:buNone/>
            </a:pPr>
            <a:fld id="{00000000-1234-1234-1234-123412341234}" type="slidenum">
              <a:rPr lang="en"/>
              <a:t>‹#›</a:t>
            </a:fld>
            <a:endParaRPr/>
          </a:p>
        </p:txBody>
      </p:sp>
      <p:cxnSp>
        <p:nvCxnSpPr>
          <p:cNvPr id="76" name="Google Shape;76;p86"/>
          <p:cNvCxnSpPr/>
          <p:nvPr/>
        </p:nvCxnSpPr>
        <p:spPr>
          <a:xfrm>
            <a:off x="457200" y="2136950"/>
            <a:ext cx="1825200" cy="0"/>
          </a:xfrm>
          <a:prstGeom prst="straightConnector1">
            <a:avLst/>
          </a:prstGeom>
          <a:noFill/>
          <a:ln w="114300" cap="flat" cmpd="sng">
            <a:solidFill>
              <a:srgbClr val="00ACFF"/>
            </a:solidFill>
            <a:prstDash val="solid"/>
            <a:round/>
            <a:headEnd type="none" w="sm" len="sm"/>
            <a:tailEnd type="none" w="sm" len="sm"/>
          </a:ln>
        </p:spPr>
      </p:cxnSp>
    </p:spTree>
  </p:cSld>
  <p:clrMapOvr>
    <a:masterClrMapping/>
  </p:clrMapOvr>
  <p:extLst>
    <p:ext uri="{DCECCB84-F9BA-43D5-87BE-67443E8EF086}">
      <p15:sldGuideLst xmlns:p15="http://schemas.microsoft.com/office/powerpoint/2012/main">
        <p15:guide id="1" orient="horz" pos="1620">
          <p15:clr>
            <a:srgbClr val="FA7B17"/>
          </p15:clr>
        </p15:guide>
        <p15:guide id="2" pos="4032">
          <p15:clr>
            <a:srgbClr val="FA7B17"/>
          </p15:clr>
        </p15:guide>
      </p15:sldGuideLst>
    </p:ext>
  </p:extLst>
</p:sldLayout>
</file>

<file path=ppt/slideLayouts/slideLayout120.xml><?xml version="1.0" encoding="utf-8"?>
<p:sldLayout xmlns:a="http://schemas.openxmlformats.org/drawingml/2006/main" xmlns:r="http://schemas.openxmlformats.org/officeDocument/2006/relationships" xmlns:p="http://schemas.openxmlformats.org/presentationml/2006/main" matchingName="Quote">
  <p:cSld name="MAIN_POINT_1_1">
    <p:bg>
      <p:bgPr>
        <a:solidFill>
          <a:srgbClr val="AC005F"/>
        </a:solidFill>
        <a:effectLst/>
      </p:bgPr>
    </p:bg>
    <p:spTree>
      <p:nvGrpSpPr>
        <p:cNvPr id="1" name="Shape 702"/>
        <p:cNvGrpSpPr/>
        <p:nvPr/>
      </p:nvGrpSpPr>
      <p:grpSpPr>
        <a:xfrm>
          <a:off x="0" y="0"/>
          <a:ext cx="0" cy="0"/>
          <a:chOff x="0" y="0"/>
          <a:chExt cx="0" cy="0"/>
        </a:xfrm>
      </p:grpSpPr>
      <p:sp>
        <p:nvSpPr>
          <p:cNvPr id="703" name="Google Shape;703;g3f5735e12be_0_815"/>
          <p:cNvSpPr txBox="1">
            <a:spLocks noGrp="1"/>
          </p:cNvSpPr>
          <p:nvPr>
            <p:ph type="title"/>
          </p:nvPr>
        </p:nvSpPr>
        <p:spPr>
          <a:xfrm>
            <a:off x="311700" y="258875"/>
            <a:ext cx="7460700" cy="3398700"/>
          </a:xfrm>
          <a:prstGeom prst="rect">
            <a:avLst/>
          </a:prstGeom>
        </p:spPr>
        <p:txBody>
          <a:bodyPr spcFirstLastPara="1" wrap="square" lIns="91425" tIns="91425" rIns="91425" bIns="91425" anchor="t" anchorCtr="0">
            <a:noAutofit/>
          </a:bodyPr>
          <a:lstStyle>
            <a:lvl1pPr lvl="0">
              <a:lnSpc>
                <a:spcPct val="85000"/>
              </a:lnSpc>
              <a:spcBef>
                <a:spcPts val="0"/>
              </a:spcBef>
              <a:spcAft>
                <a:spcPts val="0"/>
              </a:spcAft>
              <a:buSzPts val="44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704" name="Google Shape;704;g3f5735e12be_0_815"/>
          <p:cNvSpPr txBox="1">
            <a:spLocks noGrp="1"/>
          </p:cNvSpPr>
          <p:nvPr>
            <p:ph type="subTitle" idx="1"/>
          </p:nvPr>
        </p:nvSpPr>
        <p:spPr>
          <a:xfrm>
            <a:off x="707625" y="3885950"/>
            <a:ext cx="5921700" cy="1032900"/>
          </a:xfrm>
          <a:prstGeom prst="rect">
            <a:avLst/>
          </a:prstGeom>
        </p:spPr>
        <p:txBody>
          <a:bodyPr spcFirstLastPara="1" wrap="square" lIns="0" tIns="0" rIns="0" bIns="0" anchor="b" anchorCtr="0">
            <a:noAutofit/>
          </a:bodyPr>
          <a:lstStyle>
            <a:lvl1pPr lvl="0">
              <a:lnSpc>
                <a:spcPct val="100000"/>
              </a:lnSpc>
              <a:spcBef>
                <a:spcPts val="0"/>
              </a:spcBef>
              <a:spcAft>
                <a:spcPts val="0"/>
              </a:spcAft>
              <a:buNone/>
              <a:defRPr sz="1350">
                <a:solidFill>
                  <a:srgbClr val="000000"/>
                </a:solidFill>
              </a:defRPr>
            </a:lvl1pPr>
            <a:lvl2pPr lvl="1">
              <a:lnSpc>
                <a:spcPct val="100000"/>
              </a:lnSpc>
              <a:spcBef>
                <a:spcPts val="1600"/>
              </a:spcBef>
              <a:spcAft>
                <a:spcPts val="0"/>
              </a:spcAft>
              <a:buNone/>
              <a:defRPr/>
            </a:lvl2pPr>
            <a:lvl3pPr lvl="2">
              <a:lnSpc>
                <a:spcPct val="100000"/>
              </a:lnSpc>
              <a:spcBef>
                <a:spcPts val="1600"/>
              </a:spcBef>
              <a:spcAft>
                <a:spcPts val="0"/>
              </a:spcAft>
              <a:buNone/>
              <a:defRPr/>
            </a:lvl3pPr>
            <a:lvl4pPr lvl="3">
              <a:lnSpc>
                <a:spcPct val="100000"/>
              </a:lnSpc>
              <a:spcBef>
                <a:spcPts val="1600"/>
              </a:spcBef>
              <a:spcAft>
                <a:spcPts val="0"/>
              </a:spcAft>
              <a:buNone/>
              <a:defRPr/>
            </a:lvl4pPr>
            <a:lvl5pPr lvl="4">
              <a:lnSpc>
                <a:spcPct val="100000"/>
              </a:lnSpc>
              <a:spcBef>
                <a:spcPts val="1600"/>
              </a:spcBef>
              <a:spcAft>
                <a:spcPts val="0"/>
              </a:spcAft>
              <a:buNone/>
              <a:defRPr/>
            </a:lvl5pPr>
            <a:lvl6pPr lvl="5">
              <a:lnSpc>
                <a:spcPct val="100000"/>
              </a:lnSpc>
              <a:spcBef>
                <a:spcPts val="1600"/>
              </a:spcBef>
              <a:spcAft>
                <a:spcPts val="0"/>
              </a:spcAft>
              <a:buNone/>
              <a:defRPr/>
            </a:lvl6pPr>
            <a:lvl7pPr lvl="6">
              <a:lnSpc>
                <a:spcPct val="100000"/>
              </a:lnSpc>
              <a:spcBef>
                <a:spcPts val="1600"/>
              </a:spcBef>
              <a:spcAft>
                <a:spcPts val="0"/>
              </a:spcAft>
              <a:buNone/>
              <a:defRPr/>
            </a:lvl7pPr>
            <a:lvl8pPr lvl="7">
              <a:lnSpc>
                <a:spcPct val="100000"/>
              </a:lnSpc>
              <a:spcBef>
                <a:spcPts val="1600"/>
              </a:spcBef>
              <a:spcAft>
                <a:spcPts val="0"/>
              </a:spcAft>
              <a:buNone/>
              <a:defRPr/>
            </a:lvl8pPr>
            <a:lvl9pPr lvl="8">
              <a:lnSpc>
                <a:spcPct val="100000"/>
              </a:lnSpc>
              <a:spcBef>
                <a:spcPts val="1600"/>
              </a:spcBef>
              <a:spcAft>
                <a:spcPts val="1600"/>
              </a:spcAft>
              <a:buNone/>
              <a:defRPr/>
            </a:lvl9pPr>
          </a:lstStyle>
          <a:p>
            <a:endParaRPr/>
          </a:p>
        </p:txBody>
      </p:sp>
      <p:sp>
        <p:nvSpPr>
          <p:cNvPr id="705" name="Google Shape;705;g3f5735e12be_0_815"/>
          <p:cNvSpPr txBox="1">
            <a:spLocks noGrp="1"/>
          </p:cNvSpPr>
          <p:nvPr>
            <p:ph type="sldNum" idx="12"/>
          </p:nvPr>
        </p:nvSpPr>
        <p:spPr>
          <a:xfrm>
            <a:off x="8686800" y="4686300"/>
            <a:ext cx="457200" cy="457200"/>
          </a:xfrm>
          <a:prstGeom prst="rect">
            <a:avLst/>
          </a:prstGeom>
        </p:spPr>
        <p:txBody>
          <a:bodyPr spcFirstLastPara="1" wrap="square" lIns="0" tIns="0" rIns="0" bIns="0" anchor="t" anchorCtr="0">
            <a:noAutofit/>
          </a:bodyPr>
          <a:lstStyle>
            <a:lvl1pPr lvl="0" algn="l">
              <a:buNone/>
              <a:defRPr sz="800">
                <a:solidFill>
                  <a:srgbClr val="000000"/>
                </a:solidFill>
                <a:latin typeface="Work Sans Medium"/>
                <a:ea typeface="Work Sans Medium"/>
                <a:cs typeface="Work Sans Medium"/>
                <a:sym typeface="Work Sans Medium"/>
              </a:defRPr>
            </a:lvl1pPr>
            <a:lvl2pPr lvl="1" algn="l">
              <a:buNone/>
              <a:defRPr sz="800">
                <a:solidFill>
                  <a:srgbClr val="000000"/>
                </a:solidFill>
                <a:latin typeface="Work Sans Medium"/>
                <a:ea typeface="Work Sans Medium"/>
                <a:cs typeface="Work Sans Medium"/>
                <a:sym typeface="Work Sans Medium"/>
              </a:defRPr>
            </a:lvl2pPr>
            <a:lvl3pPr lvl="2" algn="l">
              <a:buNone/>
              <a:defRPr sz="800">
                <a:solidFill>
                  <a:srgbClr val="000000"/>
                </a:solidFill>
                <a:latin typeface="Work Sans Medium"/>
                <a:ea typeface="Work Sans Medium"/>
                <a:cs typeface="Work Sans Medium"/>
                <a:sym typeface="Work Sans Medium"/>
              </a:defRPr>
            </a:lvl3pPr>
            <a:lvl4pPr lvl="3" algn="l">
              <a:buNone/>
              <a:defRPr sz="800">
                <a:solidFill>
                  <a:srgbClr val="000000"/>
                </a:solidFill>
                <a:latin typeface="Work Sans Medium"/>
                <a:ea typeface="Work Sans Medium"/>
                <a:cs typeface="Work Sans Medium"/>
                <a:sym typeface="Work Sans Medium"/>
              </a:defRPr>
            </a:lvl4pPr>
            <a:lvl5pPr lvl="4" algn="l">
              <a:buNone/>
              <a:defRPr sz="800">
                <a:solidFill>
                  <a:srgbClr val="000000"/>
                </a:solidFill>
                <a:latin typeface="Work Sans Medium"/>
                <a:ea typeface="Work Sans Medium"/>
                <a:cs typeface="Work Sans Medium"/>
                <a:sym typeface="Work Sans Medium"/>
              </a:defRPr>
            </a:lvl5pPr>
            <a:lvl6pPr lvl="5" algn="l">
              <a:buNone/>
              <a:defRPr sz="800">
                <a:solidFill>
                  <a:srgbClr val="000000"/>
                </a:solidFill>
                <a:latin typeface="Work Sans Medium"/>
                <a:ea typeface="Work Sans Medium"/>
                <a:cs typeface="Work Sans Medium"/>
                <a:sym typeface="Work Sans Medium"/>
              </a:defRPr>
            </a:lvl6pPr>
            <a:lvl7pPr lvl="6" algn="l">
              <a:buNone/>
              <a:defRPr sz="800">
                <a:solidFill>
                  <a:srgbClr val="000000"/>
                </a:solidFill>
                <a:latin typeface="Work Sans Medium"/>
                <a:ea typeface="Work Sans Medium"/>
                <a:cs typeface="Work Sans Medium"/>
                <a:sym typeface="Work Sans Medium"/>
              </a:defRPr>
            </a:lvl7pPr>
            <a:lvl8pPr lvl="7" algn="l">
              <a:buNone/>
              <a:defRPr sz="800">
                <a:solidFill>
                  <a:srgbClr val="000000"/>
                </a:solidFill>
                <a:latin typeface="Work Sans Medium"/>
                <a:ea typeface="Work Sans Medium"/>
                <a:cs typeface="Work Sans Medium"/>
                <a:sym typeface="Work Sans Medium"/>
              </a:defRPr>
            </a:lvl8pPr>
            <a:lvl9pPr lvl="8" algn="l">
              <a:buNone/>
              <a:defRPr sz="800">
                <a:solidFill>
                  <a:srgbClr val="000000"/>
                </a:solidFill>
                <a:latin typeface="Work Sans Medium"/>
                <a:ea typeface="Work Sans Medium"/>
                <a:cs typeface="Work Sans Medium"/>
                <a:sym typeface="Work Sans Medium"/>
              </a:defRPr>
            </a:lvl9pPr>
          </a:lstStyle>
          <a:p>
            <a:pPr marL="0" lvl="0" indent="0" algn="l" rtl="0">
              <a:spcBef>
                <a:spcPts val="0"/>
              </a:spcBef>
              <a:spcAft>
                <a:spcPts val="0"/>
              </a:spcAft>
              <a:buNone/>
            </a:pPr>
            <a:fld id="{00000000-1234-1234-1234-123412341234}" type="slidenum">
              <a:rPr lang="en"/>
              <a:t>‹#›</a:t>
            </a:fld>
            <a:endParaRPr/>
          </a:p>
        </p:txBody>
      </p:sp>
      <p:cxnSp>
        <p:nvCxnSpPr>
          <p:cNvPr id="706" name="Google Shape;706;g3f5735e12be_0_815"/>
          <p:cNvCxnSpPr/>
          <p:nvPr/>
        </p:nvCxnSpPr>
        <p:spPr>
          <a:xfrm>
            <a:off x="454150" y="4625975"/>
            <a:ext cx="211200" cy="0"/>
          </a:xfrm>
          <a:prstGeom prst="straightConnector1">
            <a:avLst/>
          </a:prstGeom>
          <a:noFill/>
          <a:ln w="9525" cap="flat" cmpd="sng">
            <a:solidFill>
              <a:srgbClr val="000000"/>
            </a:solidFill>
            <a:prstDash val="solid"/>
            <a:round/>
            <a:headEnd type="none" w="med" len="med"/>
            <a:tailEnd type="none" w="med" len="med"/>
          </a:ln>
        </p:spPr>
      </p:cxnSp>
    </p:spTree>
  </p:cSld>
  <p:clrMapOvr>
    <a:masterClrMapping/>
  </p:clrMapOvr>
  <p:extLst>
    <p:ext uri="{DCECCB84-F9BA-43D5-87BE-67443E8EF086}">
      <p15:sldGuideLst xmlns:p15="http://schemas.microsoft.com/office/powerpoint/2012/main">
        <p15:guide id="1" pos="2880">
          <p15:clr>
            <a:srgbClr val="FA7B17"/>
          </p15:clr>
        </p15:guide>
        <p15:guide id="2" orient="horz" pos="1620">
          <p15:clr>
            <a:srgbClr val="FA7B17"/>
          </p15:clr>
        </p15:guide>
        <p15:guide id="3" pos="4896">
          <p15:clr>
            <a:srgbClr val="FA7B17"/>
          </p15:clr>
        </p15:guide>
        <p15:guide id="4" orient="horz" pos="2304">
          <p15:clr>
            <a:srgbClr val="FA7B17"/>
          </p15:clr>
        </p15:guide>
      </p15:sldGuideLst>
    </p:ext>
  </p:extLst>
</p:sldLayout>
</file>

<file path=ppt/slideLayouts/slideLayout121.xml><?xml version="1.0" encoding="utf-8"?>
<p:sldLayout xmlns:a="http://schemas.openxmlformats.org/drawingml/2006/main" xmlns:r="http://schemas.openxmlformats.org/officeDocument/2006/relationships" xmlns:p="http://schemas.openxmlformats.org/presentationml/2006/main" matchingName="Text + Illustration split">
  <p:cSld name="SECTION_TITLE_AND_DESCRIPTION_1">
    <p:spTree>
      <p:nvGrpSpPr>
        <p:cNvPr id="1" name="Shape 707"/>
        <p:cNvGrpSpPr/>
        <p:nvPr/>
      </p:nvGrpSpPr>
      <p:grpSpPr>
        <a:xfrm>
          <a:off x="0" y="0"/>
          <a:ext cx="0" cy="0"/>
          <a:chOff x="0" y="0"/>
          <a:chExt cx="0" cy="0"/>
        </a:xfrm>
      </p:grpSpPr>
      <p:sp>
        <p:nvSpPr>
          <p:cNvPr id="708" name="Google Shape;708;g3f5735e12be_0_820"/>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9" name="Google Shape;709;g3f5735e12be_0_820"/>
          <p:cNvSpPr txBox="1">
            <a:spLocks noGrp="1"/>
          </p:cNvSpPr>
          <p:nvPr>
            <p:ph type="subTitle" idx="1"/>
          </p:nvPr>
        </p:nvSpPr>
        <p:spPr>
          <a:xfrm>
            <a:off x="460775" y="363500"/>
            <a:ext cx="5977500" cy="548100"/>
          </a:xfrm>
          <a:prstGeom prst="rect">
            <a:avLst/>
          </a:prstGeom>
        </p:spPr>
        <p:txBody>
          <a:bodyPr spcFirstLastPara="1" wrap="square" lIns="0" tIns="0" rIns="0" bIns="0" anchor="t" anchorCtr="0">
            <a:noAutofit/>
          </a:bodyPr>
          <a:lstStyle>
            <a:lvl1pPr lvl="0">
              <a:lnSpc>
                <a:spcPct val="100000"/>
              </a:lnSpc>
              <a:spcBef>
                <a:spcPts val="0"/>
              </a:spcBef>
              <a:spcAft>
                <a:spcPts val="0"/>
              </a:spcAft>
              <a:buNone/>
              <a:defRPr sz="2700" b="1"/>
            </a:lvl1pPr>
            <a:lvl2pPr lvl="1">
              <a:spcBef>
                <a:spcPts val="1600"/>
              </a:spcBef>
              <a:spcAft>
                <a:spcPts val="0"/>
              </a:spcAft>
              <a:buNone/>
              <a:defRPr/>
            </a:lvl2pPr>
            <a:lvl3pPr lvl="2">
              <a:spcBef>
                <a:spcPts val="1600"/>
              </a:spcBef>
              <a:spcAft>
                <a:spcPts val="0"/>
              </a:spcAft>
              <a:buNone/>
              <a:defRPr/>
            </a:lvl3pPr>
            <a:lvl4pPr lvl="3">
              <a:spcBef>
                <a:spcPts val="1600"/>
              </a:spcBef>
              <a:spcAft>
                <a:spcPts val="0"/>
              </a:spcAft>
              <a:buNone/>
              <a:defRPr/>
            </a:lvl4pPr>
            <a:lvl5pPr lvl="4">
              <a:spcBef>
                <a:spcPts val="1600"/>
              </a:spcBef>
              <a:spcAft>
                <a:spcPts val="0"/>
              </a:spcAft>
              <a:buNone/>
              <a:defRPr/>
            </a:lvl5pPr>
            <a:lvl6pPr lvl="5">
              <a:spcBef>
                <a:spcPts val="1600"/>
              </a:spcBef>
              <a:spcAft>
                <a:spcPts val="0"/>
              </a:spcAft>
              <a:buNone/>
              <a:defRPr/>
            </a:lvl6pPr>
            <a:lvl7pPr lvl="6">
              <a:spcBef>
                <a:spcPts val="1600"/>
              </a:spcBef>
              <a:spcAft>
                <a:spcPts val="0"/>
              </a:spcAft>
              <a:buNone/>
              <a:defRPr/>
            </a:lvl7pPr>
            <a:lvl8pPr lvl="7">
              <a:spcBef>
                <a:spcPts val="1600"/>
              </a:spcBef>
              <a:spcAft>
                <a:spcPts val="0"/>
              </a:spcAft>
              <a:buNone/>
              <a:defRPr/>
            </a:lvl8pPr>
            <a:lvl9pPr lvl="8">
              <a:spcBef>
                <a:spcPts val="1600"/>
              </a:spcBef>
              <a:spcAft>
                <a:spcPts val="1600"/>
              </a:spcAft>
              <a:buNone/>
              <a:defRPr/>
            </a:lvl9pPr>
          </a:lstStyle>
          <a:p>
            <a:endParaRPr/>
          </a:p>
        </p:txBody>
      </p:sp>
      <p:sp>
        <p:nvSpPr>
          <p:cNvPr id="710" name="Google Shape;710;g3f5735e12be_0_820"/>
          <p:cNvSpPr txBox="1">
            <a:spLocks noGrp="1"/>
          </p:cNvSpPr>
          <p:nvPr>
            <p:ph type="ctrTitle"/>
          </p:nvPr>
        </p:nvSpPr>
        <p:spPr>
          <a:xfrm>
            <a:off x="457200" y="1143000"/>
            <a:ext cx="4111200" cy="3543000"/>
          </a:xfrm>
          <a:prstGeom prst="rect">
            <a:avLst/>
          </a:prstGeom>
        </p:spPr>
        <p:txBody>
          <a:bodyPr spcFirstLastPara="1" wrap="square" lIns="0" tIns="0" rIns="457200" bIns="0" anchor="t" anchorCtr="0">
            <a:noAutofit/>
          </a:bodyPr>
          <a:lstStyle>
            <a:lvl1pPr lvl="0">
              <a:spcBef>
                <a:spcPts val="0"/>
              </a:spcBef>
              <a:spcAft>
                <a:spcPts val="0"/>
              </a:spcAft>
              <a:buSzPts val="1400"/>
              <a:buNone/>
              <a:defRPr sz="1400" b="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a:p>
        </p:txBody>
      </p:sp>
      <p:sp>
        <p:nvSpPr>
          <p:cNvPr id="711" name="Google Shape;711;g3f5735e12be_0_820"/>
          <p:cNvSpPr txBox="1">
            <a:spLocks noGrp="1"/>
          </p:cNvSpPr>
          <p:nvPr>
            <p:ph type="sldNum" idx="12"/>
          </p:nvPr>
        </p:nvSpPr>
        <p:spPr>
          <a:xfrm>
            <a:off x="8686800" y="4686300"/>
            <a:ext cx="457200" cy="457200"/>
          </a:xfrm>
          <a:prstGeom prst="rect">
            <a:avLst/>
          </a:prstGeom>
        </p:spPr>
        <p:txBody>
          <a:bodyPr spcFirstLastPara="1" wrap="square" lIns="0" tIns="0" rIns="0" bIns="0" anchor="t" anchorCtr="0">
            <a:noAutofit/>
          </a:bodyPr>
          <a:lstStyle>
            <a:lvl1pPr lvl="0" algn="l">
              <a:buNone/>
              <a:defRPr sz="800">
                <a:solidFill>
                  <a:srgbClr val="000000"/>
                </a:solidFill>
                <a:latin typeface="Work Sans Medium"/>
                <a:ea typeface="Work Sans Medium"/>
                <a:cs typeface="Work Sans Medium"/>
                <a:sym typeface="Work Sans Medium"/>
              </a:defRPr>
            </a:lvl1pPr>
            <a:lvl2pPr lvl="1" algn="l">
              <a:buNone/>
              <a:defRPr sz="800">
                <a:solidFill>
                  <a:srgbClr val="000000"/>
                </a:solidFill>
                <a:latin typeface="Work Sans Medium"/>
                <a:ea typeface="Work Sans Medium"/>
                <a:cs typeface="Work Sans Medium"/>
                <a:sym typeface="Work Sans Medium"/>
              </a:defRPr>
            </a:lvl2pPr>
            <a:lvl3pPr lvl="2" algn="l">
              <a:buNone/>
              <a:defRPr sz="800">
                <a:solidFill>
                  <a:srgbClr val="000000"/>
                </a:solidFill>
                <a:latin typeface="Work Sans Medium"/>
                <a:ea typeface="Work Sans Medium"/>
                <a:cs typeface="Work Sans Medium"/>
                <a:sym typeface="Work Sans Medium"/>
              </a:defRPr>
            </a:lvl3pPr>
            <a:lvl4pPr lvl="3" algn="l">
              <a:buNone/>
              <a:defRPr sz="800">
                <a:solidFill>
                  <a:srgbClr val="000000"/>
                </a:solidFill>
                <a:latin typeface="Work Sans Medium"/>
                <a:ea typeface="Work Sans Medium"/>
                <a:cs typeface="Work Sans Medium"/>
                <a:sym typeface="Work Sans Medium"/>
              </a:defRPr>
            </a:lvl4pPr>
            <a:lvl5pPr lvl="4" algn="l">
              <a:buNone/>
              <a:defRPr sz="800">
                <a:solidFill>
                  <a:srgbClr val="000000"/>
                </a:solidFill>
                <a:latin typeface="Work Sans Medium"/>
                <a:ea typeface="Work Sans Medium"/>
                <a:cs typeface="Work Sans Medium"/>
                <a:sym typeface="Work Sans Medium"/>
              </a:defRPr>
            </a:lvl5pPr>
            <a:lvl6pPr lvl="5" algn="l">
              <a:buNone/>
              <a:defRPr sz="800">
                <a:solidFill>
                  <a:srgbClr val="000000"/>
                </a:solidFill>
                <a:latin typeface="Work Sans Medium"/>
                <a:ea typeface="Work Sans Medium"/>
                <a:cs typeface="Work Sans Medium"/>
                <a:sym typeface="Work Sans Medium"/>
              </a:defRPr>
            </a:lvl6pPr>
            <a:lvl7pPr lvl="6" algn="l">
              <a:buNone/>
              <a:defRPr sz="800">
                <a:solidFill>
                  <a:srgbClr val="000000"/>
                </a:solidFill>
                <a:latin typeface="Work Sans Medium"/>
                <a:ea typeface="Work Sans Medium"/>
                <a:cs typeface="Work Sans Medium"/>
                <a:sym typeface="Work Sans Medium"/>
              </a:defRPr>
            </a:lvl7pPr>
            <a:lvl8pPr lvl="7" algn="l">
              <a:buNone/>
              <a:defRPr sz="800">
                <a:solidFill>
                  <a:srgbClr val="000000"/>
                </a:solidFill>
                <a:latin typeface="Work Sans Medium"/>
                <a:ea typeface="Work Sans Medium"/>
                <a:cs typeface="Work Sans Medium"/>
                <a:sym typeface="Work Sans Medium"/>
              </a:defRPr>
            </a:lvl8pPr>
            <a:lvl9pPr lvl="8" algn="l">
              <a:buNone/>
              <a:defRPr sz="800">
                <a:solidFill>
                  <a:srgbClr val="000000"/>
                </a:solidFill>
                <a:latin typeface="Work Sans Medium"/>
                <a:ea typeface="Work Sans Medium"/>
                <a:cs typeface="Work Sans Medium"/>
                <a:sym typeface="Work Sans Medium"/>
              </a:defRPr>
            </a:lvl9pPr>
          </a:lstStyle>
          <a:p>
            <a:pPr marL="0" lvl="0" indent="0" algn="l" rtl="0">
              <a:spcBef>
                <a:spcPts val="0"/>
              </a:spcBef>
              <a:spcAft>
                <a:spcPts val="0"/>
              </a:spcAft>
              <a:buNone/>
            </a:pPr>
            <a:fld id="{00000000-1234-1234-1234-123412341234}" type="slidenum">
              <a:rPr lang="en"/>
              <a:t>‹#›</a:t>
            </a:fld>
            <a:endParaRPr/>
          </a:p>
        </p:txBody>
      </p:sp>
    </p:spTree>
  </p:cSld>
  <p:clrMapOvr>
    <a:masterClrMapping/>
  </p:clrMapOvr>
  <p:extLst>
    <p:ext uri="{DCECCB84-F9BA-43D5-87BE-67443E8EF086}">
      <p15:sldGuideLst xmlns:p15="http://schemas.microsoft.com/office/powerpoint/2012/main">
        <p15:guide id="1" orient="horz" pos="1620">
          <p15:clr>
            <a:srgbClr val="FA7B17"/>
          </p15:clr>
        </p15:guide>
        <p15:guide id="2" orient="horz" pos="720">
          <p15:clr>
            <a:srgbClr val="FA7B17"/>
          </p15:clr>
        </p15:guide>
      </p15:sldGuideLst>
    </p:ext>
  </p:extLst>
</p:sldLayout>
</file>

<file path=ppt/slideLayouts/slideLayout122.xml><?xml version="1.0" encoding="utf-8"?>
<p:sldLayout xmlns:a="http://schemas.openxmlformats.org/drawingml/2006/main" xmlns:r="http://schemas.openxmlformats.org/officeDocument/2006/relationships" xmlns:p="http://schemas.openxmlformats.org/presentationml/2006/main" matchingName="Text + Photo split">
  <p:cSld name="SECTION_TITLE_AND_DESCRIPTION_1_1">
    <p:spTree>
      <p:nvGrpSpPr>
        <p:cNvPr id="1" name="Shape 712"/>
        <p:cNvGrpSpPr/>
        <p:nvPr/>
      </p:nvGrpSpPr>
      <p:grpSpPr>
        <a:xfrm>
          <a:off x="0" y="0"/>
          <a:ext cx="0" cy="0"/>
          <a:chOff x="0" y="0"/>
          <a:chExt cx="0" cy="0"/>
        </a:xfrm>
      </p:grpSpPr>
      <p:sp>
        <p:nvSpPr>
          <p:cNvPr id="713" name="Google Shape;713;g3f5735e12be_0_825"/>
          <p:cNvSpPr/>
          <p:nvPr/>
        </p:nvSpPr>
        <p:spPr>
          <a:xfrm>
            <a:off x="4757850" y="-125"/>
            <a:ext cx="4386300" cy="5143500"/>
          </a:xfrm>
          <a:prstGeom prst="rect">
            <a:avLst/>
          </a:prstGeom>
          <a:solidFill>
            <a:srgbClr val="EFEFE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4" name="Google Shape;714;g3f5735e12be_0_825"/>
          <p:cNvSpPr txBox="1">
            <a:spLocks noGrp="1"/>
          </p:cNvSpPr>
          <p:nvPr>
            <p:ph type="subTitle" idx="1"/>
          </p:nvPr>
        </p:nvSpPr>
        <p:spPr>
          <a:xfrm>
            <a:off x="460775" y="363500"/>
            <a:ext cx="3704100" cy="548100"/>
          </a:xfrm>
          <a:prstGeom prst="rect">
            <a:avLst/>
          </a:prstGeom>
        </p:spPr>
        <p:txBody>
          <a:bodyPr spcFirstLastPara="1" wrap="square" lIns="0" tIns="0" rIns="0" bIns="0" anchor="t" anchorCtr="0">
            <a:noAutofit/>
          </a:bodyPr>
          <a:lstStyle>
            <a:lvl1pPr lvl="0">
              <a:lnSpc>
                <a:spcPct val="100000"/>
              </a:lnSpc>
              <a:spcBef>
                <a:spcPts val="0"/>
              </a:spcBef>
              <a:spcAft>
                <a:spcPts val="0"/>
              </a:spcAft>
              <a:buNone/>
              <a:defRPr sz="2700" b="1"/>
            </a:lvl1pPr>
            <a:lvl2pPr lvl="1">
              <a:spcBef>
                <a:spcPts val="1600"/>
              </a:spcBef>
              <a:spcAft>
                <a:spcPts val="0"/>
              </a:spcAft>
              <a:buNone/>
              <a:defRPr/>
            </a:lvl2pPr>
            <a:lvl3pPr lvl="2">
              <a:spcBef>
                <a:spcPts val="1600"/>
              </a:spcBef>
              <a:spcAft>
                <a:spcPts val="0"/>
              </a:spcAft>
              <a:buNone/>
              <a:defRPr/>
            </a:lvl3pPr>
            <a:lvl4pPr lvl="3">
              <a:spcBef>
                <a:spcPts val="1600"/>
              </a:spcBef>
              <a:spcAft>
                <a:spcPts val="0"/>
              </a:spcAft>
              <a:buNone/>
              <a:defRPr/>
            </a:lvl4pPr>
            <a:lvl5pPr lvl="4">
              <a:spcBef>
                <a:spcPts val="1600"/>
              </a:spcBef>
              <a:spcAft>
                <a:spcPts val="0"/>
              </a:spcAft>
              <a:buNone/>
              <a:defRPr/>
            </a:lvl5pPr>
            <a:lvl6pPr lvl="5">
              <a:spcBef>
                <a:spcPts val="1600"/>
              </a:spcBef>
              <a:spcAft>
                <a:spcPts val="0"/>
              </a:spcAft>
              <a:buNone/>
              <a:defRPr/>
            </a:lvl6pPr>
            <a:lvl7pPr lvl="6">
              <a:spcBef>
                <a:spcPts val="1600"/>
              </a:spcBef>
              <a:spcAft>
                <a:spcPts val="0"/>
              </a:spcAft>
              <a:buNone/>
              <a:defRPr/>
            </a:lvl7pPr>
            <a:lvl8pPr lvl="7">
              <a:spcBef>
                <a:spcPts val="1600"/>
              </a:spcBef>
              <a:spcAft>
                <a:spcPts val="0"/>
              </a:spcAft>
              <a:buNone/>
              <a:defRPr/>
            </a:lvl8pPr>
            <a:lvl9pPr lvl="8">
              <a:spcBef>
                <a:spcPts val="1600"/>
              </a:spcBef>
              <a:spcAft>
                <a:spcPts val="1600"/>
              </a:spcAft>
              <a:buNone/>
              <a:defRPr/>
            </a:lvl9pPr>
          </a:lstStyle>
          <a:p>
            <a:endParaRPr/>
          </a:p>
        </p:txBody>
      </p:sp>
      <p:sp>
        <p:nvSpPr>
          <p:cNvPr id="715" name="Google Shape;715;g3f5735e12be_0_825"/>
          <p:cNvSpPr txBox="1">
            <a:spLocks noGrp="1"/>
          </p:cNvSpPr>
          <p:nvPr>
            <p:ph type="ctrTitle"/>
          </p:nvPr>
        </p:nvSpPr>
        <p:spPr>
          <a:xfrm>
            <a:off x="457200" y="1143000"/>
            <a:ext cx="3704100" cy="3543000"/>
          </a:xfrm>
          <a:prstGeom prst="rect">
            <a:avLst/>
          </a:prstGeom>
        </p:spPr>
        <p:txBody>
          <a:bodyPr spcFirstLastPara="1" wrap="square" lIns="0" tIns="0" rIns="457200" bIns="0" anchor="t" anchorCtr="0">
            <a:noAutofit/>
          </a:bodyPr>
          <a:lstStyle>
            <a:lvl1pPr lvl="0">
              <a:spcBef>
                <a:spcPts val="0"/>
              </a:spcBef>
              <a:spcAft>
                <a:spcPts val="0"/>
              </a:spcAft>
              <a:buSzPts val="1400"/>
              <a:buNone/>
              <a:defRPr sz="1400" b="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a:p>
        </p:txBody>
      </p:sp>
      <p:sp>
        <p:nvSpPr>
          <p:cNvPr id="716" name="Google Shape;716;g3f5735e12be_0_825"/>
          <p:cNvSpPr txBox="1">
            <a:spLocks noGrp="1"/>
          </p:cNvSpPr>
          <p:nvPr>
            <p:ph type="sldNum" idx="12"/>
          </p:nvPr>
        </p:nvSpPr>
        <p:spPr>
          <a:xfrm>
            <a:off x="8686800" y="4686300"/>
            <a:ext cx="457200" cy="457200"/>
          </a:xfrm>
          <a:prstGeom prst="rect">
            <a:avLst/>
          </a:prstGeom>
        </p:spPr>
        <p:txBody>
          <a:bodyPr spcFirstLastPara="1" wrap="square" lIns="0" tIns="0" rIns="0" bIns="0" anchor="t" anchorCtr="0">
            <a:noAutofit/>
          </a:bodyPr>
          <a:lstStyle>
            <a:lvl1pPr lvl="0" algn="l">
              <a:buNone/>
              <a:defRPr sz="800">
                <a:solidFill>
                  <a:srgbClr val="000000"/>
                </a:solidFill>
                <a:latin typeface="Work Sans Medium"/>
                <a:ea typeface="Work Sans Medium"/>
                <a:cs typeface="Work Sans Medium"/>
                <a:sym typeface="Work Sans Medium"/>
              </a:defRPr>
            </a:lvl1pPr>
            <a:lvl2pPr lvl="1" algn="l">
              <a:buNone/>
              <a:defRPr sz="800">
                <a:solidFill>
                  <a:srgbClr val="000000"/>
                </a:solidFill>
                <a:latin typeface="Work Sans Medium"/>
                <a:ea typeface="Work Sans Medium"/>
                <a:cs typeface="Work Sans Medium"/>
                <a:sym typeface="Work Sans Medium"/>
              </a:defRPr>
            </a:lvl2pPr>
            <a:lvl3pPr lvl="2" algn="l">
              <a:buNone/>
              <a:defRPr sz="800">
                <a:solidFill>
                  <a:srgbClr val="000000"/>
                </a:solidFill>
                <a:latin typeface="Work Sans Medium"/>
                <a:ea typeface="Work Sans Medium"/>
                <a:cs typeface="Work Sans Medium"/>
                <a:sym typeface="Work Sans Medium"/>
              </a:defRPr>
            </a:lvl3pPr>
            <a:lvl4pPr lvl="3" algn="l">
              <a:buNone/>
              <a:defRPr sz="800">
                <a:solidFill>
                  <a:srgbClr val="000000"/>
                </a:solidFill>
                <a:latin typeface="Work Sans Medium"/>
                <a:ea typeface="Work Sans Medium"/>
                <a:cs typeface="Work Sans Medium"/>
                <a:sym typeface="Work Sans Medium"/>
              </a:defRPr>
            </a:lvl4pPr>
            <a:lvl5pPr lvl="4" algn="l">
              <a:buNone/>
              <a:defRPr sz="800">
                <a:solidFill>
                  <a:srgbClr val="000000"/>
                </a:solidFill>
                <a:latin typeface="Work Sans Medium"/>
                <a:ea typeface="Work Sans Medium"/>
                <a:cs typeface="Work Sans Medium"/>
                <a:sym typeface="Work Sans Medium"/>
              </a:defRPr>
            </a:lvl5pPr>
            <a:lvl6pPr lvl="5" algn="l">
              <a:buNone/>
              <a:defRPr sz="800">
                <a:solidFill>
                  <a:srgbClr val="000000"/>
                </a:solidFill>
                <a:latin typeface="Work Sans Medium"/>
                <a:ea typeface="Work Sans Medium"/>
                <a:cs typeface="Work Sans Medium"/>
                <a:sym typeface="Work Sans Medium"/>
              </a:defRPr>
            </a:lvl6pPr>
            <a:lvl7pPr lvl="6" algn="l">
              <a:buNone/>
              <a:defRPr sz="800">
                <a:solidFill>
                  <a:srgbClr val="000000"/>
                </a:solidFill>
                <a:latin typeface="Work Sans Medium"/>
                <a:ea typeface="Work Sans Medium"/>
                <a:cs typeface="Work Sans Medium"/>
                <a:sym typeface="Work Sans Medium"/>
              </a:defRPr>
            </a:lvl7pPr>
            <a:lvl8pPr lvl="7" algn="l">
              <a:buNone/>
              <a:defRPr sz="800">
                <a:solidFill>
                  <a:srgbClr val="000000"/>
                </a:solidFill>
                <a:latin typeface="Work Sans Medium"/>
                <a:ea typeface="Work Sans Medium"/>
                <a:cs typeface="Work Sans Medium"/>
                <a:sym typeface="Work Sans Medium"/>
              </a:defRPr>
            </a:lvl8pPr>
            <a:lvl9pPr lvl="8" algn="l">
              <a:buNone/>
              <a:defRPr sz="800">
                <a:solidFill>
                  <a:srgbClr val="000000"/>
                </a:solidFill>
                <a:latin typeface="Work Sans Medium"/>
                <a:ea typeface="Work Sans Medium"/>
                <a:cs typeface="Work Sans Medium"/>
                <a:sym typeface="Work Sans Medium"/>
              </a:defRPr>
            </a:lvl9pPr>
          </a:lstStyle>
          <a:p>
            <a:pPr marL="0" lvl="0" indent="0" algn="l" rtl="0">
              <a:spcBef>
                <a:spcPts val="0"/>
              </a:spcBef>
              <a:spcAft>
                <a:spcPts val="0"/>
              </a:spcAft>
              <a:buNone/>
            </a:pPr>
            <a:fld id="{00000000-1234-1234-1234-123412341234}" type="slidenum">
              <a:rPr lang="en"/>
              <a:t>‹#›</a:t>
            </a:fld>
            <a:endParaRPr/>
          </a:p>
        </p:txBody>
      </p:sp>
      <p:sp>
        <p:nvSpPr>
          <p:cNvPr id="717" name="Google Shape;717;g3f5735e12be_0_825"/>
          <p:cNvSpPr/>
          <p:nvPr/>
        </p:nvSpPr>
        <p:spPr>
          <a:xfrm>
            <a:off x="4610850" y="50"/>
            <a:ext cx="147000" cy="2842800"/>
          </a:xfrm>
          <a:prstGeom prst="rect">
            <a:avLst/>
          </a:prstGeom>
          <a:solidFill>
            <a:srgbClr val="00AC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8" name="Google Shape;718;g3f5735e12be_0_825"/>
          <p:cNvSpPr/>
          <p:nvPr/>
        </p:nvSpPr>
        <p:spPr>
          <a:xfrm>
            <a:off x="4610850" y="2842518"/>
            <a:ext cx="147000" cy="994200"/>
          </a:xfrm>
          <a:prstGeom prst="rect">
            <a:avLst/>
          </a:prstGeom>
          <a:solidFill>
            <a:srgbClr val="AC005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9" name="Google Shape;719;g3f5735e12be_0_825"/>
          <p:cNvSpPr/>
          <p:nvPr/>
        </p:nvSpPr>
        <p:spPr>
          <a:xfrm>
            <a:off x="4610850" y="4149250"/>
            <a:ext cx="147000" cy="994200"/>
          </a:xfrm>
          <a:prstGeom prst="rect">
            <a:avLst/>
          </a:prstGeom>
          <a:solidFill>
            <a:srgbClr val="F7B51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0" name="Google Shape;720;g3f5735e12be_0_825"/>
          <p:cNvSpPr/>
          <p:nvPr/>
        </p:nvSpPr>
        <p:spPr>
          <a:xfrm>
            <a:off x="4610850" y="3837638"/>
            <a:ext cx="147000" cy="311400"/>
          </a:xfrm>
          <a:prstGeom prst="rect">
            <a:avLst/>
          </a:pr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extLst>
    <p:ext uri="{DCECCB84-F9BA-43D5-87BE-67443E8EF086}">
      <p15:sldGuideLst xmlns:p15="http://schemas.microsoft.com/office/powerpoint/2012/main">
        <p15:guide id="1" orient="horz" pos="1620">
          <p15:clr>
            <a:srgbClr val="FA7B17"/>
          </p15:clr>
        </p15:guide>
        <p15:guide id="2" orient="horz" pos="720">
          <p15:clr>
            <a:srgbClr val="FA7B17"/>
          </p15:clr>
        </p15:guide>
      </p15:sldGuideLst>
    </p:ext>
  </p:extLst>
</p:sldLayout>
</file>

<file path=ppt/slideLayouts/slideLayout123.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721"/>
        <p:cNvGrpSpPr/>
        <p:nvPr/>
      </p:nvGrpSpPr>
      <p:grpSpPr>
        <a:xfrm>
          <a:off x="0" y="0"/>
          <a:ext cx="0" cy="0"/>
          <a:chOff x="0" y="0"/>
          <a:chExt cx="0" cy="0"/>
        </a:xfrm>
      </p:grpSpPr>
      <p:sp>
        <p:nvSpPr>
          <p:cNvPr id="722" name="Google Shape;722;g3f5735e12be_0_834"/>
          <p:cNvSpPr txBox="1">
            <a:spLocks noGrp="1"/>
          </p:cNvSpPr>
          <p:nvPr>
            <p:ph type="sldNum" idx="12"/>
          </p:nvPr>
        </p:nvSpPr>
        <p:spPr>
          <a:xfrm>
            <a:off x="8686800" y="4686300"/>
            <a:ext cx="457200" cy="457200"/>
          </a:xfrm>
          <a:prstGeom prst="rect">
            <a:avLst/>
          </a:prstGeom>
        </p:spPr>
        <p:txBody>
          <a:bodyPr spcFirstLastPara="1" wrap="square" lIns="0" tIns="0" rIns="0" bIns="0" anchor="t" anchorCtr="0">
            <a:noAutofit/>
          </a:bodyPr>
          <a:lstStyle>
            <a:lvl1pPr lvl="0" algn="l">
              <a:buNone/>
              <a:defRPr sz="800">
                <a:solidFill>
                  <a:srgbClr val="000000"/>
                </a:solidFill>
                <a:latin typeface="Work Sans Medium"/>
                <a:ea typeface="Work Sans Medium"/>
                <a:cs typeface="Work Sans Medium"/>
                <a:sym typeface="Work Sans Medium"/>
              </a:defRPr>
            </a:lvl1pPr>
            <a:lvl2pPr lvl="1" algn="l">
              <a:buNone/>
              <a:defRPr sz="800">
                <a:solidFill>
                  <a:srgbClr val="000000"/>
                </a:solidFill>
                <a:latin typeface="Work Sans Medium"/>
                <a:ea typeface="Work Sans Medium"/>
                <a:cs typeface="Work Sans Medium"/>
                <a:sym typeface="Work Sans Medium"/>
              </a:defRPr>
            </a:lvl2pPr>
            <a:lvl3pPr lvl="2" algn="l">
              <a:buNone/>
              <a:defRPr sz="800">
                <a:solidFill>
                  <a:srgbClr val="000000"/>
                </a:solidFill>
                <a:latin typeface="Work Sans Medium"/>
                <a:ea typeface="Work Sans Medium"/>
                <a:cs typeface="Work Sans Medium"/>
                <a:sym typeface="Work Sans Medium"/>
              </a:defRPr>
            </a:lvl3pPr>
            <a:lvl4pPr lvl="3" algn="l">
              <a:buNone/>
              <a:defRPr sz="800">
                <a:solidFill>
                  <a:srgbClr val="000000"/>
                </a:solidFill>
                <a:latin typeface="Work Sans Medium"/>
                <a:ea typeface="Work Sans Medium"/>
                <a:cs typeface="Work Sans Medium"/>
                <a:sym typeface="Work Sans Medium"/>
              </a:defRPr>
            </a:lvl4pPr>
            <a:lvl5pPr lvl="4" algn="l">
              <a:buNone/>
              <a:defRPr sz="800">
                <a:solidFill>
                  <a:srgbClr val="000000"/>
                </a:solidFill>
                <a:latin typeface="Work Sans Medium"/>
                <a:ea typeface="Work Sans Medium"/>
                <a:cs typeface="Work Sans Medium"/>
                <a:sym typeface="Work Sans Medium"/>
              </a:defRPr>
            </a:lvl5pPr>
            <a:lvl6pPr lvl="5" algn="l">
              <a:buNone/>
              <a:defRPr sz="800">
                <a:solidFill>
                  <a:srgbClr val="000000"/>
                </a:solidFill>
                <a:latin typeface="Work Sans Medium"/>
                <a:ea typeface="Work Sans Medium"/>
                <a:cs typeface="Work Sans Medium"/>
                <a:sym typeface="Work Sans Medium"/>
              </a:defRPr>
            </a:lvl6pPr>
            <a:lvl7pPr lvl="6" algn="l">
              <a:buNone/>
              <a:defRPr sz="800">
                <a:solidFill>
                  <a:srgbClr val="000000"/>
                </a:solidFill>
                <a:latin typeface="Work Sans Medium"/>
                <a:ea typeface="Work Sans Medium"/>
                <a:cs typeface="Work Sans Medium"/>
                <a:sym typeface="Work Sans Medium"/>
              </a:defRPr>
            </a:lvl7pPr>
            <a:lvl8pPr lvl="7" algn="l">
              <a:buNone/>
              <a:defRPr sz="800">
                <a:solidFill>
                  <a:srgbClr val="000000"/>
                </a:solidFill>
                <a:latin typeface="Work Sans Medium"/>
                <a:ea typeface="Work Sans Medium"/>
                <a:cs typeface="Work Sans Medium"/>
                <a:sym typeface="Work Sans Medium"/>
              </a:defRPr>
            </a:lvl8pPr>
            <a:lvl9pPr lvl="8" algn="l">
              <a:buNone/>
              <a:defRPr sz="800">
                <a:solidFill>
                  <a:srgbClr val="000000"/>
                </a:solidFill>
                <a:latin typeface="Work Sans Medium"/>
                <a:ea typeface="Work Sans Medium"/>
                <a:cs typeface="Work Sans Medium"/>
                <a:sym typeface="Work Sans Medium"/>
              </a:defRPr>
            </a:lvl9pPr>
          </a:lstStyle>
          <a:p>
            <a:pPr marL="0" lvl="0" indent="0" algn="l"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4.xml><?xml version="1.0" encoding="utf-8"?>
<p:sldLayout xmlns:a="http://schemas.openxmlformats.org/drawingml/2006/main" xmlns:r="http://schemas.openxmlformats.org/officeDocument/2006/relationships" xmlns:p="http://schemas.openxmlformats.org/presentationml/2006/main" matchingName="Image + Caption (white text)">
  <p:cSld name="BLANK_2">
    <p:bg>
      <p:bgPr>
        <a:solidFill>
          <a:srgbClr val="F3F3F3"/>
        </a:solidFill>
        <a:effectLst/>
      </p:bgPr>
    </p:bg>
    <p:spTree>
      <p:nvGrpSpPr>
        <p:cNvPr id="1" name="Shape 723"/>
        <p:cNvGrpSpPr/>
        <p:nvPr/>
      </p:nvGrpSpPr>
      <p:grpSpPr>
        <a:xfrm>
          <a:off x="0" y="0"/>
          <a:ext cx="0" cy="0"/>
          <a:chOff x="0" y="0"/>
          <a:chExt cx="0" cy="0"/>
        </a:xfrm>
      </p:grpSpPr>
      <p:sp>
        <p:nvSpPr>
          <p:cNvPr id="724" name="Google Shape;724;g3f5735e12be_0_836"/>
          <p:cNvSpPr txBox="1">
            <a:spLocks noGrp="1"/>
          </p:cNvSpPr>
          <p:nvPr>
            <p:ph type="subTitle" idx="1"/>
          </p:nvPr>
        </p:nvSpPr>
        <p:spPr>
          <a:xfrm>
            <a:off x="465900" y="3885950"/>
            <a:ext cx="3077400" cy="1013700"/>
          </a:xfrm>
          <a:prstGeom prst="rect">
            <a:avLst/>
          </a:prstGeom>
        </p:spPr>
        <p:txBody>
          <a:bodyPr spcFirstLastPara="1" wrap="square" lIns="0" tIns="0" rIns="0" bIns="0" anchor="b" anchorCtr="0">
            <a:noAutofit/>
          </a:bodyPr>
          <a:lstStyle>
            <a:lvl1pPr lvl="0">
              <a:lnSpc>
                <a:spcPct val="100000"/>
              </a:lnSpc>
              <a:spcBef>
                <a:spcPts val="0"/>
              </a:spcBef>
              <a:spcAft>
                <a:spcPts val="0"/>
              </a:spcAft>
              <a:buNone/>
              <a:defRPr sz="1000" b="1">
                <a:solidFill>
                  <a:srgbClr val="FFFFFF"/>
                </a:solidFill>
              </a:defRPr>
            </a:lvl1pPr>
            <a:lvl2pPr lvl="1">
              <a:lnSpc>
                <a:spcPct val="100000"/>
              </a:lnSpc>
              <a:spcBef>
                <a:spcPts val="1600"/>
              </a:spcBef>
              <a:spcAft>
                <a:spcPts val="0"/>
              </a:spcAft>
              <a:buNone/>
              <a:defRPr sz="1200"/>
            </a:lvl2pPr>
            <a:lvl3pPr lvl="2">
              <a:lnSpc>
                <a:spcPct val="100000"/>
              </a:lnSpc>
              <a:spcBef>
                <a:spcPts val="1600"/>
              </a:spcBef>
              <a:spcAft>
                <a:spcPts val="0"/>
              </a:spcAft>
              <a:buNone/>
              <a:defRPr sz="1200"/>
            </a:lvl3pPr>
            <a:lvl4pPr lvl="3">
              <a:lnSpc>
                <a:spcPct val="100000"/>
              </a:lnSpc>
              <a:spcBef>
                <a:spcPts val="1600"/>
              </a:spcBef>
              <a:spcAft>
                <a:spcPts val="0"/>
              </a:spcAft>
              <a:buNone/>
              <a:defRPr sz="1200"/>
            </a:lvl4pPr>
            <a:lvl5pPr lvl="4">
              <a:lnSpc>
                <a:spcPct val="100000"/>
              </a:lnSpc>
              <a:spcBef>
                <a:spcPts val="1600"/>
              </a:spcBef>
              <a:spcAft>
                <a:spcPts val="0"/>
              </a:spcAft>
              <a:buNone/>
              <a:defRPr sz="1200"/>
            </a:lvl5pPr>
            <a:lvl6pPr lvl="5">
              <a:lnSpc>
                <a:spcPct val="100000"/>
              </a:lnSpc>
              <a:spcBef>
                <a:spcPts val="1600"/>
              </a:spcBef>
              <a:spcAft>
                <a:spcPts val="0"/>
              </a:spcAft>
              <a:buNone/>
              <a:defRPr sz="1200"/>
            </a:lvl6pPr>
            <a:lvl7pPr lvl="6">
              <a:lnSpc>
                <a:spcPct val="100000"/>
              </a:lnSpc>
              <a:spcBef>
                <a:spcPts val="1600"/>
              </a:spcBef>
              <a:spcAft>
                <a:spcPts val="0"/>
              </a:spcAft>
              <a:buNone/>
              <a:defRPr sz="1200"/>
            </a:lvl7pPr>
            <a:lvl8pPr lvl="7">
              <a:lnSpc>
                <a:spcPct val="100000"/>
              </a:lnSpc>
              <a:spcBef>
                <a:spcPts val="1600"/>
              </a:spcBef>
              <a:spcAft>
                <a:spcPts val="0"/>
              </a:spcAft>
              <a:buNone/>
              <a:defRPr sz="1200"/>
            </a:lvl8pPr>
            <a:lvl9pPr lvl="8">
              <a:lnSpc>
                <a:spcPct val="100000"/>
              </a:lnSpc>
              <a:spcBef>
                <a:spcPts val="1600"/>
              </a:spcBef>
              <a:spcAft>
                <a:spcPts val="1600"/>
              </a:spcAft>
              <a:buNone/>
              <a:defRPr sz="1200"/>
            </a:lvl9pPr>
          </a:lstStyle>
          <a:p>
            <a:endParaRPr/>
          </a:p>
        </p:txBody>
      </p:sp>
      <p:sp>
        <p:nvSpPr>
          <p:cNvPr id="725" name="Google Shape;725;g3f5735e12be_0_836"/>
          <p:cNvSpPr txBox="1">
            <a:spLocks noGrp="1"/>
          </p:cNvSpPr>
          <p:nvPr>
            <p:ph type="sldNum" idx="12"/>
          </p:nvPr>
        </p:nvSpPr>
        <p:spPr>
          <a:xfrm>
            <a:off x="8686800" y="4686300"/>
            <a:ext cx="457200" cy="457200"/>
          </a:xfrm>
          <a:prstGeom prst="rect">
            <a:avLst/>
          </a:prstGeom>
        </p:spPr>
        <p:txBody>
          <a:bodyPr spcFirstLastPara="1" wrap="square" lIns="0" tIns="0" rIns="0" bIns="0" anchor="t" anchorCtr="0">
            <a:noAutofit/>
          </a:bodyPr>
          <a:lstStyle>
            <a:lvl1pPr lvl="0" algn="l">
              <a:buNone/>
              <a:defRPr sz="800">
                <a:solidFill>
                  <a:srgbClr val="000000"/>
                </a:solidFill>
                <a:latin typeface="Work Sans Medium"/>
                <a:ea typeface="Work Sans Medium"/>
                <a:cs typeface="Work Sans Medium"/>
                <a:sym typeface="Work Sans Medium"/>
              </a:defRPr>
            </a:lvl1pPr>
            <a:lvl2pPr lvl="1" algn="l">
              <a:buNone/>
              <a:defRPr sz="800">
                <a:solidFill>
                  <a:srgbClr val="000000"/>
                </a:solidFill>
                <a:latin typeface="Work Sans Medium"/>
                <a:ea typeface="Work Sans Medium"/>
                <a:cs typeface="Work Sans Medium"/>
                <a:sym typeface="Work Sans Medium"/>
              </a:defRPr>
            </a:lvl2pPr>
            <a:lvl3pPr lvl="2" algn="l">
              <a:buNone/>
              <a:defRPr sz="800">
                <a:solidFill>
                  <a:srgbClr val="000000"/>
                </a:solidFill>
                <a:latin typeface="Work Sans Medium"/>
                <a:ea typeface="Work Sans Medium"/>
                <a:cs typeface="Work Sans Medium"/>
                <a:sym typeface="Work Sans Medium"/>
              </a:defRPr>
            </a:lvl3pPr>
            <a:lvl4pPr lvl="3" algn="l">
              <a:buNone/>
              <a:defRPr sz="800">
                <a:solidFill>
                  <a:srgbClr val="000000"/>
                </a:solidFill>
                <a:latin typeface="Work Sans Medium"/>
                <a:ea typeface="Work Sans Medium"/>
                <a:cs typeface="Work Sans Medium"/>
                <a:sym typeface="Work Sans Medium"/>
              </a:defRPr>
            </a:lvl4pPr>
            <a:lvl5pPr lvl="4" algn="l">
              <a:buNone/>
              <a:defRPr sz="800">
                <a:solidFill>
                  <a:srgbClr val="000000"/>
                </a:solidFill>
                <a:latin typeface="Work Sans Medium"/>
                <a:ea typeface="Work Sans Medium"/>
                <a:cs typeface="Work Sans Medium"/>
                <a:sym typeface="Work Sans Medium"/>
              </a:defRPr>
            </a:lvl5pPr>
            <a:lvl6pPr lvl="5" algn="l">
              <a:buNone/>
              <a:defRPr sz="800">
                <a:solidFill>
                  <a:srgbClr val="000000"/>
                </a:solidFill>
                <a:latin typeface="Work Sans Medium"/>
                <a:ea typeface="Work Sans Medium"/>
                <a:cs typeface="Work Sans Medium"/>
                <a:sym typeface="Work Sans Medium"/>
              </a:defRPr>
            </a:lvl6pPr>
            <a:lvl7pPr lvl="6" algn="l">
              <a:buNone/>
              <a:defRPr sz="800">
                <a:solidFill>
                  <a:srgbClr val="000000"/>
                </a:solidFill>
                <a:latin typeface="Work Sans Medium"/>
                <a:ea typeface="Work Sans Medium"/>
                <a:cs typeface="Work Sans Medium"/>
                <a:sym typeface="Work Sans Medium"/>
              </a:defRPr>
            </a:lvl7pPr>
            <a:lvl8pPr lvl="7" algn="l">
              <a:buNone/>
              <a:defRPr sz="800">
                <a:solidFill>
                  <a:srgbClr val="000000"/>
                </a:solidFill>
                <a:latin typeface="Work Sans Medium"/>
                <a:ea typeface="Work Sans Medium"/>
                <a:cs typeface="Work Sans Medium"/>
                <a:sym typeface="Work Sans Medium"/>
              </a:defRPr>
            </a:lvl8pPr>
            <a:lvl9pPr lvl="8" algn="l">
              <a:buNone/>
              <a:defRPr sz="800">
                <a:solidFill>
                  <a:srgbClr val="000000"/>
                </a:solidFill>
                <a:latin typeface="Work Sans Medium"/>
                <a:ea typeface="Work Sans Medium"/>
                <a:cs typeface="Work Sans Medium"/>
                <a:sym typeface="Work Sans Medium"/>
              </a:defRPr>
            </a:lvl9pPr>
          </a:lstStyle>
          <a:p>
            <a:pPr marL="0" lvl="0" indent="0" algn="l" rtl="0">
              <a:spcBef>
                <a:spcPts val="0"/>
              </a:spcBef>
              <a:spcAft>
                <a:spcPts val="0"/>
              </a:spcAft>
              <a:buNone/>
            </a:pPr>
            <a:fld id="{00000000-1234-1234-1234-123412341234}" type="slidenum">
              <a:rPr lang="en"/>
              <a:t>‹#›</a:t>
            </a:fld>
            <a:endParaRPr/>
          </a:p>
        </p:txBody>
      </p:sp>
      <p:sp>
        <p:nvSpPr>
          <p:cNvPr id="726" name="Google Shape;726;g3f5735e12be_0_836"/>
          <p:cNvSpPr/>
          <p:nvPr/>
        </p:nvSpPr>
        <p:spPr>
          <a:xfrm>
            <a:off x="0" y="50"/>
            <a:ext cx="147000" cy="2842800"/>
          </a:xfrm>
          <a:prstGeom prst="rect">
            <a:avLst/>
          </a:prstGeom>
          <a:solidFill>
            <a:srgbClr val="00AC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7" name="Google Shape;727;g3f5735e12be_0_836"/>
          <p:cNvSpPr/>
          <p:nvPr/>
        </p:nvSpPr>
        <p:spPr>
          <a:xfrm>
            <a:off x="0" y="2842518"/>
            <a:ext cx="147000" cy="994200"/>
          </a:xfrm>
          <a:prstGeom prst="rect">
            <a:avLst/>
          </a:prstGeom>
          <a:solidFill>
            <a:srgbClr val="AC005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8" name="Google Shape;728;g3f5735e12be_0_836"/>
          <p:cNvSpPr/>
          <p:nvPr/>
        </p:nvSpPr>
        <p:spPr>
          <a:xfrm>
            <a:off x="0" y="4149250"/>
            <a:ext cx="147000" cy="994200"/>
          </a:xfrm>
          <a:prstGeom prst="rect">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9" name="Google Shape;729;g3f5735e12be_0_836"/>
          <p:cNvSpPr/>
          <p:nvPr/>
        </p:nvSpPr>
        <p:spPr>
          <a:xfrm>
            <a:off x="0" y="3837638"/>
            <a:ext cx="147000" cy="311400"/>
          </a:xfrm>
          <a:prstGeom prst="rect">
            <a:avLst/>
          </a:pr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extLst>
    <p:ext uri="{DCECCB84-F9BA-43D5-87BE-67443E8EF086}">
      <p15:sldGuideLst xmlns:p15="http://schemas.microsoft.com/office/powerpoint/2012/main">
        <p15:guide id="1" pos="2880">
          <p15:clr>
            <a:srgbClr val="FA7B17"/>
          </p15:clr>
        </p15:guide>
        <p15:guide id="2" pos="1584">
          <p15:clr>
            <a:srgbClr val="FA7B17"/>
          </p15:clr>
        </p15:guide>
        <p15:guide id="3" pos="2232">
          <p15:clr>
            <a:srgbClr val="FA7B17"/>
          </p15:clr>
        </p15:guide>
        <p15:guide id="4" pos="936">
          <p15:clr>
            <a:srgbClr val="FA7B17"/>
          </p15:clr>
        </p15:guide>
      </p15:sldGuideLst>
    </p:ext>
  </p:extLst>
</p:sldLayout>
</file>

<file path=ppt/slideLayouts/slideLayout125.xml><?xml version="1.0" encoding="utf-8"?>
<p:sldLayout xmlns:a="http://schemas.openxmlformats.org/drawingml/2006/main" xmlns:r="http://schemas.openxmlformats.org/officeDocument/2006/relationships" xmlns:p="http://schemas.openxmlformats.org/presentationml/2006/main" matchingName="Image + Caption (black text)">
  <p:cSld name="BLANK_2_2">
    <p:bg>
      <p:bgPr>
        <a:solidFill>
          <a:srgbClr val="F3F3F3"/>
        </a:solidFill>
        <a:effectLst/>
      </p:bgPr>
    </p:bg>
    <p:spTree>
      <p:nvGrpSpPr>
        <p:cNvPr id="1" name="Shape 730"/>
        <p:cNvGrpSpPr/>
        <p:nvPr/>
      </p:nvGrpSpPr>
      <p:grpSpPr>
        <a:xfrm>
          <a:off x="0" y="0"/>
          <a:ext cx="0" cy="0"/>
          <a:chOff x="0" y="0"/>
          <a:chExt cx="0" cy="0"/>
        </a:xfrm>
      </p:grpSpPr>
      <p:sp>
        <p:nvSpPr>
          <p:cNvPr id="731" name="Google Shape;731;g3f5735e12be_0_843"/>
          <p:cNvSpPr txBox="1">
            <a:spLocks noGrp="1"/>
          </p:cNvSpPr>
          <p:nvPr>
            <p:ph type="subTitle" idx="1"/>
          </p:nvPr>
        </p:nvSpPr>
        <p:spPr>
          <a:xfrm>
            <a:off x="465900" y="3885950"/>
            <a:ext cx="3077400" cy="1013700"/>
          </a:xfrm>
          <a:prstGeom prst="rect">
            <a:avLst/>
          </a:prstGeom>
        </p:spPr>
        <p:txBody>
          <a:bodyPr spcFirstLastPara="1" wrap="square" lIns="0" tIns="0" rIns="0" bIns="0" anchor="b" anchorCtr="0">
            <a:noAutofit/>
          </a:bodyPr>
          <a:lstStyle>
            <a:lvl1pPr lvl="0">
              <a:lnSpc>
                <a:spcPct val="100000"/>
              </a:lnSpc>
              <a:spcBef>
                <a:spcPts val="0"/>
              </a:spcBef>
              <a:spcAft>
                <a:spcPts val="0"/>
              </a:spcAft>
              <a:buNone/>
              <a:defRPr sz="1000" b="1"/>
            </a:lvl1pPr>
            <a:lvl2pPr lvl="1">
              <a:lnSpc>
                <a:spcPct val="100000"/>
              </a:lnSpc>
              <a:spcBef>
                <a:spcPts val="1600"/>
              </a:spcBef>
              <a:spcAft>
                <a:spcPts val="0"/>
              </a:spcAft>
              <a:buNone/>
              <a:defRPr sz="1200"/>
            </a:lvl2pPr>
            <a:lvl3pPr lvl="2">
              <a:lnSpc>
                <a:spcPct val="100000"/>
              </a:lnSpc>
              <a:spcBef>
                <a:spcPts val="1600"/>
              </a:spcBef>
              <a:spcAft>
                <a:spcPts val="0"/>
              </a:spcAft>
              <a:buNone/>
              <a:defRPr sz="1200"/>
            </a:lvl3pPr>
            <a:lvl4pPr lvl="3">
              <a:lnSpc>
                <a:spcPct val="100000"/>
              </a:lnSpc>
              <a:spcBef>
                <a:spcPts val="1600"/>
              </a:spcBef>
              <a:spcAft>
                <a:spcPts val="0"/>
              </a:spcAft>
              <a:buNone/>
              <a:defRPr sz="1200"/>
            </a:lvl4pPr>
            <a:lvl5pPr lvl="4">
              <a:lnSpc>
                <a:spcPct val="100000"/>
              </a:lnSpc>
              <a:spcBef>
                <a:spcPts val="1600"/>
              </a:spcBef>
              <a:spcAft>
                <a:spcPts val="0"/>
              </a:spcAft>
              <a:buNone/>
              <a:defRPr sz="1200"/>
            </a:lvl5pPr>
            <a:lvl6pPr lvl="5">
              <a:lnSpc>
                <a:spcPct val="100000"/>
              </a:lnSpc>
              <a:spcBef>
                <a:spcPts val="1600"/>
              </a:spcBef>
              <a:spcAft>
                <a:spcPts val="0"/>
              </a:spcAft>
              <a:buNone/>
              <a:defRPr sz="1200"/>
            </a:lvl6pPr>
            <a:lvl7pPr lvl="6">
              <a:lnSpc>
                <a:spcPct val="100000"/>
              </a:lnSpc>
              <a:spcBef>
                <a:spcPts val="1600"/>
              </a:spcBef>
              <a:spcAft>
                <a:spcPts val="0"/>
              </a:spcAft>
              <a:buNone/>
              <a:defRPr sz="1200"/>
            </a:lvl7pPr>
            <a:lvl8pPr lvl="7">
              <a:lnSpc>
                <a:spcPct val="100000"/>
              </a:lnSpc>
              <a:spcBef>
                <a:spcPts val="1600"/>
              </a:spcBef>
              <a:spcAft>
                <a:spcPts val="0"/>
              </a:spcAft>
              <a:buNone/>
              <a:defRPr sz="1200"/>
            </a:lvl8pPr>
            <a:lvl9pPr lvl="8">
              <a:lnSpc>
                <a:spcPct val="100000"/>
              </a:lnSpc>
              <a:spcBef>
                <a:spcPts val="1600"/>
              </a:spcBef>
              <a:spcAft>
                <a:spcPts val="1600"/>
              </a:spcAft>
              <a:buNone/>
              <a:defRPr sz="1200"/>
            </a:lvl9pPr>
          </a:lstStyle>
          <a:p>
            <a:endParaRPr/>
          </a:p>
        </p:txBody>
      </p:sp>
      <p:sp>
        <p:nvSpPr>
          <p:cNvPr id="732" name="Google Shape;732;g3f5735e12be_0_843"/>
          <p:cNvSpPr txBox="1">
            <a:spLocks noGrp="1"/>
          </p:cNvSpPr>
          <p:nvPr>
            <p:ph type="sldNum" idx="12"/>
          </p:nvPr>
        </p:nvSpPr>
        <p:spPr>
          <a:xfrm>
            <a:off x="8686800" y="4686300"/>
            <a:ext cx="457200" cy="457200"/>
          </a:xfrm>
          <a:prstGeom prst="rect">
            <a:avLst/>
          </a:prstGeom>
        </p:spPr>
        <p:txBody>
          <a:bodyPr spcFirstLastPara="1" wrap="square" lIns="0" tIns="0" rIns="0" bIns="0" anchor="t" anchorCtr="0">
            <a:noAutofit/>
          </a:bodyPr>
          <a:lstStyle>
            <a:lvl1pPr lvl="0" algn="l">
              <a:buNone/>
              <a:defRPr sz="800">
                <a:solidFill>
                  <a:srgbClr val="000000"/>
                </a:solidFill>
                <a:latin typeface="Work Sans Medium"/>
                <a:ea typeface="Work Sans Medium"/>
                <a:cs typeface="Work Sans Medium"/>
                <a:sym typeface="Work Sans Medium"/>
              </a:defRPr>
            </a:lvl1pPr>
            <a:lvl2pPr lvl="1" algn="l">
              <a:buNone/>
              <a:defRPr sz="800">
                <a:solidFill>
                  <a:srgbClr val="000000"/>
                </a:solidFill>
                <a:latin typeface="Work Sans Medium"/>
                <a:ea typeface="Work Sans Medium"/>
                <a:cs typeface="Work Sans Medium"/>
                <a:sym typeface="Work Sans Medium"/>
              </a:defRPr>
            </a:lvl2pPr>
            <a:lvl3pPr lvl="2" algn="l">
              <a:buNone/>
              <a:defRPr sz="800">
                <a:solidFill>
                  <a:srgbClr val="000000"/>
                </a:solidFill>
                <a:latin typeface="Work Sans Medium"/>
                <a:ea typeface="Work Sans Medium"/>
                <a:cs typeface="Work Sans Medium"/>
                <a:sym typeface="Work Sans Medium"/>
              </a:defRPr>
            </a:lvl3pPr>
            <a:lvl4pPr lvl="3" algn="l">
              <a:buNone/>
              <a:defRPr sz="800">
                <a:solidFill>
                  <a:srgbClr val="000000"/>
                </a:solidFill>
                <a:latin typeface="Work Sans Medium"/>
                <a:ea typeface="Work Sans Medium"/>
                <a:cs typeface="Work Sans Medium"/>
                <a:sym typeface="Work Sans Medium"/>
              </a:defRPr>
            </a:lvl4pPr>
            <a:lvl5pPr lvl="4" algn="l">
              <a:buNone/>
              <a:defRPr sz="800">
                <a:solidFill>
                  <a:srgbClr val="000000"/>
                </a:solidFill>
                <a:latin typeface="Work Sans Medium"/>
                <a:ea typeface="Work Sans Medium"/>
                <a:cs typeface="Work Sans Medium"/>
                <a:sym typeface="Work Sans Medium"/>
              </a:defRPr>
            </a:lvl5pPr>
            <a:lvl6pPr lvl="5" algn="l">
              <a:buNone/>
              <a:defRPr sz="800">
                <a:solidFill>
                  <a:srgbClr val="000000"/>
                </a:solidFill>
                <a:latin typeface="Work Sans Medium"/>
                <a:ea typeface="Work Sans Medium"/>
                <a:cs typeface="Work Sans Medium"/>
                <a:sym typeface="Work Sans Medium"/>
              </a:defRPr>
            </a:lvl6pPr>
            <a:lvl7pPr lvl="6" algn="l">
              <a:buNone/>
              <a:defRPr sz="800">
                <a:solidFill>
                  <a:srgbClr val="000000"/>
                </a:solidFill>
                <a:latin typeface="Work Sans Medium"/>
                <a:ea typeface="Work Sans Medium"/>
                <a:cs typeface="Work Sans Medium"/>
                <a:sym typeface="Work Sans Medium"/>
              </a:defRPr>
            </a:lvl7pPr>
            <a:lvl8pPr lvl="7" algn="l">
              <a:buNone/>
              <a:defRPr sz="800">
                <a:solidFill>
                  <a:srgbClr val="000000"/>
                </a:solidFill>
                <a:latin typeface="Work Sans Medium"/>
                <a:ea typeface="Work Sans Medium"/>
                <a:cs typeface="Work Sans Medium"/>
                <a:sym typeface="Work Sans Medium"/>
              </a:defRPr>
            </a:lvl8pPr>
            <a:lvl9pPr lvl="8" algn="l">
              <a:buNone/>
              <a:defRPr sz="800">
                <a:solidFill>
                  <a:srgbClr val="000000"/>
                </a:solidFill>
                <a:latin typeface="Work Sans Medium"/>
                <a:ea typeface="Work Sans Medium"/>
                <a:cs typeface="Work Sans Medium"/>
                <a:sym typeface="Work Sans Medium"/>
              </a:defRPr>
            </a:lvl9pPr>
          </a:lstStyle>
          <a:p>
            <a:pPr marL="0" lvl="0" indent="0" algn="l" rtl="0">
              <a:spcBef>
                <a:spcPts val="0"/>
              </a:spcBef>
              <a:spcAft>
                <a:spcPts val="0"/>
              </a:spcAft>
              <a:buNone/>
            </a:pPr>
            <a:fld id="{00000000-1234-1234-1234-123412341234}" type="slidenum">
              <a:rPr lang="en"/>
              <a:t>‹#›</a:t>
            </a:fld>
            <a:endParaRPr/>
          </a:p>
        </p:txBody>
      </p:sp>
      <p:sp>
        <p:nvSpPr>
          <p:cNvPr id="733" name="Google Shape;733;g3f5735e12be_0_843"/>
          <p:cNvSpPr/>
          <p:nvPr/>
        </p:nvSpPr>
        <p:spPr>
          <a:xfrm>
            <a:off x="0" y="50"/>
            <a:ext cx="147000" cy="2842800"/>
          </a:xfrm>
          <a:prstGeom prst="rect">
            <a:avLst/>
          </a:prstGeom>
          <a:solidFill>
            <a:srgbClr val="00AC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4" name="Google Shape;734;g3f5735e12be_0_843"/>
          <p:cNvSpPr/>
          <p:nvPr/>
        </p:nvSpPr>
        <p:spPr>
          <a:xfrm>
            <a:off x="0" y="2842518"/>
            <a:ext cx="147000" cy="994200"/>
          </a:xfrm>
          <a:prstGeom prst="rect">
            <a:avLst/>
          </a:prstGeom>
          <a:solidFill>
            <a:srgbClr val="AC005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5" name="Google Shape;735;g3f5735e12be_0_843"/>
          <p:cNvSpPr/>
          <p:nvPr/>
        </p:nvSpPr>
        <p:spPr>
          <a:xfrm>
            <a:off x="0" y="4149250"/>
            <a:ext cx="147000" cy="994200"/>
          </a:xfrm>
          <a:prstGeom prst="rect">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6" name="Google Shape;736;g3f5735e12be_0_843"/>
          <p:cNvSpPr/>
          <p:nvPr/>
        </p:nvSpPr>
        <p:spPr>
          <a:xfrm>
            <a:off x="0" y="3837638"/>
            <a:ext cx="147000" cy="311400"/>
          </a:xfrm>
          <a:prstGeom prst="rect">
            <a:avLst/>
          </a:pr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extLst>
    <p:ext uri="{DCECCB84-F9BA-43D5-87BE-67443E8EF086}">
      <p15:sldGuideLst xmlns:p15="http://schemas.microsoft.com/office/powerpoint/2012/main">
        <p15:guide id="1" pos="2880">
          <p15:clr>
            <a:srgbClr val="FA7B17"/>
          </p15:clr>
        </p15:guide>
        <p15:guide id="2" pos="1584">
          <p15:clr>
            <a:srgbClr val="FA7B17"/>
          </p15:clr>
        </p15:guide>
        <p15:guide id="3" pos="2232">
          <p15:clr>
            <a:srgbClr val="FA7B17"/>
          </p15:clr>
        </p15:guide>
        <p15:guide id="4" pos="936">
          <p15:clr>
            <a:srgbClr val="FA7B17"/>
          </p15:clr>
        </p15:guide>
      </p15:sldGuideLst>
    </p:ext>
  </p:extLst>
</p:sldLayout>
</file>

<file path=ppt/slideLayouts/slideLayout126.xml><?xml version="1.0" encoding="utf-8"?>
<p:sldLayout xmlns:a="http://schemas.openxmlformats.org/drawingml/2006/main" xmlns:r="http://schemas.openxmlformats.org/officeDocument/2006/relationships" xmlns:p="http://schemas.openxmlformats.org/presentationml/2006/main" matchingName="Timeline">
  <p:cSld name="BLANK_2_1">
    <p:bg>
      <p:bgPr>
        <a:solidFill>
          <a:srgbClr val="FFFFFF"/>
        </a:solidFill>
        <a:effectLst/>
      </p:bgPr>
    </p:bg>
    <p:spTree>
      <p:nvGrpSpPr>
        <p:cNvPr id="1" name="Shape 737"/>
        <p:cNvGrpSpPr/>
        <p:nvPr/>
      </p:nvGrpSpPr>
      <p:grpSpPr>
        <a:xfrm>
          <a:off x="0" y="0"/>
          <a:ext cx="0" cy="0"/>
          <a:chOff x="0" y="0"/>
          <a:chExt cx="0" cy="0"/>
        </a:xfrm>
      </p:grpSpPr>
      <p:sp>
        <p:nvSpPr>
          <p:cNvPr id="738" name="Google Shape;738;g3f5735e12be_0_850"/>
          <p:cNvSpPr txBox="1">
            <a:spLocks noGrp="1"/>
          </p:cNvSpPr>
          <p:nvPr>
            <p:ph type="title"/>
          </p:nvPr>
        </p:nvSpPr>
        <p:spPr>
          <a:xfrm>
            <a:off x="311700" y="194550"/>
            <a:ext cx="8520600" cy="823500"/>
          </a:xfrm>
          <a:prstGeom prst="rect">
            <a:avLst/>
          </a:prstGeom>
        </p:spPr>
        <p:txBody>
          <a:bodyPr spcFirstLastPara="1" wrap="square" lIns="91425" tIns="91425" rIns="91425" bIns="91425" anchor="t" anchorCtr="0">
            <a:noAutofit/>
          </a:bodyPr>
          <a:lstStyle>
            <a:lvl1pPr lvl="0">
              <a:spcBef>
                <a:spcPts val="0"/>
              </a:spcBef>
              <a:spcAft>
                <a:spcPts val="0"/>
              </a:spcAft>
              <a:buSzPts val="44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739" name="Google Shape;739;g3f5735e12be_0_850"/>
          <p:cNvSpPr txBox="1">
            <a:spLocks noGrp="1"/>
          </p:cNvSpPr>
          <p:nvPr>
            <p:ph type="subTitle" idx="1"/>
          </p:nvPr>
        </p:nvSpPr>
        <p:spPr>
          <a:xfrm>
            <a:off x="460800" y="1367000"/>
            <a:ext cx="1025100" cy="245700"/>
          </a:xfrm>
          <a:prstGeom prst="rect">
            <a:avLst/>
          </a:prstGeom>
        </p:spPr>
        <p:txBody>
          <a:bodyPr spcFirstLastPara="1" wrap="square" lIns="0" tIns="0" rIns="91425" bIns="0" anchor="t" anchorCtr="0">
            <a:noAutofit/>
          </a:bodyPr>
          <a:lstStyle>
            <a:lvl1pPr lvl="0">
              <a:lnSpc>
                <a:spcPct val="100000"/>
              </a:lnSpc>
              <a:spcBef>
                <a:spcPts val="0"/>
              </a:spcBef>
              <a:spcAft>
                <a:spcPts val="0"/>
              </a:spcAft>
              <a:buNone/>
              <a:defRPr sz="1350" b="1"/>
            </a:lvl1pPr>
            <a:lvl2pPr lvl="1">
              <a:spcBef>
                <a:spcPts val="1600"/>
              </a:spcBef>
              <a:spcAft>
                <a:spcPts val="0"/>
              </a:spcAft>
              <a:buNone/>
              <a:defRPr/>
            </a:lvl2pPr>
            <a:lvl3pPr lvl="2">
              <a:spcBef>
                <a:spcPts val="1600"/>
              </a:spcBef>
              <a:spcAft>
                <a:spcPts val="0"/>
              </a:spcAft>
              <a:buNone/>
              <a:defRPr/>
            </a:lvl3pPr>
            <a:lvl4pPr lvl="3">
              <a:spcBef>
                <a:spcPts val="1600"/>
              </a:spcBef>
              <a:spcAft>
                <a:spcPts val="0"/>
              </a:spcAft>
              <a:buNone/>
              <a:defRPr/>
            </a:lvl4pPr>
            <a:lvl5pPr lvl="4">
              <a:spcBef>
                <a:spcPts val="1600"/>
              </a:spcBef>
              <a:spcAft>
                <a:spcPts val="0"/>
              </a:spcAft>
              <a:buNone/>
              <a:defRPr/>
            </a:lvl5pPr>
            <a:lvl6pPr lvl="5">
              <a:spcBef>
                <a:spcPts val="1600"/>
              </a:spcBef>
              <a:spcAft>
                <a:spcPts val="0"/>
              </a:spcAft>
              <a:buNone/>
              <a:defRPr/>
            </a:lvl6pPr>
            <a:lvl7pPr lvl="6">
              <a:spcBef>
                <a:spcPts val="1600"/>
              </a:spcBef>
              <a:spcAft>
                <a:spcPts val="0"/>
              </a:spcAft>
              <a:buNone/>
              <a:defRPr/>
            </a:lvl7pPr>
            <a:lvl8pPr lvl="7">
              <a:spcBef>
                <a:spcPts val="1600"/>
              </a:spcBef>
              <a:spcAft>
                <a:spcPts val="0"/>
              </a:spcAft>
              <a:buNone/>
              <a:defRPr/>
            </a:lvl8pPr>
            <a:lvl9pPr lvl="8">
              <a:spcBef>
                <a:spcPts val="1600"/>
              </a:spcBef>
              <a:spcAft>
                <a:spcPts val="1600"/>
              </a:spcAft>
              <a:buNone/>
              <a:defRPr/>
            </a:lvl9pPr>
          </a:lstStyle>
          <a:p>
            <a:endParaRPr/>
          </a:p>
        </p:txBody>
      </p:sp>
      <p:sp>
        <p:nvSpPr>
          <p:cNvPr id="740" name="Google Shape;740;g3f5735e12be_0_850"/>
          <p:cNvSpPr txBox="1">
            <a:spLocks noGrp="1"/>
          </p:cNvSpPr>
          <p:nvPr>
            <p:ph type="subTitle" idx="2"/>
          </p:nvPr>
        </p:nvSpPr>
        <p:spPr>
          <a:xfrm>
            <a:off x="1485900" y="1367000"/>
            <a:ext cx="1025100" cy="245700"/>
          </a:xfrm>
          <a:prstGeom prst="rect">
            <a:avLst/>
          </a:prstGeom>
        </p:spPr>
        <p:txBody>
          <a:bodyPr spcFirstLastPara="1" wrap="square" lIns="91425" tIns="0" rIns="91425" bIns="0" anchor="t" anchorCtr="0">
            <a:noAutofit/>
          </a:bodyPr>
          <a:lstStyle>
            <a:lvl1pPr lvl="0">
              <a:lnSpc>
                <a:spcPct val="100000"/>
              </a:lnSpc>
              <a:spcBef>
                <a:spcPts val="0"/>
              </a:spcBef>
              <a:spcAft>
                <a:spcPts val="0"/>
              </a:spcAft>
              <a:buNone/>
              <a:defRPr sz="1350" b="1"/>
            </a:lvl1pPr>
            <a:lvl2pPr lvl="1">
              <a:spcBef>
                <a:spcPts val="1600"/>
              </a:spcBef>
              <a:spcAft>
                <a:spcPts val="0"/>
              </a:spcAft>
              <a:buNone/>
              <a:defRPr/>
            </a:lvl2pPr>
            <a:lvl3pPr lvl="2">
              <a:spcBef>
                <a:spcPts val="1600"/>
              </a:spcBef>
              <a:spcAft>
                <a:spcPts val="0"/>
              </a:spcAft>
              <a:buNone/>
              <a:defRPr/>
            </a:lvl3pPr>
            <a:lvl4pPr lvl="3">
              <a:spcBef>
                <a:spcPts val="1600"/>
              </a:spcBef>
              <a:spcAft>
                <a:spcPts val="0"/>
              </a:spcAft>
              <a:buNone/>
              <a:defRPr/>
            </a:lvl4pPr>
            <a:lvl5pPr lvl="4">
              <a:spcBef>
                <a:spcPts val="1600"/>
              </a:spcBef>
              <a:spcAft>
                <a:spcPts val="0"/>
              </a:spcAft>
              <a:buNone/>
              <a:defRPr/>
            </a:lvl5pPr>
            <a:lvl6pPr lvl="5">
              <a:spcBef>
                <a:spcPts val="1600"/>
              </a:spcBef>
              <a:spcAft>
                <a:spcPts val="0"/>
              </a:spcAft>
              <a:buNone/>
              <a:defRPr/>
            </a:lvl6pPr>
            <a:lvl7pPr lvl="6">
              <a:spcBef>
                <a:spcPts val="1600"/>
              </a:spcBef>
              <a:spcAft>
                <a:spcPts val="0"/>
              </a:spcAft>
              <a:buNone/>
              <a:defRPr/>
            </a:lvl7pPr>
            <a:lvl8pPr lvl="7">
              <a:spcBef>
                <a:spcPts val="1600"/>
              </a:spcBef>
              <a:spcAft>
                <a:spcPts val="0"/>
              </a:spcAft>
              <a:buNone/>
              <a:defRPr/>
            </a:lvl8pPr>
            <a:lvl9pPr lvl="8">
              <a:spcBef>
                <a:spcPts val="1600"/>
              </a:spcBef>
              <a:spcAft>
                <a:spcPts val="1600"/>
              </a:spcAft>
              <a:buNone/>
              <a:defRPr/>
            </a:lvl9pPr>
          </a:lstStyle>
          <a:p>
            <a:endParaRPr/>
          </a:p>
        </p:txBody>
      </p:sp>
      <p:sp>
        <p:nvSpPr>
          <p:cNvPr id="741" name="Google Shape;741;g3f5735e12be_0_850"/>
          <p:cNvSpPr txBox="1">
            <a:spLocks noGrp="1"/>
          </p:cNvSpPr>
          <p:nvPr>
            <p:ph type="subTitle" idx="3"/>
          </p:nvPr>
        </p:nvSpPr>
        <p:spPr>
          <a:xfrm>
            <a:off x="2514600" y="1367000"/>
            <a:ext cx="1025100" cy="245700"/>
          </a:xfrm>
          <a:prstGeom prst="rect">
            <a:avLst/>
          </a:prstGeom>
        </p:spPr>
        <p:txBody>
          <a:bodyPr spcFirstLastPara="1" wrap="square" lIns="91425" tIns="0" rIns="91425" bIns="0" anchor="t" anchorCtr="0">
            <a:noAutofit/>
          </a:bodyPr>
          <a:lstStyle>
            <a:lvl1pPr lvl="0">
              <a:lnSpc>
                <a:spcPct val="100000"/>
              </a:lnSpc>
              <a:spcBef>
                <a:spcPts val="0"/>
              </a:spcBef>
              <a:spcAft>
                <a:spcPts val="0"/>
              </a:spcAft>
              <a:buNone/>
              <a:defRPr sz="1350" b="1"/>
            </a:lvl1pPr>
            <a:lvl2pPr lvl="1">
              <a:spcBef>
                <a:spcPts val="1600"/>
              </a:spcBef>
              <a:spcAft>
                <a:spcPts val="0"/>
              </a:spcAft>
              <a:buNone/>
              <a:defRPr/>
            </a:lvl2pPr>
            <a:lvl3pPr lvl="2">
              <a:spcBef>
                <a:spcPts val="1600"/>
              </a:spcBef>
              <a:spcAft>
                <a:spcPts val="0"/>
              </a:spcAft>
              <a:buNone/>
              <a:defRPr/>
            </a:lvl3pPr>
            <a:lvl4pPr lvl="3">
              <a:spcBef>
                <a:spcPts val="1600"/>
              </a:spcBef>
              <a:spcAft>
                <a:spcPts val="0"/>
              </a:spcAft>
              <a:buNone/>
              <a:defRPr/>
            </a:lvl4pPr>
            <a:lvl5pPr lvl="4">
              <a:spcBef>
                <a:spcPts val="1600"/>
              </a:spcBef>
              <a:spcAft>
                <a:spcPts val="0"/>
              </a:spcAft>
              <a:buNone/>
              <a:defRPr/>
            </a:lvl5pPr>
            <a:lvl6pPr lvl="5">
              <a:spcBef>
                <a:spcPts val="1600"/>
              </a:spcBef>
              <a:spcAft>
                <a:spcPts val="0"/>
              </a:spcAft>
              <a:buNone/>
              <a:defRPr/>
            </a:lvl6pPr>
            <a:lvl7pPr lvl="6">
              <a:spcBef>
                <a:spcPts val="1600"/>
              </a:spcBef>
              <a:spcAft>
                <a:spcPts val="0"/>
              </a:spcAft>
              <a:buNone/>
              <a:defRPr/>
            </a:lvl7pPr>
            <a:lvl8pPr lvl="7">
              <a:spcBef>
                <a:spcPts val="1600"/>
              </a:spcBef>
              <a:spcAft>
                <a:spcPts val="0"/>
              </a:spcAft>
              <a:buNone/>
              <a:defRPr/>
            </a:lvl8pPr>
            <a:lvl9pPr lvl="8">
              <a:spcBef>
                <a:spcPts val="1600"/>
              </a:spcBef>
              <a:spcAft>
                <a:spcPts val="1600"/>
              </a:spcAft>
              <a:buNone/>
              <a:defRPr/>
            </a:lvl9pPr>
          </a:lstStyle>
          <a:p>
            <a:endParaRPr/>
          </a:p>
        </p:txBody>
      </p:sp>
      <p:sp>
        <p:nvSpPr>
          <p:cNvPr id="742" name="Google Shape;742;g3f5735e12be_0_850"/>
          <p:cNvSpPr txBox="1">
            <a:spLocks noGrp="1"/>
          </p:cNvSpPr>
          <p:nvPr>
            <p:ph type="subTitle" idx="4"/>
          </p:nvPr>
        </p:nvSpPr>
        <p:spPr>
          <a:xfrm>
            <a:off x="3543300" y="1367000"/>
            <a:ext cx="1025100" cy="245700"/>
          </a:xfrm>
          <a:prstGeom prst="rect">
            <a:avLst/>
          </a:prstGeom>
        </p:spPr>
        <p:txBody>
          <a:bodyPr spcFirstLastPara="1" wrap="square" lIns="91425" tIns="0" rIns="91425" bIns="0" anchor="t" anchorCtr="0">
            <a:noAutofit/>
          </a:bodyPr>
          <a:lstStyle>
            <a:lvl1pPr lvl="0">
              <a:lnSpc>
                <a:spcPct val="100000"/>
              </a:lnSpc>
              <a:spcBef>
                <a:spcPts val="0"/>
              </a:spcBef>
              <a:spcAft>
                <a:spcPts val="0"/>
              </a:spcAft>
              <a:buNone/>
              <a:defRPr sz="1350" b="1"/>
            </a:lvl1pPr>
            <a:lvl2pPr lvl="1">
              <a:spcBef>
                <a:spcPts val="1600"/>
              </a:spcBef>
              <a:spcAft>
                <a:spcPts val="0"/>
              </a:spcAft>
              <a:buNone/>
              <a:defRPr/>
            </a:lvl2pPr>
            <a:lvl3pPr lvl="2">
              <a:spcBef>
                <a:spcPts val="1600"/>
              </a:spcBef>
              <a:spcAft>
                <a:spcPts val="0"/>
              </a:spcAft>
              <a:buNone/>
              <a:defRPr/>
            </a:lvl3pPr>
            <a:lvl4pPr lvl="3">
              <a:spcBef>
                <a:spcPts val="1600"/>
              </a:spcBef>
              <a:spcAft>
                <a:spcPts val="0"/>
              </a:spcAft>
              <a:buNone/>
              <a:defRPr/>
            </a:lvl4pPr>
            <a:lvl5pPr lvl="4">
              <a:spcBef>
                <a:spcPts val="1600"/>
              </a:spcBef>
              <a:spcAft>
                <a:spcPts val="0"/>
              </a:spcAft>
              <a:buNone/>
              <a:defRPr/>
            </a:lvl5pPr>
            <a:lvl6pPr lvl="5">
              <a:spcBef>
                <a:spcPts val="1600"/>
              </a:spcBef>
              <a:spcAft>
                <a:spcPts val="0"/>
              </a:spcAft>
              <a:buNone/>
              <a:defRPr/>
            </a:lvl6pPr>
            <a:lvl7pPr lvl="6">
              <a:spcBef>
                <a:spcPts val="1600"/>
              </a:spcBef>
              <a:spcAft>
                <a:spcPts val="0"/>
              </a:spcAft>
              <a:buNone/>
              <a:defRPr/>
            </a:lvl7pPr>
            <a:lvl8pPr lvl="7">
              <a:spcBef>
                <a:spcPts val="1600"/>
              </a:spcBef>
              <a:spcAft>
                <a:spcPts val="0"/>
              </a:spcAft>
              <a:buNone/>
              <a:defRPr/>
            </a:lvl8pPr>
            <a:lvl9pPr lvl="8">
              <a:spcBef>
                <a:spcPts val="1600"/>
              </a:spcBef>
              <a:spcAft>
                <a:spcPts val="1600"/>
              </a:spcAft>
              <a:buNone/>
              <a:defRPr/>
            </a:lvl9pPr>
          </a:lstStyle>
          <a:p>
            <a:endParaRPr/>
          </a:p>
        </p:txBody>
      </p:sp>
      <p:sp>
        <p:nvSpPr>
          <p:cNvPr id="743" name="Google Shape;743;g3f5735e12be_0_850"/>
          <p:cNvSpPr txBox="1">
            <a:spLocks noGrp="1"/>
          </p:cNvSpPr>
          <p:nvPr>
            <p:ph type="subTitle" idx="5"/>
          </p:nvPr>
        </p:nvSpPr>
        <p:spPr>
          <a:xfrm>
            <a:off x="4568400" y="1367000"/>
            <a:ext cx="1025100" cy="245700"/>
          </a:xfrm>
          <a:prstGeom prst="rect">
            <a:avLst/>
          </a:prstGeom>
        </p:spPr>
        <p:txBody>
          <a:bodyPr spcFirstLastPara="1" wrap="square" lIns="91425" tIns="0" rIns="91425" bIns="0" anchor="t" anchorCtr="0">
            <a:noAutofit/>
          </a:bodyPr>
          <a:lstStyle>
            <a:lvl1pPr lvl="0">
              <a:lnSpc>
                <a:spcPct val="100000"/>
              </a:lnSpc>
              <a:spcBef>
                <a:spcPts val="0"/>
              </a:spcBef>
              <a:spcAft>
                <a:spcPts val="0"/>
              </a:spcAft>
              <a:buNone/>
              <a:defRPr sz="1350" b="1"/>
            </a:lvl1pPr>
            <a:lvl2pPr lvl="1">
              <a:spcBef>
                <a:spcPts val="1600"/>
              </a:spcBef>
              <a:spcAft>
                <a:spcPts val="0"/>
              </a:spcAft>
              <a:buNone/>
              <a:defRPr/>
            </a:lvl2pPr>
            <a:lvl3pPr lvl="2">
              <a:spcBef>
                <a:spcPts val="1600"/>
              </a:spcBef>
              <a:spcAft>
                <a:spcPts val="0"/>
              </a:spcAft>
              <a:buNone/>
              <a:defRPr/>
            </a:lvl3pPr>
            <a:lvl4pPr lvl="3">
              <a:spcBef>
                <a:spcPts val="1600"/>
              </a:spcBef>
              <a:spcAft>
                <a:spcPts val="0"/>
              </a:spcAft>
              <a:buNone/>
              <a:defRPr/>
            </a:lvl4pPr>
            <a:lvl5pPr lvl="4">
              <a:spcBef>
                <a:spcPts val="1600"/>
              </a:spcBef>
              <a:spcAft>
                <a:spcPts val="0"/>
              </a:spcAft>
              <a:buNone/>
              <a:defRPr/>
            </a:lvl5pPr>
            <a:lvl6pPr lvl="5">
              <a:spcBef>
                <a:spcPts val="1600"/>
              </a:spcBef>
              <a:spcAft>
                <a:spcPts val="0"/>
              </a:spcAft>
              <a:buNone/>
              <a:defRPr/>
            </a:lvl6pPr>
            <a:lvl7pPr lvl="6">
              <a:spcBef>
                <a:spcPts val="1600"/>
              </a:spcBef>
              <a:spcAft>
                <a:spcPts val="0"/>
              </a:spcAft>
              <a:buNone/>
              <a:defRPr/>
            </a:lvl7pPr>
            <a:lvl8pPr lvl="7">
              <a:spcBef>
                <a:spcPts val="1600"/>
              </a:spcBef>
              <a:spcAft>
                <a:spcPts val="0"/>
              </a:spcAft>
              <a:buNone/>
              <a:defRPr/>
            </a:lvl8pPr>
            <a:lvl9pPr lvl="8">
              <a:spcBef>
                <a:spcPts val="1600"/>
              </a:spcBef>
              <a:spcAft>
                <a:spcPts val="1600"/>
              </a:spcAft>
              <a:buNone/>
              <a:defRPr/>
            </a:lvl9pPr>
          </a:lstStyle>
          <a:p>
            <a:endParaRPr/>
          </a:p>
        </p:txBody>
      </p:sp>
      <p:sp>
        <p:nvSpPr>
          <p:cNvPr id="744" name="Google Shape;744;g3f5735e12be_0_850"/>
          <p:cNvSpPr txBox="1">
            <a:spLocks noGrp="1"/>
          </p:cNvSpPr>
          <p:nvPr>
            <p:ph type="subTitle" idx="6"/>
          </p:nvPr>
        </p:nvSpPr>
        <p:spPr>
          <a:xfrm>
            <a:off x="5600700" y="1367000"/>
            <a:ext cx="1025100" cy="245700"/>
          </a:xfrm>
          <a:prstGeom prst="rect">
            <a:avLst/>
          </a:prstGeom>
        </p:spPr>
        <p:txBody>
          <a:bodyPr spcFirstLastPara="1" wrap="square" lIns="91425" tIns="0" rIns="91425" bIns="0" anchor="t" anchorCtr="0">
            <a:noAutofit/>
          </a:bodyPr>
          <a:lstStyle>
            <a:lvl1pPr lvl="0">
              <a:lnSpc>
                <a:spcPct val="100000"/>
              </a:lnSpc>
              <a:spcBef>
                <a:spcPts val="0"/>
              </a:spcBef>
              <a:spcAft>
                <a:spcPts val="0"/>
              </a:spcAft>
              <a:buNone/>
              <a:defRPr sz="1350" b="1"/>
            </a:lvl1pPr>
            <a:lvl2pPr lvl="1">
              <a:spcBef>
                <a:spcPts val="1600"/>
              </a:spcBef>
              <a:spcAft>
                <a:spcPts val="0"/>
              </a:spcAft>
              <a:buNone/>
              <a:defRPr/>
            </a:lvl2pPr>
            <a:lvl3pPr lvl="2">
              <a:spcBef>
                <a:spcPts val="1600"/>
              </a:spcBef>
              <a:spcAft>
                <a:spcPts val="0"/>
              </a:spcAft>
              <a:buNone/>
              <a:defRPr/>
            </a:lvl3pPr>
            <a:lvl4pPr lvl="3">
              <a:spcBef>
                <a:spcPts val="1600"/>
              </a:spcBef>
              <a:spcAft>
                <a:spcPts val="0"/>
              </a:spcAft>
              <a:buNone/>
              <a:defRPr/>
            </a:lvl4pPr>
            <a:lvl5pPr lvl="4">
              <a:spcBef>
                <a:spcPts val="1600"/>
              </a:spcBef>
              <a:spcAft>
                <a:spcPts val="0"/>
              </a:spcAft>
              <a:buNone/>
              <a:defRPr/>
            </a:lvl5pPr>
            <a:lvl6pPr lvl="5">
              <a:spcBef>
                <a:spcPts val="1600"/>
              </a:spcBef>
              <a:spcAft>
                <a:spcPts val="0"/>
              </a:spcAft>
              <a:buNone/>
              <a:defRPr/>
            </a:lvl6pPr>
            <a:lvl7pPr lvl="6">
              <a:spcBef>
                <a:spcPts val="1600"/>
              </a:spcBef>
              <a:spcAft>
                <a:spcPts val="0"/>
              </a:spcAft>
              <a:buNone/>
              <a:defRPr/>
            </a:lvl7pPr>
            <a:lvl8pPr lvl="7">
              <a:spcBef>
                <a:spcPts val="1600"/>
              </a:spcBef>
              <a:spcAft>
                <a:spcPts val="0"/>
              </a:spcAft>
              <a:buNone/>
              <a:defRPr/>
            </a:lvl8pPr>
            <a:lvl9pPr lvl="8">
              <a:spcBef>
                <a:spcPts val="1600"/>
              </a:spcBef>
              <a:spcAft>
                <a:spcPts val="1600"/>
              </a:spcAft>
              <a:buNone/>
              <a:defRPr/>
            </a:lvl9pPr>
          </a:lstStyle>
          <a:p>
            <a:endParaRPr/>
          </a:p>
        </p:txBody>
      </p:sp>
      <p:sp>
        <p:nvSpPr>
          <p:cNvPr id="745" name="Google Shape;745;g3f5735e12be_0_850"/>
          <p:cNvSpPr txBox="1">
            <a:spLocks noGrp="1"/>
          </p:cNvSpPr>
          <p:nvPr>
            <p:ph type="subTitle" idx="7"/>
          </p:nvPr>
        </p:nvSpPr>
        <p:spPr>
          <a:xfrm>
            <a:off x="6622200" y="1367000"/>
            <a:ext cx="1025100" cy="245700"/>
          </a:xfrm>
          <a:prstGeom prst="rect">
            <a:avLst/>
          </a:prstGeom>
        </p:spPr>
        <p:txBody>
          <a:bodyPr spcFirstLastPara="1" wrap="square" lIns="91425" tIns="0" rIns="91425" bIns="0" anchor="t" anchorCtr="0">
            <a:noAutofit/>
          </a:bodyPr>
          <a:lstStyle>
            <a:lvl1pPr lvl="0">
              <a:lnSpc>
                <a:spcPct val="100000"/>
              </a:lnSpc>
              <a:spcBef>
                <a:spcPts val="0"/>
              </a:spcBef>
              <a:spcAft>
                <a:spcPts val="0"/>
              </a:spcAft>
              <a:buNone/>
              <a:defRPr sz="1350" b="1"/>
            </a:lvl1pPr>
            <a:lvl2pPr lvl="1">
              <a:spcBef>
                <a:spcPts val="1600"/>
              </a:spcBef>
              <a:spcAft>
                <a:spcPts val="0"/>
              </a:spcAft>
              <a:buNone/>
              <a:defRPr/>
            </a:lvl2pPr>
            <a:lvl3pPr lvl="2">
              <a:spcBef>
                <a:spcPts val="1600"/>
              </a:spcBef>
              <a:spcAft>
                <a:spcPts val="0"/>
              </a:spcAft>
              <a:buNone/>
              <a:defRPr/>
            </a:lvl3pPr>
            <a:lvl4pPr lvl="3">
              <a:spcBef>
                <a:spcPts val="1600"/>
              </a:spcBef>
              <a:spcAft>
                <a:spcPts val="0"/>
              </a:spcAft>
              <a:buNone/>
              <a:defRPr/>
            </a:lvl4pPr>
            <a:lvl5pPr lvl="4">
              <a:spcBef>
                <a:spcPts val="1600"/>
              </a:spcBef>
              <a:spcAft>
                <a:spcPts val="0"/>
              </a:spcAft>
              <a:buNone/>
              <a:defRPr/>
            </a:lvl5pPr>
            <a:lvl6pPr lvl="5">
              <a:spcBef>
                <a:spcPts val="1600"/>
              </a:spcBef>
              <a:spcAft>
                <a:spcPts val="0"/>
              </a:spcAft>
              <a:buNone/>
              <a:defRPr/>
            </a:lvl6pPr>
            <a:lvl7pPr lvl="6">
              <a:spcBef>
                <a:spcPts val="1600"/>
              </a:spcBef>
              <a:spcAft>
                <a:spcPts val="0"/>
              </a:spcAft>
              <a:buNone/>
              <a:defRPr/>
            </a:lvl7pPr>
            <a:lvl8pPr lvl="7">
              <a:spcBef>
                <a:spcPts val="1600"/>
              </a:spcBef>
              <a:spcAft>
                <a:spcPts val="0"/>
              </a:spcAft>
              <a:buNone/>
              <a:defRPr/>
            </a:lvl8pPr>
            <a:lvl9pPr lvl="8">
              <a:spcBef>
                <a:spcPts val="1600"/>
              </a:spcBef>
              <a:spcAft>
                <a:spcPts val="1600"/>
              </a:spcAft>
              <a:buNone/>
              <a:defRPr/>
            </a:lvl9pPr>
          </a:lstStyle>
          <a:p>
            <a:endParaRPr/>
          </a:p>
        </p:txBody>
      </p:sp>
      <p:sp>
        <p:nvSpPr>
          <p:cNvPr id="746" name="Google Shape;746;g3f5735e12be_0_850"/>
          <p:cNvSpPr txBox="1">
            <a:spLocks noGrp="1"/>
          </p:cNvSpPr>
          <p:nvPr>
            <p:ph type="subTitle" idx="8"/>
          </p:nvPr>
        </p:nvSpPr>
        <p:spPr>
          <a:xfrm>
            <a:off x="7658100" y="1367000"/>
            <a:ext cx="1025100" cy="245700"/>
          </a:xfrm>
          <a:prstGeom prst="rect">
            <a:avLst/>
          </a:prstGeom>
        </p:spPr>
        <p:txBody>
          <a:bodyPr spcFirstLastPara="1" wrap="square" lIns="91425" tIns="0" rIns="91425" bIns="0" anchor="t" anchorCtr="0">
            <a:noAutofit/>
          </a:bodyPr>
          <a:lstStyle>
            <a:lvl1pPr lvl="0">
              <a:lnSpc>
                <a:spcPct val="100000"/>
              </a:lnSpc>
              <a:spcBef>
                <a:spcPts val="0"/>
              </a:spcBef>
              <a:spcAft>
                <a:spcPts val="0"/>
              </a:spcAft>
              <a:buNone/>
              <a:defRPr sz="1350" b="1"/>
            </a:lvl1pPr>
            <a:lvl2pPr lvl="1">
              <a:spcBef>
                <a:spcPts val="1600"/>
              </a:spcBef>
              <a:spcAft>
                <a:spcPts val="0"/>
              </a:spcAft>
              <a:buNone/>
              <a:defRPr/>
            </a:lvl2pPr>
            <a:lvl3pPr lvl="2">
              <a:spcBef>
                <a:spcPts val="1600"/>
              </a:spcBef>
              <a:spcAft>
                <a:spcPts val="0"/>
              </a:spcAft>
              <a:buNone/>
              <a:defRPr/>
            </a:lvl3pPr>
            <a:lvl4pPr lvl="3">
              <a:spcBef>
                <a:spcPts val="1600"/>
              </a:spcBef>
              <a:spcAft>
                <a:spcPts val="0"/>
              </a:spcAft>
              <a:buNone/>
              <a:defRPr/>
            </a:lvl4pPr>
            <a:lvl5pPr lvl="4">
              <a:spcBef>
                <a:spcPts val="1600"/>
              </a:spcBef>
              <a:spcAft>
                <a:spcPts val="0"/>
              </a:spcAft>
              <a:buNone/>
              <a:defRPr/>
            </a:lvl5pPr>
            <a:lvl6pPr lvl="5">
              <a:spcBef>
                <a:spcPts val="1600"/>
              </a:spcBef>
              <a:spcAft>
                <a:spcPts val="0"/>
              </a:spcAft>
              <a:buNone/>
              <a:defRPr/>
            </a:lvl6pPr>
            <a:lvl7pPr lvl="6">
              <a:spcBef>
                <a:spcPts val="1600"/>
              </a:spcBef>
              <a:spcAft>
                <a:spcPts val="0"/>
              </a:spcAft>
              <a:buNone/>
              <a:defRPr/>
            </a:lvl7pPr>
            <a:lvl8pPr lvl="7">
              <a:spcBef>
                <a:spcPts val="1600"/>
              </a:spcBef>
              <a:spcAft>
                <a:spcPts val="0"/>
              </a:spcAft>
              <a:buNone/>
              <a:defRPr/>
            </a:lvl8pPr>
            <a:lvl9pPr lvl="8">
              <a:spcBef>
                <a:spcPts val="1600"/>
              </a:spcBef>
              <a:spcAft>
                <a:spcPts val="1600"/>
              </a:spcAft>
              <a:buNone/>
              <a:defRPr/>
            </a:lvl9pPr>
          </a:lstStyle>
          <a:p>
            <a:endParaRPr/>
          </a:p>
        </p:txBody>
      </p:sp>
      <p:cxnSp>
        <p:nvCxnSpPr>
          <p:cNvPr id="747" name="Google Shape;747;g3f5735e12be_0_850"/>
          <p:cNvCxnSpPr/>
          <p:nvPr/>
        </p:nvCxnSpPr>
        <p:spPr>
          <a:xfrm>
            <a:off x="1482300" y="1367000"/>
            <a:ext cx="0" cy="2942400"/>
          </a:xfrm>
          <a:prstGeom prst="straightConnector1">
            <a:avLst/>
          </a:prstGeom>
          <a:noFill/>
          <a:ln w="9525" cap="flat" cmpd="sng">
            <a:solidFill>
              <a:schemeClr val="dk2"/>
            </a:solidFill>
            <a:prstDash val="lgDash"/>
            <a:round/>
            <a:headEnd type="none" w="med" len="med"/>
            <a:tailEnd type="none" w="med" len="med"/>
          </a:ln>
        </p:spPr>
      </p:cxnSp>
      <p:cxnSp>
        <p:nvCxnSpPr>
          <p:cNvPr id="748" name="Google Shape;748;g3f5735e12be_0_850"/>
          <p:cNvCxnSpPr/>
          <p:nvPr/>
        </p:nvCxnSpPr>
        <p:spPr>
          <a:xfrm>
            <a:off x="2511000" y="1382058"/>
            <a:ext cx="0" cy="2942400"/>
          </a:xfrm>
          <a:prstGeom prst="straightConnector1">
            <a:avLst/>
          </a:prstGeom>
          <a:noFill/>
          <a:ln w="9525" cap="flat" cmpd="sng">
            <a:solidFill>
              <a:schemeClr val="dk2"/>
            </a:solidFill>
            <a:prstDash val="lgDash"/>
            <a:round/>
            <a:headEnd type="none" w="med" len="med"/>
            <a:tailEnd type="none" w="med" len="med"/>
          </a:ln>
        </p:spPr>
      </p:cxnSp>
      <p:cxnSp>
        <p:nvCxnSpPr>
          <p:cNvPr id="749" name="Google Shape;749;g3f5735e12be_0_850"/>
          <p:cNvCxnSpPr/>
          <p:nvPr/>
        </p:nvCxnSpPr>
        <p:spPr>
          <a:xfrm>
            <a:off x="3539700" y="1382058"/>
            <a:ext cx="0" cy="2942400"/>
          </a:xfrm>
          <a:prstGeom prst="straightConnector1">
            <a:avLst/>
          </a:prstGeom>
          <a:noFill/>
          <a:ln w="9525" cap="flat" cmpd="sng">
            <a:solidFill>
              <a:schemeClr val="dk2"/>
            </a:solidFill>
            <a:prstDash val="lgDash"/>
            <a:round/>
            <a:headEnd type="none" w="med" len="med"/>
            <a:tailEnd type="none" w="med" len="med"/>
          </a:ln>
        </p:spPr>
      </p:cxnSp>
      <p:cxnSp>
        <p:nvCxnSpPr>
          <p:cNvPr id="750" name="Google Shape;750;g3f5735e12be_0_850"/>
          <p:cNvCxnSpPr/>
          <p:nvPr/>
        </p:nvCxnSpPr>
        <p:spPr>
          <a:xfrm>
            <a:off x="4572000" y="1382058"/>
            <a:ext cx="0" cy="2942400"/>
          </a:xfrm>
          <a:prstGeom prst="straightConnector1">
            <a:avLst/>
          </a:prstGeom>
          <a:noFill/>
          <a:ln w="9525" cap="flat" cmpd="sng">
            <a:solidFill>
              <a:schemeClr val="dk2"/>
            </a:solidFill>
            <a:prstDash val="lgDash"/>
            <a:round/>
            <a:headEnd type="none" w="med" len="med"/>
            <a:tailEnd type="none" w="med" len="med"/>
          </a:ln>
        </p:spPr>
      </p:cxnSp>
      <p:cxnSp>
        <p:nvCxnSpPr>
          <p:cNvPr id="751" name="Google Shape;751;g3f5735e12be_0_850"/>
          <p:cNvCxnSpPr/>
          <p:nvPr/>
        </p:nvCxnSpPr>
        <p:spPr>
          <a:xfrm>
            <a:off x="6625161" y="1371544"/>
            <a:ext cx="0" cy="2961300"/>
          </a:xfrm>
          <a:prstGeom prst="straightConnector1">
            <a:avLst/>
          </a:prstGeom>
          <a:noFill/>
          <a:ln w="9525" cap="flat" cmpd="sng">
            <a:solidFill>
              <a:schemeClr val="dk2"/>
            </a:solidFill>
            <a:prstDash val="lgDash"/>
            <a:round/>
            <a:headEnd type="none" w="med" len="med"/>
            <a:tailEnd type="none" w="med" len="med"/>
          </a:ln>
        </p:spPr>
      </p:cxnSp>
      <p:cxnSp>
        <p:nvCxnSpPr>
          <p:cNvPr id="752" name="Google Shape;752;g3f5735e12be_0_850"/>
          <p:cNvCxnSpPr/>
          <p:nvPr/>
        </p:nvCxnSpPr>
        <p:spPr>
          <a:xfrm>
            <a:off x="7658100" y="1371544"/>
            <a:ext cx="0" cy="2961300"/>
          </a:xfrm>
          <a:prstGeom prst="straightConnector1">
            <a:avLst/>
          </a:prstGeom>
          <a:noFill/>
          <a:ln w="9525" cap="flat" cmpd="sng">
            <a:solidFill>
              <a:schemeClr val="dk2"/>
            </a:solidFill>
            <a:prstDash val="lgDash"/>
            <a:round/>
            <a:headEnd type="none" w="med" len="med"/>
            <a:tailEnd type="none" w="med" len="med"/>
          </a:ln>
        </p:spPr>
      </p:cxnSp>
      <p:cxnSp>
        <p:nvCxnSpPr>
          <p:cNvPr id="753" name="Google Shape;753;g3f5735e12be_0_850"/>
          <p:cNvCxnSpPr/>
          <p:nvPr/>
        </p:nvCxnSpPr>
        <p:spPr>
          <a:xfrm>
            <a:off x="5596086" y="1371544"/>
            <a:ext cx="0" cy="2961300"/>
          </a:xfrm>
          <a:prstGeom prst="straightConnector1">
            <a:avLst/>
          </a:prstGeom>
          <a:noFill/>
          <a:ln w="9525" cap="flat" cmpd="sng">
            <a:solidFill>
              <a:schemeClr val="dk2"/>
            </a:solidFill>
            <a:prstDash val="lgDash"/>
            <a:round/>
            <a:headEnd type="none" w="med" len="med"/>
            <a:tailEnd type="none" w="med" len="med"/>
          </a:ln>
        </p:spPr>
      </p:cxnSp>
      <p:sp>
        <p:nvSpPr>
          <p:cNvPr id="754" name="Google Shape;754;g3f5735e12be_0_850"/>
          <p:cNvSpPr txBox="1">
            <a:spLocks noGrp="1"/>
          </p:cNvSpPr>
          <p:nvPr>
            <p:ph type="sldNum" idx="12"/>
          </p:nvPr>
        </p:nvSpPr>
        <p:spPr>
          <a:xfrm>
            <a:off x="8686800" y="4686300"/>
            <a:ext cx="457200" cy="457200"/>
          </a:xfrm>
          <a:prstGeom prst="rect">
            <a:avLst/>
          </a:prstGeom>
        </p:spPr>
        <p:txBody>
          <a:bodyPr spcFirstLastPara="1" wrap="square" lIns="0" tIns="0" rIns="0" bIns="0" anchor="t" anchorCtr="0">
            <a:noAutofit/>
          </a:bodyPr>
          <a:lstStyle>
            <a:lvl1pPr lvl="0" algn="l">
              <a:buNone/>
              <a:defRPr sz="800">
                <a:solidFill>
                  <a:srgbClr val="000000"/>
                </a:solidFill>
                <a:latin typeface="Work Sans Medium"/>
                <a:ea typeface="Work Sans Medium"/>
                <a:cs typeface="Work Sans Medium"/>
                <a:sym typeface="Work Sans Medium"/>
              </a:defRPr>
            </a:lvl1pPr>
            <a:lvl2pPr lvl="1" algn="l">
              <a:buNone/>
              <a:defRPr sz="800">
                <a:solidFill>
                  <a:srgbClr val="000000"/>
                </a:solidFill>
                <a:latin typeface="Work Sans Medium"/>
                <a:ea typeface="Work Sans Medium"/>
                <a:cs typeface="Work Sans Medium"/>
                <a:sym typeface="Work Sans Medium"/>
              </a:defRPr>
            </a:lvl2pPr>
            <a:lvl3pPr lvl="2" algn="l">
              <a:buNone/>
              <a:defRPr sz="800">
                <a:solidFill>
                  <a:srgbClr val="000000"/>
                </a:solidFill>
                <a:latin typeface="Work Sans Medium"/>
                <a:ea typeface="Work Sans Medium"/>
                <a:cs typeface="Work Sans Medium"/>
                <a:sym typeface="Work Sans Medium"/>
              </a:defRPr>
            </a:lvl3pPr>
            <a:lvl4pPr lvl="3" algn="l">
              <a:buNone/>
              <a:defRPr sz="800">
                <a:solidFill>
                  <a:srgbClr val="000000"/>
                </a:solidFill>
                <a:latin typeface="Work Sans Medium"/>
                <a:ea typeface="Work Sans Medium"/>
                <a:cs typeface="Work Sans Medium"/>
                <a:sym typeface="Work Sans Medium"/>
              </a:defRPr>
            </a:lvl4pPr>
            <a:lvl5pPr lvl="4" algn="l">
              <a:buNone/>
              <a:defRPr sz="800">
                <a:solidFill>
                  <a:srgbClr val="000000"/>
                </a:solidFill>
                <a:latin typeface="Work Sans Medium"/>
                <a:ea typeface="Work Sans Medium"/>
                <a:cs typeface="Work Sans Medium"/>
                <a:sym typeface="Work Sans Medium"/>
              </a:defRPr>
            </a:lvl5pPr>
            <a:lvl6pPr lvl="5" algn="l">
              <a:buNone/>
              <a:defRPr sz="800">
                <a:solidFill>
                  <a:srgbClr val="000000"/>
                </a:solidFill>
                <a:latin typeface="Work Sans Medium"/>
                <a:ea typeface="Work Sans Medium"/>
                <a:cs typeface="Work Sans Medium"/>
                <a:sym typeface="Work Sans Medium"/>
              </a:defRPr>
            </a:lvl6pPr>
            <a:lvl7pPr lvl="6" algn="l">
              <a:buNone/>
              <a:defRPr sz="800">
                <a:solidFill>
                  <a:srgbClr val="000000"/>
                </a:solidFill>
                <a:latin typeface="Work Sans Medium"/>
                <a:ea typeface="Work Sans Medium"/>
                <a:cs typeface="Work Sans Medium"/>
                <a:sym typeface="Work Sans Medium"/>
              </a:defRPr>
            </a:lvl7pPr>
            <a:lvl8pPr lvl="7" algn="l">
              <a:buNone/>
              <a:defRPr sz="800">
                <a:solidFill>
                  <a:srgbClr val="000000"/>
                </a:solidFill>
                <a:latin typeface="Work Sans Medium"/>
                <a:ea typeface="Work Sans Medium"/>
                <a:cs typeface="Work Sans Medium"/>
                <a:sym typeface="Work Sans Medium"/>
              </a:defRPr>
            </a:lvl8pPr>
            <a:lvl9pPr lvl="8" algn="l">
              <a:buNone/>
              <a:defRPr sz="800">
                <a:solidFill>
                  <a:srgbClr val="000000"/>
                </a:solidFill>
                <a:latin typeface="Work Sans Medium"/>
                <a:ea typeface="Work Sans Medium"/>
                <a:cs typeface="Work Sans Medium"/>
                <a:sym typeface="Work Sans Medium"/>
              </a:defRPr>
            </a:lvl9pPr>
          </a:lstStyle>
          <a:p>
            <a:pPr marL="0" lvl="0" indent="0" algn="l" rtl="0">
              <a:spcBef>
                <a:spcPts val="0"/>
              </a:spcBef>
              <a:spcAft>
                <a:spcPts val="0"/>
              </a:spcAft>
              <a:buNone/>
            </a:pPr>
            <a:fld id="{00000000-1234-1234-1234-123412341234}" type="slidenum">
              <a:rPr lang="en"/>
              <a:t>‹#›</a:t>
            </a:fld>
            <a:endParaRPr/>
          </a:p>
        </p:txBody>
      </p:sp>
    </p:spTree>
  </p:cSld>
  <p:clrMapOvr>
    <a:masterClrMapping/>
  </p:clrMapOvr>
  <p:extLst>
    <p:ext uri="{DCECCB84-F9BA-43D5-87BE-67443E8EF086}">
      <p15:sldGuideLst xmlns:p15="http://schemas.microsoft.com/office/powerpoint/2012/main">
        <p15:guide id="1" orient="horz" pos="1620">
          <p15:clr>
            <a:srgbClr val="FA7B17"/>
          </p15:clr>
        </p15:guide>
        <p15:guide id="2" pos="2880">
          <p15:clr>
            <a:srgbClr val="FA7B17"/>
          </p15:clr>
        </p15:guide>
        <p15:guide id="3" pos="1584">
          <p15:clr>
            <a:srgbClr val="FA7B17"/>
          </p15:clr>
        </p15:guide>
        <p15:guide id="4" pos="4176">
          <p15:clr>
            <a:srgbClr val="FA7B17"/>
          </p15:clr>
        </p15:guide>
        <p15:guide id="5" pos="936">
          <p15:clr>
            <a:srgbClr val="FA7B17"/>
          </p15:clr>
        </p15:guide>
        <p15:guide id="6" pos="2232">
          <p15:clr>
            <a:srgbClr val="FA7B17"/>
          </p15:clr>
        </p15:guide>
        <p15:guide id="7" pos="3528">
          <p15:clr>
            <a:srgbClr val="FA7B17"/>
          </p15:clr>
        </p15:guide>
        <p15:guide id="8" pos="4824">
          <p15:clr>
            <a:srgbClr val="FA7B17"/>
          </p15:clr>
        </p15:guide>
        <p15:guide id="9" orient="horz" pos="861">
          <p15:clr>
            <a:srgbClr val="FA7B17"/>
          </p15:clr>
        </p15:guide>
        <p15:guide id="10" orient="horz" pos="2304">
          <p15:clr>
            <a:srgbClr val="FA7B17"/>
          </p15:clr>
        </p15:guide>
      </p15:sldGuideLst>
    </p:ext>
  </p:extLst>
</p:sldLayout>
</file>

<file path=ppt/slideLayouts/slideLayout127.xml><?xml version="1.0" encoding="utf-8"?>
<p:sldLayout xmlns:a="http://schemas.openxmlformats.org/drawingml/2006/main" xmlns:r="http://schemas.openxmlformats.org/officeDocument/2006/relationships" xmlns:p="http://schemas.openxmlformats.org/presentationml/2006/main" matchingName="Closing slide">
  <p:cSld name="TITLE_1">
    <p:spTree>
      <p:nvGrpSpPr>
        <p:cNvPr id="1" name="Shape 755"/>
        <p:cNvGrpSpPr/>
        <p:nvPr/>
      </p:nvGrpSpPr>
      <p:grpSpPr>
        <a:xfrm>
          <a:off x="0" y="0"/>
          <a:ext cx="0" cy="0"/>
          <a:chOff x="0" y="0"/>
          <a:chExt cx="0" cy="0"/>
        </a:xfrm>
      </p:grpSpPr>
      <p:sp>
        <p:nvSpPr>
          <p:cNvPr id="756" name="Google Shape;756;g3f5735e12be_0_868"/>
          <p:cNvSpPr/>
          <p:nvPr/>
        </p:nvSpPr>
        <p:spPr>
          <a:xfrm>
            <a:off x="0" y="50"/>
            <a:ext cx="9144000" cy="2842800"/>
          </a:xfrm>
          <a:prstGeom prst="rect">
            <a:avLst/>
          </a:prstGeom>
          <a:solidFill>
            <a:srgbClr val="00AC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7" name="Google Shape;757;g3f5735e12be_0_868"/>
          <p:cNvSpPr/>
          <p:nvPr/>
        </p:nvSpPr>
        <p:spPr>
          <a:xfrm>
            <a:off x="0" y="2842518"/>
            <a:ext cx="9144000" cy="994200"/>
          </a:xfrm>
          <a:prstGeom prst="rect">
            <a:avLst/>
          </a:prstGeom>
          <a:solidFill>
            <a:srgbClr val="AC005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8" name="Google Shape;758;g3f5735e12be_0_868"/>
          <p:cNvSpPr/>
          <p:nvPr/>
        </p:nvSpPr>
        <p:spPr>
          <a:xfrm>
            <a:off x="0" y="4149250"/>
            <a:ext cx="9144000" cy="994200"/>
          </a:xfrm>
          <a:prstGeom prst="rect">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9" name="Google Shape;759;g3f5735e12be_0_868"/>
          <p:cNvSpPr/>
          <p:nvPr/>
        </p:nvSpPr>
        <p:spPr>
          <a:xfrm>
            <a:off x="0" y="3837637"/>
            <a:ext cx="9144000" cy="311400"/>
          </a:xfrm>
          <a:prstGeom prst="rect">
            <a:avLst/>
          </a:pr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760" name="Google Shape;760;g3f5735e12be_0_868"/>
          <p:cNvPicPr preferRelativeResize="0"/>
          <p:nvPr/>
        </p:nvPicPr>
        <p:blipFill rotWithShape="1">
          <a:blip r:embed="rId2">
            <a:alphaModFix/>
          </a:blip>
          <a:srcRect b="56395"/>
          <a:stretch/>
        </p:blipFill>
        <p:spPr>
          <a:xfrm>
            <a:off x="299175" y="316450"/>
            <a:ext cx="2566000" cy="1047725"/>
          </a:xfrm>
          <a:prstGeom prst="rect">
            <a:avLst/>
          </a:prstGeom>
          <a:noFill/>
          <a:ln>
            <a:noFill/>
          </a:ln>
        </p:spPr>
      </p:pic>
    </p:spTree>
  </p:cSld>
  <p:clrMapOvr>
    <a:masterClrMapping/>
  </p:clrMapOvr>
</p:sldLayout>
</file>

<file path=ppt/slideLayouts/slideLayout128.xml><?xml version="1.0" encoding="utf-8"?>
<p:sldLayout xmlns:a="http://schemas.openxmlformats.org/drawingml/2006/main" xmlns:r="http://schemas.openxmlformats.org/officeDocument/2006/relationships" xmlns:p="http://schemas.openxmlformats.org/presentationml/2006/main" matchingName="Closing slide (with text)">
  <p:cSld name="TITLE_1_1">
    <p:spTree>
      <p:nvGrpSpPr>
        <p:cNvPr id="1" name="Shape 761"/>
        <p:cNvGrpSpPr/>
        <p:nvPr/>
      </p:nvGrpSpPr>
      <p:grpSpPr>
        <a:xfrm>
          <a:off x="0" y="0"/>
          <a:ext cx="0" cy="0"/>
          <a:chOff x="0" y="0"/>
          <a:chExt cx="0" cy="0"/>
        </a:xfrm>
      </p:grpSpPr>
      <p:sp>
        <p:nvSpPr>
          <p:cNvPr id="762" name="Google Shape;762;g3f5735e12be_0_874"/>
          <p:cNvSpPr/>
          <p:nvPr/>
        </p:nvSpPr>
        <p:spPr>
          <a:xfrm>
            <a:off x="0" y="50"/>
            <a:ext cx="232500" cy="2842800"/>
          </a:xfrm>
          <a:prstGeom prst="rect">
            <a:avLst/>
          </a:prstGeom>
          <a:solidFill>
            <a:srgbClr val="00AC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3" name="Google Shape;763;g3f5735e12be_0_874"/>
          <p:cNvSpPr/>
          <p:nvPr/>
        </p:nvSpPr>
        <p:spPr>
          <a:xfrm>
            <a:off x="0" y="2842525"/>
            <a:ext cx="232500" cy="994200"/>
          </a:xfrm>
          <a:prstGeom prst="rect">
            <a:avLst/>
          </a:prstGeom>
          <a:solidFill>
            <a:srgbClr val="AC005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4" name="Google Shape;764;g3f5735e12be_0_874"/>
          <p:cNvSpPr/>
          <p:nvPr/>
        </p:nvSpPr>
        <p:spPr>
          <a:xfrm>
            <a:off x="0" y="4149250"/>
            <a:ext cx="232500" cy="994200"/>
          </a:xfrm>
          <a:prstGeom prst="rect">
            <a:avLst/>
          </a:prstGeom>
          <a:solidFill>
            <a:srgbClr val="F7B51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5" name="Google Shape;765;g3f5735e12be_0_874"/>
          <p:cNvSpPr/>
          <p:nvPr/>
        </p:nvSpPr>
        <p:spPr>
          <a:xfrm>
            <a:off x="0" y="3837625"/>
            <a:ext cx="232500" cy="311400"/>
          </a:xfrm>
          <a:prstGeom prst="rect">
            <a:avLst/>
          </a:pr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6" name="Google Shape;766;g3f5735e12be_0_874"/>
          <p:cNvSpPr txBox="1">
            <a:spLocks noGrp="1"/>
          </p:cNvSpPr>
          <p:nvPr>
            <p:ph type="title"/>
          </p:nvPr>
        </p:nvSpPr>
        <p:spPr>
          <a:xfrm>
            <a:off x="591450" y="2722775"/>
            <a:ext cx="3900300" cy="232500"/>
          </a:xfrm>
          <a:prstGeom prst="rect">
            <a:avLst/>
          </a:prstGeom>
        </p:spPr>
        <p:txBody>
          <a:bodyPr spcFirstLastPara="1" wrap="square" lIns="91425" tIns="91425" rIns="91425" bIns="91425" anchor="t" anchorCtr="0">
            <a:noAutofit/>
          </a:bodyPr>
          <a:lstStyle>
            <a:lvl1pPr lvl="0">
              <a:spcBef>
                <a:spcPts val="0"/>
              </a:spcBef>
              <a:spcAft>
                <a:spcPts val="0"/>
              </a:spcAft>
              <a:buSzPts val="1400"/>
              <a:buNone/>
              <a:defRPr sz="1400"/>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767" name="Google Shape;767;g3f5735e12be_0_874"/>
          <p:cNvSpPr txBox="1">
            <a:spLocks noGrp="1"/>
          </p:cNvSpPr>
          <p:nvPr>
            <p:ph type="title" idx="2"/>
          </p:nvPr>
        </p:nvSpPr>
        <p:spPr>
          <a:xfrm>
            <a:off x="591450" y="2924775"/>
            <a:ext cx="4805400" cy="591300"/>
          </a:xfrm>
          <a:prstGeom prst="rect">
            <a:avLst/>
          </a:prstGeom>
        </p:spPr>
        <p:txBody>
          <a:bodyPr spcFirstLastPara="1" wrap="square" lIns="91425" tIns="91425" rIns="91425" bIns="91425" anchor="t" anchorCtr="0">
            <a:noAutofit/>
          </a:bodyPr>
          <a:lstStyle>
            <a:lvl1pPr lvl="0">
              <a:spcBef>
                <a:spcPts val="0"/>
              </a:spcBef>
              <a:spcAft>
                <a:spcPts val="0"/>
              </a:spcAft>
              <a:buSzPts val="1400"/>
              <a:buNone/>
              <a:defRPr sz="1400" b="0"/>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768" name="Google Shape;768;g3f5735e12be_0_874"/>
          <p:cNvSpPr txBox="1">
            <a:spLocks noGrp="1"/>
          </p:cNvSpPr>
          <p:nvPr>
            <p:ph type="title" idx="3"/>
          </p:nvPr>
        </p:nvSpPr>
        <p:spPr>
          <a:xfrm>
            <a:off x="591450" y="3697675"/>
            <a:ext cx="4805400" cy="591300"/>
          </a:xfrm>
          <a:prstGeom prst="rect">
            <a:avLst/>
          </a:prstGeom>
        </p:spPr>
        <p:txBody>
          <a:bodyPr spcFirstLastPara="1" wrap="square" lIns="91425" tIns="91425" rIns="91425" bIns="91425" anchor="t" anchorCtr="0">
            <a:noAutofit/>
          </a:bodyPr>
          <a:lstStyle>
            <a:lvl1pPr lvl="0">
              <a:spcBef>
                <a:spcPts val="0"/>
              </a:spcBef>
              <a:spcAft>
                <a:spcPts val="0"/>
              </a:spcAft>
              <a:buSzPts val="1400"/>
              <a:buNone/>
              <a:defRPr sz="1400" b="0"/>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Tree>
  </p:cSld>
  <p:clrMapOvr>
    <a:masterClrMapping/>
  </p:clrMapOvr>
</p:sldLayout>
</file>

<file path=ppt/slideLayouts/slideLayout129.xml><?xml version="1.0" encoding="utf-8"?>
<p:sldLayout xmlns:a="http://schemas.openxmlformats.org/drawingml/2006/main" xmlns:r="http://schemas.openxmlformats.org/officeDocument/2006/relationships" xmlns:p="http://schemas.openxmlformats.org/presentationml/2006/main" matchingName="Truly Blank">
  <p:cSld name="BLANK_1">
    <p:spTree>
      <p:nvGrpSpPr>
        <p:cNvPr id="1" name="Shape 769"/>
        <p:cNvGrpSpPr/>
        <p:nvPr/>
      </p:nvGrpSpPr>
      <p:grpSpPr>
        <a:xfrm>
          <a:off x="0" y="0"/>
          <a:ext cx="0" cy="0"/>
          <a:chOff x="0" y="0"/>
          <a:chExt cx="0" cy="0"/>
        </a:xfrm>
      </p:grpSpPr>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Number callout (2)">
  <p:cSld name="MAIN_POINT_2_1_1">
    <p:spTree>
      <p:nvGrpSpPr>
        <p:cNvPr id="1" name="Shape 77"/>
        <p:cNvGrpSpPr/>
        <p:nvPr/>
      </p:nvGrpSpPr>
      <p:grpSpPr>
        <a:xfrm>
          <a:off x="0" y="0"/>
          <a:ext cx="0" cy="0"/>
          <a:chOff x="0" y="0"/>
          <a:chExt cx="0" cy="0"/>
        </a:xfrm>
      </p:grpSpPr>
      <p:sp>
        <p:nvSpPr>
          <p:cNvPr id="78" name="Google Shape;78;p87"/>
          <p:cNvSpPr txBox="1">
            <a:spLocks noGrp="1"/>
          </p:cNvSpPr>
          <p:nvPr>
            <p:ph type="ctrTitle"/>
          </p:nvPr>
        </p:nvSpPr>
        <p:spPr>
          <a:xfrm>
            <a:off x="457200" y="2571750"/>
            <a:ext cx="5943600" cy="2114400"/>
          </a:xfrm>
          <a:prstGeom prst="rect">
            <a:avLst/>
          </a:prstGeom>
          <a:noFill/>
          <a:ln>
            <a:noFill/>
          </a:ln>
        </p:spPr>
        <p:txBody>
          <a:bodyPr spcFirstLastPara="1" wrap="square" lIns="0" tIns="0" rIns="0" bIns="0" anchor="t" anchorCtr="0">
            <a:noAutofit/>
          </a:bodyPr>
          <a:lstStyle>
            <a:lvl1pPr lvl="0" algn="l">
              <a:lnSpc>
                <a:spcPct val="100000"/>
              </a:lnSpc>
              <a:spcBef>
                <a:spcPts val="0"/>
              </a:spcBef>
              <a:spcAft>
                <a:spcPts val="0"/>
              </a:spcAft>
              <a:buSzPts val="1900"/>
              <a:buNone/>
              <a:defRPr sz="1900" b="0"/>
            </a:lvl1pPr>
            <a:lvl2pPr lvl="1" algn="ctr">
              <a:lnSpc>
                <a:spcPct val="100000"/>
              </a:lnSpc>
              <a:spcBef>
                <a:spcPts val="0"/>
              </a:spcBef>
              <a:spcAft>
                <a:spcPts val="0"/>
              </a:spcAft>
              <a:buSzPts val="5200"/>
              <a:buNone/>
              <a:defRPr sz="5200"/>
            </a:lvl2pPr>
            <a:lvl3pPr lvl="2" algn="ctr">
              <a:lnSpc>
                <a:spcPct val="100000"/>
              </a:lnSpc>
              <a:spcBef>
                <a:spcPts val="0"/>
              </a:spcBef>
              <a:spcAft>
                <a:spcPts val="0"/>
              </a:spcAft>
              <a:buSzPts val="5200"/>
              <a:buNone/>
              <a:defRPr sz="5200"/>
            </a:lvl3pPr>
            <a:lvl4pPr lvl="3" algn="ctr">
              <a:lnSpc>
                <a:spcPct val="100000"/>
              </a:lnSpc>
              <a:spcBef>
                <a:spcPts val="0"/>
              </a:spcBef>
              <a:spcAft>
                <a:spcPts val="0"/>
              </a:spcAft>
              <a:buSzPts val="5200"/>
              <a:buNone/>
              <a:defRPr sz="5200"/>
            </a:lvl4pPr>
            <a:lvl5pPr lvl="4" algn="ctr">
              <a:lnSpc>
                <a:spcPct val="100000"/>
              </a:lnSpc>
              <a:spcBef>
                <a:spcPts val="0"/>
              </a:spcBef>
              <a:spcAft>
                <a:spcPts val="0"/>
              </a:spcAft>
              <a:buSzPts val="5200"/>
              <a:buNone/>
              <a:defRPr sz="5200"/>
            </a:lvl5pPr>
            <a:lvl6pPr lvl="5" algn="ctr">
              <a:lnSpc>
                <a:spcPct val="100000"/>
              </a:lnSpc>
              <a:spcBef>
                <a:spcPts val="0"/>
              </a:spcBef>
              <a:spcAft>
                <a:spcPts val="0"/>
              </a:spcAft>
              <a:buSzPts val="5200"/>
              <a:buNone/>
              <a:defRPr sz="5200"/>
            </a:lvl6pPr>
            <a:lvl7pPr lvl="6" algn="ctr">
              <a:lnSpc>
                <a:spcPct val="100000"/>
              </a:lnSpc>
              <a:spcBef>
                <a:spcPts val="0"/>
              </a:spcBef>
              <a:spcAft>
                <a:spcPts val="0"/>
              </a:spcAft>
              <a:buSzPts val="5200"/>
              <a:buNone/>
              <a:defRPr sz="5200"/>
            </a:lvl7pPr>
            <a:lvl8pPr lvl="7" algn="ctr">
              <a:lnSpc>
                <a:spcPct val="100000"/>
              </a:lnSpc>
              <a:spcBef>
                <a:spcPts val="0"/>
              </a:spcBef>
              <a:spcAft>
                <a:spcPts val="0"/>
              </a:spcAft>
              <a:buSzPts val="5200"/>
              <a:buNone/>
              <a:defRPr sz="5200"/>
            </a:lvl8pPr>
            <a:lvl9pPr lvl="8" algn="ctr">
              <a:lnSpc>
                <a:spcPct val="100000"/>
              </a:lnSpc>
              <a:spcBef>
                <a:spcPts val="0"/>
              </a:spcBef>
              <a:spcAft>
                <a:spcPts val="0"/>
              </a:spcAft>
              <a:buSzPts val="5200"/>
              <a:buNone/>
              <a:defRPr sz="5200"/>
            </a:lvl9pPr>
          </a:lstStyle>
          <a:p>
            <a:endParaRPr/>
          </a:p>
        </p:txBody>
      </p:sp>
      <p:sp>
        <p:nvSpPr>
          <p:cNvPr id="79" name="Google Shape;79;p87"/>
          <p:cNvSpPr txBox="1">
            <a:spLocks noGrp="1"/>
          </p:cNvSpPr>
          <p:nvPr>
            <p:ph type="title" idx="2"/>
          </p:nvPr>
        </p:nvSpPr>
        <p:spPr>
          <a:xfrm>
            <a:off x="1484700" y="194550"/>
            <a:ext cx="4693800" cy="16284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SzPts val="44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a:endParaRPr/>
          </a:p>
        </p:txBody>
      </p:sp>
      <p:sp>
        <p:nvSpPr>
          <p:cNvPr id="80" name="Google Shape;80;p87"/>
          <p:cNvSpPr txBox="1"/>
          <p:nvPr/>
        </p:nvSpPr>
        <p:spPr>
          <a:xfrm>
            <a:off x="457200" y="0"/>
            <a:ext cx="1027500" cy="1822800"/>
          </a:xfrm>
          <a:prstGeom prst="rect">
            <a:avLst/>
          </a:prstGeom>
          <a:no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2400"/>
              <a:buFont typeface="Arial"/>
              <a:buNone/>
            </a:pPr>
            <a:r>
              <a:rPr lang="en" sz="12400" b="1" i="0" u="none" strike="noStrike" cap="none">
                <a:solidFill>
                  <a:srgbClr val="000000"/>
                </a:solidFill>
                <a:latin typeface="Work Sans"/>
                <a:ea typeface="Work Sans"/>
                <a:cs typeface="Work Sans"/>
                <a:sym typeface="Work Sans"/>
              </a:rPr>
              <a:t>2</a:t>
            </a:r>
            <a:endParaRPr sz="12400" b="1" i="0" u="none" strike="noStrike" cap="none">
              <a:solidFill>
                <a:srgbClr val="000000"/>
              </a:solidFill>
              <a:latin typeface="Work Sans"/>
              <a:ea typeface="Work Sans"/>
              <a:cs typeface="Work Sans"/>
              <a:sym typeface="Work Sans"/>
            </a:endParaRPr>
          </a:p>
        </p:txBody>
      </p:sp>
      <p:sp>
        <p:nvSpPr>
          <p:cNvPr id="81" name="Google Shape;81;p87"/>
          <p:cNvSpPr txBox="1">
            <a:spLocks noGrp="1"/>
          </p:cNvSpPr>
          <p:nvPr>
            <p:ph type="sldNum" idx="12"/>
          </p:nvPr>
        </p:nvSpPr>
        <p:spPr>
          <a:xfrm>
            <a:off x="8686800" y="4686300"/>
            <a:ext cx="457200" cy="457200"/>
          </a:xfrm>
          <a:prstGeom prst="rect">
            <a:avLst/>
          </a:prstGeom>
          <a:noFill/>
          <a:ln>
            <a:noFill/>
          </a:ln>
        </p:spPr>
        <p:txBody>
          <a:bodyPr spcFirstLastPara="1" wrap="square" lIns="0" tIns="0" rIns="0" bIns="0" anchor="t" anchorCtr="0">
            <a:noAutofit/>
          </a:bodyPr>
          <a:lstStyle>
            <a:lvl1pPr marL="0" marR="0" lvl="0"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1pPr>
            <a:lvl2pPr marL="0" marR="0" lvl="1"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2pPr>
            <a:lvl3pPr marL="0" marR="0" lvl="2"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3pPr>
            <a:lvl4pPr marL="0" marR="0" lvl="3"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4pPr>
            <a:lvl5pPr marL="0" marR="0" lvl="4"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5pPr>
            <a:lvl6pPr marL="0" marR="0" lvl="5"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6pPr>
            <a:lvl7pPr marL="0" marR="0" lvl="6"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7pPr>
            <a:lvl8pPr marL="0" marR="0" lvl="7"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8pPr>
            <a:lvl9pPr marL="0" marR="0" lvl="8"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9pPr>
          </a:lstStyle>
          <a:p>
            <a:pPr marL="0" lvl="0" indent="0" algn="l" rtl="0">
              <a:spcBef>
                <a:spcPts val="0"/>
              </a:spcBef>
              <a:spcAft>
                <a:spcPts val="0"/>
              </a:spcAft>
              <a:buNone/>
            </a:pPr>
            <a:fld id="{00000000-1234-1234-1234-123412341234}" type="slidenum">
              <a:rPr lang="en"/>
              <a:t>‹#›</a:t>
            </a:fld>
            <a:endParaRPr/>
          </a:p>
        </p:txBody>
      </p:sp>
      <p:cxnSp>
        <p:nvCxnSpPr>
          <p:cNvPr id="82" name="Google Shape;82;p87"/>
          <p:cNvCxnSpPr/>
          <p:nvPr/>
        </p:nvCxnSpPr>
        <p:spPr>
          <a:xfrm>
            <a:off x="457200" y="2136950"/>
            <a:ext cx="1825200" cy="0"/>
          </a:xfrm>
          <a:prstGeom prst="straightConnector1">
            <a:avLst/>
          </a:prstGeom>
          <a:noFill/>
          <a:ln w="114300" cap="flat" cmpd="sng">
            <a:solidFill>
              <a:srgbClr val="00ACFF"/>
            </a:solidFill>
            <a:prstDash val="solid"/>
            <a:round/>
            <a:headEnd type="none" w="sm" len="sm"/>
            <a:tailEnd type="none" w="sm" len="sm"/>
          </a:ln>
        </p:spPr>
      </p:cxnSp>
    </p:spTree>
  </p:cSld>
  <p:clrMapOvr>
    <a:masterClrMapping/>
  </p:clrMapOvr>
  <p:extLst>
    <p:ext uri="{DCECCB84-F9BA-43D5-87BE-67443E8EF086}">
      <p15:sldGuideLst xmlns:p15="http://schemas.microsoft.com/office/powerpoint/2012/main">
        <p15:guide id="1" orient="horz" pos="1620">
          <p15:clr>
            <a:srgbClr val="FA7B17"/>
          </p15:clr>
        </p15:guide>
        <p15:guide id="2" pos="4032">
          <p15:clr>
            <a:srgbClr val="FA7B17"/>
          </p15:clr>
        </p15:guide>
      </p15:sldGuideLst>
    </p:ext>
  </p:extLst>
</p:sldLayout>
</file>

<file path=ppt/slideLayouts/slideLayout130.xml><?xml version="1.0" encoding="utf-8"?>
<p:sldLayout xmlns:a="http://schemas.openxmlformats.org/drawingml/2006/main" xmlns:r="http://schemas.openxmlformats.org/officeDocument/2006/relationships" xmlns:p="http://schemas.openxmlformats.org/presentationml/2006/main" matchingName="Title and body 1">
  <p:cSld name="TITLE_AND_BODY_1_1">
    <p:spTree>
      <p:nvGrpSpPr>
        <p:cNvPr id="1" name="Shape 770"/>
        <p:cNvGrpSpPr/>
        <p:nvPr/>
      </p:nvGrpSpPr>
      <p:grpSpPr>
        <a:xfrm>
          <a:off x="0" y="0"/>
          <a:ext cx="0" cy="0"/>
          <a:chOff x="0" y="0"/>
          <a:chExt cx="0" cy="0"/>
        </a:xfrm>
      </p:grpSpPr>
      <p:sp>
        <p:nvSpPr>
          <p:cNvPr id="771" name="Google Shape;771;g3f5735e12be_0_883"/>
          <p:cNvSpPr txBox="1">
            <a:spLocks noGrp="1"/>
          </p:cNvSpPr>
          <p:nvPr>
            <p:ph type="title"/>
          </p:nvPr>
        </p:nvSpPr>
        <p:spPr>
          <a:xfrm>
            <a:off x="311700" y="97475"/>
            <a:ext cx="8520600" cy="920400"/>
          </a:xfrm>
          <a:prstGeom prst="rect">
            <a:avLst/>
          </a:prstGeom>
        </p:spPr>
        <p:txBody>
          <a:bodyPr spcFirstLastPara="1" wrap="square" lIns="91425" tIns="91425" rIns="91425" bIns="91425" anchor="b" anchorCtr="0">
            <a:noAutofit/>
          </a:bodyPr>
          <a:lstStyle>
            <a:lvl1pPr lvl="0">
              <a:spcBef>
                <a:spcPts val="0"/>
              </a:spcBef>
              <a:spcAft>
                <a:spcPts val="0"/>
              </a:spcAft>
              <a:buClr>
                <a:srgbClr val="339EDD"/>
              </a:buClr>
              <a:buSzPts val="3600"/>
              <a:buFont typeface="Proxima Nova"/>
              <a:buNone/>
              <a:defRPr sz="3600" b="1">
                <a:solidFill>
                  <a:srgbClr val="339EDD"/>
                </a:solidFill>
                <a:latin typeface="Proxima Nova"/>
                <a:ea typeface="Proxima Nova"/>
                <a:cs typeface="Proxima Nova"/>
                <a:sym typeface="Proxima Nova"/>
              </a:defRPr>
            </a:lvl1pPr>
            <a:lvl2pPr lvl="1">
              <a:spcBef>
                <a:spcPts val="0"/>
              </a:spcBef>
              <a:spcAft>
                <a:spcPts val="0"/>
              </a:spcAft>
              <a:buClr>
                <a:srgbClr val="339EDD"/>
              </a:buClr>
              <a:buSzPts val="3600"/>
              <a:buNone/>
              <a:defRPr sz="3600" b="1">
                <a:solidFill>
                  <a:srgbClr val="339EDD"/>
                </a:solidFill>
              </a:defRPr>
            </a:lvl2pPr>
            <a:lvl3pPr lvl="2">
              <a:spcBef>
                <a:spcPts val="0"/>
              </a:spcBef>
              <a:spcAft>
                <a:spcPts val="0"/>
              </a:spcAft>
              <a:buClr>
                <a:srgbClr val="339EDD"/>
              </a:buClr>
              <a:buSzPts val="3600"/>
              <a:buNone/>
              <a:defRPr sz="3600" b="1">
                <a:solidFill>
                  <a:srgbClr val="339EDD"/>
                </a:solidFill>
              </a:defRPr>
            </a:lvl3pPr>
            <a:lvl4pPr lvl="3">
              <a:spcBef>
                <a:spcPts val="0"/>
              </a:spcBef>
              <a:spcAft>
                <a:spcPts val="0"/>
              </a:spcAft>
              <a:buClr>
                <a:srgbClr val="339EDD"/>
              </a:buClr>
              <a:buSzPts val="3600"/>
              <a:buNone/>
              <a:defRPr sz="3600" b="1">
                <a:solidFill>
                  <a:srgbClr val="339EDD"/>
                </a:solidFill>
              </a:defRPr>
            </a:lvl4pPr>
            <a:lvl5pPr lvl="4">
              <a:spcBef>
                <a:spcPts val="0"/>
              </a:spcBef>
              <a:spcAft>
                <a:spcPts val="0"/>
              </a:spcAft>
              <a:buClr>
                <a:srgbClr val="339EDD"/>
              </a:buClr>
              <a:buSzPts val="3600"/>
              <a:buNone/>
              <a:defRPr sz="3600" b="1">
                <a:solidFill>
                  <a:srgbClr val="339EDD"/>
                </a:solidFill>
              </a:defRPr>
            </a:lvl5pPr>
            <a:lvl6pPr lvl="5">
              <a:spcBef>
                <a:spcPts val="0"/>
              </a:spcBef>
              <a:spcAft>
                <a:spcPts val="0"/>
              </a:spcAft>
              <a:buClr>
                <a:srgbClr val="339EDD"/>
              </a:buClr>
              <a:buSzPts val="3600"/>
              <a:buNone/>
              <a:defRPr sz="3600" b="1">
                <a:solidFill>
                  <a:srgbClr val="339EDD"/>
                </a:solidFill>
              </a:defRPr>
            </a:lvl6pPr>
            <a:lvl7pPr lvl="6">
              <a:spcBef>
                <a:spcPts val="0"/>
              </a:spcBef>
              <a:spcAft>
                <a:spcPts val="0"/>
              </a:spcAft>
              <a:buClr>
                <a:srgbClr val="339EDD"/>
              </a:buClr>
              <a:buSzPts val="3600"/>
              <a:buNone/>
              <a:defRPr sz="3600" b="1">
                <a:solidFill>
                  <a:srgbClr val="339EDD"/>
                </a:solidFill>
              </a:defRPr>
            </a:lvl7pPr>
            <a:lvl8pPr lvl="7">
              <a:spcBef>
                <a:spcPts val="0"/>
              </a:spcBef>
              <a:spcAft>
                <a:spcPts val="0"/>
              </a:spcAft>
              <a:buClr>
                <a:srgbClr val="339EDD"/>
              </a:buClr>
              <a:buSzPts val="3600"/>
              <a:buNone/>
              <a:defRPr sz="3600" b="1">
                <a:solidFill>
                  <a:srgbClr val="339EDD"/>
                </a:solidFill>
              </a:defRPr>
            </a:lvl8pPr>
            <a:lvl9pPr lvl="8">
              <a:spcBef>
                <a:spcPts val="0"/>
              </a:spcBef>
              <a:spcAft>
                <a:spcPts val="0"/>
              </a:spcAft>
              <a:buClr>
                <a:srgbClr val="339EDD"/>
              </a:buClr>
              <a:buSzPts val="3600"/>
              <a:buNone/>
              <a:defRPr sz="3600" b="1">
                <a:solidFill>
                  <a:srgbClr val="339EDD"/>
                </a:solidFill>
              </a:defRPr>
            </a:lvl9pPr>
          </a:lstStyle>
          <a:p>
            <a:endParaRPr/>
          </a:p>
        </p:txBody>
      </p:sp>
      <p:sp>
        <p:nvSpPr>
          <p:cNvPr id="772" name="Google Shape;772;g3f5735e12be_0_883"/>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lvl1pPr marL="457200" lvl="0" indent="-349250">
              <a:spcBef>
                <a:spcPts val="0"/>
              </a:spcBef>
              <a:spcAft>
                <a:spcPts val="0"/>
              </a:spcAft>
              <a:buClr>
                <a:srgbClr val="000000"/>
              </a:buClr>
              <a:buSzPts val="1900"/>
              <a:buFont typeface="Proxima Nova"/>
              <a:buChar char="●"/>
              <a:defRPr>
                <a:solidFill>
                  <a:srgbClr val="000000"/>
                </a:solidFill>
                <a:latin typeface="Proxima Nova"/>
                <a:ea typeface="Proxima Nova"/>
                <a:cs typeface="Proxima Nova"/>
                <a:sym typeface="Proxima Nova"/>
              </a:defRPr>
            </a:lvl1pPr>
            <a:lvl2pPr marL="914400" lvl="1" indent="-317500">
              <a:spcBef>
                <a:spcPts val="1600"/>
              </a:spcBef>
              <a:spcAft>
                <a:spcPts val="0"/>
              </a:spcAft>
              <a:buClr>
                <a:srgbClr val="000000"/>
              </a:buClr>
              <a:buSzPts val="1400"/>
              <a:buFont typeface="Proxima Nova"/>
              <a:buChar char="○"/>
              <a:defRPr>
                <a:solidFill>
                  <a:srgbClr val="000000"/>
                </a:solidFill>
                <a:latin typeface="Proxima Nova"/>
                <a:ea typeface="Proxima Nova"/>
                <a:cs typeface="Proxima Nova"/>
                <a:sym typeface="Proxima Nova"/>
              </a:defRPr>
            </a:lvl2pPr>
            <a:lvl3pPr marL="1371600" lvl="2" indent="-317500">
              <a:spcBef>
                <a:spcPts val="1600"/>
              </a:spcBef>
              <a:spcAft>
                <a:spcPts val="0"/>
              </a:spcAft>
              <a:buClr>
                <a:srgbClr val="000000"/>
              </a:buClr>
              <a:buSzPts val="1400"/>
              <a:buFont typeface="Proxima Nova"/>
              <a:buChar char="■"/>
              <a:defRPr>
                <a:solidFill>
                  <a:srgbClr val="000000"/>
                </a:solidFill>
                <a:latin typeface="Proxima Nova"/>
                <a:ea typeface="Proxima Nova"/>
                <a:cs typeface="Proxima Nova"/>
                <a:sym typeface="Proxima Nova"/>
              </a:defRPr>
            </a:lvl3pPr>
            <a:lvl4pPr marL="1828800" lvl="3" indent="-317500">
              <a:spcBef>
                <a:spcPts val="1600"/>
              </a:spcBef>
              <a:spcAft>
                <a:spcPts val="0"/>
              </a:spcAft>
              <a:buClr>
                <a:srgbClr val="000000"/>
              </a:buClr>
              <a:buSzPts val="1400"/>
              <a:buFont typeface="Proxima Nova"/>
              <a:buChar char="●"/>
              <a:defRPr>
                <a:solidFill>
                  <a:srgbClr val="000000"/>
                </a:solidFill>
                <a:latin typeface="Proxima Nova"/>
                <a:ea typeface="Proxima Nova"/>
                <a:cs typeface="Proxima Nova"/>
                <a:sym typeface="Proxima Nova"/>
              </a:defRPr>
            </a:lvl4pPr>
            <a:lvl5pPr marL="2286000" lvl="4" indent="-285750">
              <a:spcBef>
                <a:spcPts val="1600"/>
              </a:spcBef>
              <a:spcAft>
                <a:spcPts val="0"/>
              </a:spcAft>
              <a:buClr>
                <a:srgbClr val="000000"/>
              </a:buClr>
              <a:buSzPts val="900"/>
              <a:buFont typeface="Proxima Nova"/>
              <a:buChar char="○"/>
              <a:defRPr>
                <a:solidFill>
                  <a:srgbClr val="000000"/>
                </a:solidFill>
                <a:latin typeface="Proxima Nova"/>
                <a:ea typeface="Proxima Nova"/>
                <a:cs typeface="Proxima Nova"/>
                <a:sym typeface="Proxima Nova"/>
              </a:defRPr>
            </a:lvl5pPr>
            <a:lvl6pPr marL="2743200" lvl="5" indent="-285750">
              <a:spcBef>
                <a:spcPts val="1600"/>
              </a:spcBef>
              <a:spcAft>
                <a:spcPts val="0"/>
              </a:spcAft>
              <a:buClr>
                <a:srgbClr val="000000"/>
              </a:buClr>
              <a:buSzPts val="900"/>
              <a:buFont typeface="Proxima Nova"/>
              <a:buChar char="■"/>
              <a:defRPr>
                <a:solidFill>
                  <a:srgbClr val="000000"/>
                </a:solidFill>
                <a:latin typeface="Proxima Nova"/>
                <a:ea typeface="Proxima Nova"/>
                <a:cs typeface="Proxima Nova"/>
                <a:sym typeface="Proxima Nova"/>
              </a:defRPr>
            </a:lvl6pPr>
            <a:lvl7pPr marL="3200400" lvl="6" indent="-317500">
              <a:spcBef>
                <a:spcPts val="1600"/>
              </a:spcBef>
              <a:spcAft>
                <a:spcPts val="0"/>
              </a:spcAft>
              <a:buClr>
                <a:srgbClr val="000000"/>
              </a:buClr>
              <a:buSzPts val="1400"/>
              <a:buFont typeface="Proxima Nova"/>
              <a:buChar char="●"/>
              <a:defRPr>
                <a:solidFill>
                  <a:srgbClr val="000000"/>
                </a:solidFill>
                <a:latin typeface="Proxima Nova"/>
                <a:ea typeface="Proxima Nova"/>
                <a:cs typeface="Proxima Nova"/>
                <a:sym typeface="Proxima Nova"/>
              </a:defRPr>
            </a:lvl7pPr>
            <a:lvl8pPr marL="3657600" lvl="7" indent="-285750">
              <a:spcBef>
                <a:spcPts val="1600"/>
              </a:spcBef>
              <a:spcAft>
                <a:spcPts val="0"/>
              </a:spcAft>
              <a:buClr>
                <a:srgbClr val="000000"/>
              </a:buClr>
              <a:buSzPts val="900"/>
              <a:buFont typeface="Proxima Nova"/>
              <a:buChar char="○"/>
              <a:defRPr>
                <a:solidFill>
                  <a:srgbClr val="000000"/>
                </a:solidFill>
                <a:latin typeface="Proxima Nova"/>
                <a:ea typeface="Proxima Nova"/>
                <a:cs typeface="Proxima Nova"/>
                <a:sym typeface="Proxima Nova"/>
              </a:defRPr>
            </a:lvl8pPr>
            <a:lvl9pPr marL="4114800" lvl="8" indent="-285750">
              <a:spcBef>
                <a:spcPts val="1600"/>
              </a:spcBef>
              <a:spcAft>
                <a:spcPts val="1600"/>
              </a:spcAft>
              <a:buClr>
                <a:srgbClr val="000000"/>
              </a:buClr>
              <a:buSzPts val="900"/>
              <a:buFont typeface="Proxima Nova"/>
              <a:buChar char="■"/>
              <a:defRPr>
                <a:solidFill>
                  <a:srgbClr val="000000"/>
                </a:solidFill>
                <a:latin typeface="Proxima Nova"/>
                <a:ea typeface="Proxima Nova"/>
                <a:cs typeface="Proxima Nova"/>
                <a:sym typeface="Proxima Nova"/>
              </a:defRPr>
            </a:lvl9pPr>
          </a:lstStyle>
          <a:p>
            <a:endParaRPr/>
          </a:p>
        </p:txBody>
      </p:sp>
    </p:spTree>
  </p:cSld>
  <p:clrMapOvr>
    <a:masterClrMapping/>
  </p:clrMapOvr>
</p:sldLayout>
</file>

<file path=ppt/slideLayouts/slideLayout131.xml><?xml version="1.0" encoding="utf-8"?>
<p:sldLayout xmlns:a="http://schemas.openxmlformats.org/drawingml/2006/main" xmlns:r="http://schemas.openxmlformats.org/officeDocument/2006/relationships" xmlns:p="http://schemas.openxmlformats.org/presentationml/2006/main" matchingName="Simple statement">
  <p:cSld name="TITLE_2">
    <p:bg>
      <p:bgPr>
        <a:solidFill>
          <a:srgbClr val="E7F9F8"/>
        </a:solidFill>
        <a:effectLst/>
      </p:bgPr>
    </p:bg>
    <p:spTree>
      <p:nvGrpSpPr>
        <p:cNvPr id="1" name="Shape 773"/>
        <p:cNvGrpSpPr/>
        <p:nvPr/>
      </p:nvGrpSpPr>
      <p:grpSpPr>
        <a:xfrm>
          <a:off x="0" y="0"/>
          <a:ext cx="0" cy="0"/>
          <a:chOff x="0" y="0"/>
          <a:chExt cx="0" cy="0"/>
        </a:xfrm>
      </p:grpSpPr>
      <p:sp>
        <p:nvSpPr>
          <p:cNvPr id="774" name="Google Shape;774;g3f5735e12be_0_886"/>
          <p:cNvSpPr txBox="1">
            <a:spLocks noGrp="1"/>
          </p:cNvSpPr>
          <p:nvPr>
            <p:ph type="sldNum" idx="12"/>
          </p:nvPr>
        </p:nvSpPr>
        <p:spPr>
          <a:xfrm>
            <a:off x="8556791" y="4749851"/>
            <a:ext cx="548700" cy="393600"/>
          </a:xfrm>
          <a:prstGeom prst="rect">
            <a:avLst/>
          </a:prstGeom>
        </p:spPr>
        <p:txBody>
          <a:bodyPr spcFirstLastPara="1" wrap="square" lIns="91425" tIns="91425" rIns="91425" bIns="91425" anchor="ctr" anchorCtr="0">
            <a:noAutofit/>
          </a:bodyPr>
          <a:lstStyle>
            <a:lvl1pPr lvl="0">
              <a:buNone/>
              <a:defRPr sz="1200">
                <a:solidFill>
                  <a:srgbClr val="082E4C"/>
                </a:solidFill>
                <a:latin typeface="Proxima Nova"/>
                <a:ea typeface="Proxima Nova"/>
                <a:cs typeface="Proxima Nova"/>
                <a:sym typeface="Proxima Nova"/>
              </a:defRPr>
            </a:lvl1pPr>
            <a:lvl2pPr lvl="1">
              <a:buNone/>
              <a:defRPr sz="1200">
                <a:solidFill>
                  <a:srgbClr val="082E4C"/>
                </a:solidFill>
                <a:latin typeface="Proxima Nova"/>
                <a:ea typeface="Proxima Nova"/>
                <a:cs typeface="Proxima Nova"/>
                <a:sym typeface="Proxima Nova"/>
              </a:defRPr>
            </a:lvl2pPr>
            <a:lvl3pPr lvl="2">
              <a:buNone/>
              <a:defRPr sz="1200">
                <a:solidFill>
                  <a:srgbClr val="082E4C"/>
                </a:solidFill>
                <a:latin typeface="Proxima Nova"/>
                <a:ea typeface="Proxima Nova"/>
                <a:cs typeface="Proxima Nova"/>
                <a:sym typeface="Proxima Nova"/>
              </a:defRPr>
            </a:lvl3pPr>
            <a:lvl4pPr lvl="3">
              <a:buNone/>
              <a:defRPr sz="1200">
                <a:solidFill>
                  <a:srgbClr val="082E4C"/>
                </a:solidFill>
                <a:latin typeface="Proxima Nova"/>
                <a:ea typeface="Proxima Nova"/>
                <a:cs typeface="Proxima Nova"/>
                <a:sym typeface="Proxima Nova"/>
              </a:defRPr>
            </a:lvl4pPr>
            <a:lvl5pPr lvl="4">
              <a:buNone/>
              <a:defRPr sz="1200">
                <a:solidFill>
                  <a:srgbClr val="082E4C"/>
                </a:solidFill>
                <a:latin typeface="Proxima Nova"/>
                <a:ea typeface="Proxima Nova"/>
                <a:cs typeface="Proxima Nova"/>
                <a:sym typeface="Proxima Nova"/>
              </a:defRPr>
            </a:lvl5pPr>
            <a:lvl6pPr lvl="5">
              <a:buNone/>
              <a:defRPr sz="1200">
                <a:solidFill>
                  <a:srgbClr val="082E4C"/>
                </a:solidFill>
                <a:latin typeface="Proxima Nova"/>
                <a:ea typeface="Proxima Nova"/>
                <a:cs typeface="Proxima Nova"/>
                <a:sym typeface="Proxima Nova"/>
              </a:defRPr>
            </a:lvl6pPr>
            <a:lvl7pPr lvl="6">
              <a:buNone/>
              <a:defRPr sz="1200">
                <a:solidFill>
                  <a:srgbClr val="082E4C"/>
                </a:solidFill>
                <a:latin typeface="Proxima Nova"/>
                <a:ea typeface="Proxima Nova"/>
                <a:cs typeface="Proxima Nova"/>
                <a:sym typeface="Proxima Nova"/>
              </a:defRPr>
            </a:lvl7pPr>
            <a:lvl8pPr lvl="7">
              <a:buNone/>
              <a:defRPr sz="1200">
                <a:solidFill>
                  <a:srgbClr val="082E4C"/>
                </a:solidFill>
                <a:latin typeface="Proxima Nova"/>
                <a:ea typeface="Proxima Nova"/>
                <a:cs typeface="Proxima Nova"/>
                <a:sym typeface="Proxima Nova"/>
              </a:defRPr>
            </a:lvl8pPr>
            <a:lvl9pPr lvl="8">
              <a:buNone/>
              <a:defRPr sz="1200">
                <a:solidFill>
                  <a:srgbClr val="082E4C"/>
                </a:solidFill>
                <a:latin typeface="Proxima Nova"/>
                <a:ea typeface="Proxima Nova"/>
                <a:cs typeface="Proxima Nova"/>
                <a:sym typeface="Proxima Nova"/>
              </a:defRPr>
            </a:lvl9pPr>
          </a:lstStyle>
          <a:p>
            <a:pPr marL="0" lvl="0" indent="0" algn="r" rtl="0">
              <a:spcBef>
                <a:spcPts val="0"/>
              </a:spcBef>
              <a:spcAft>
                <a:spcPts val="0"/>
              </a:spcAft>
              <a:buNone/>
            </a:pPr>
            <a:fld id="{00000000-1234-1234-1234-123412341234}" type="slidenum">
              <a:rPr lang="en"/>
              <a:t>‹#›</a:t>
            </a:fld>
            <a:endParaRPr/>
          </a:p>
        </p:txBody>
      </p:sp>
      <p:sp>
        <p:nvSpPr>
          <p:cNvPr id="775" name="Google Shape;775;g3f5735e12be_0_886"/>
          <p:cNvSpPr txBox="1">
            <a:spLocks noGrp="1"/>
          </p:cNvSpPr>
          <p:nvPr>
            <p:ph type="ctrTitle"/>
          </p:nvPr>
        </p:nvSpPr>
        <p:spPr>
          <a:xfrm>
            <a:off x="685800" y="940449"/>
            <a:ext cx="7772400" cy="2139900"/>
          </a:xfrm>
          <a:prstGeom prst="rect">
            <a:avLst/>
          </a:prstGeom>
        </p:spPr>
        <p:txBody>
          <a:bodyPr spcFirstLastPara="1" wrap="square" lIns="91425" tIns="91425" rIns="91425" bIns="91425" anchor="b" anchorCtr="0">
            <a:noAutofit/>
          </a:bodyPr>
          <a:lstStyle>
            <a:lvl1pPr lvl="0">
              <a:spcBef>
                <a:spcPts val="0"/>
              </a:spcBef>
              <a:spcAft>
                <a:spcPts val="0"/>
              </a:spcAft>
              <a:buClr>
                <a:srgbClr val="3D4CEC"/>
              </a:buClr>
              <a:buSzPts val="3600"/>
              <a:buNone/>
              <a:defRPr sz="3600">
                <a:solidFill>
                  <a:srgbClr val="3D4CEC"/>
                </a:solidFill>
              </a:defRPr>
            </a:lvl1pPr>
            <a:lvl2pPr lvl="1" algn="ctr">
              <a:spcBef>
                <a:spcPts val="0"/>
              </a:spcBef>
              <a:spcAft>
                <a:spcPts val="0"/>
              </a:spcAft>
              <a:buClr>
                <a:srgbClr val="085073"/>
              </a:buClr>
              <a:buSzPts val="2800"/>
              <a:buNone/>
              <a:defRPr>
                <a:solidFill>
                  <a:srgbClr val="085073"/>
                </a:solidFill>
              </a:defRPr>
            </a:lvl2pPr>
            <a:lvl3pPr lvl="2" algn="ctr">
              <a:spcBef>
                <a:spcPts val="0"/>
              </a:spcBef>
              <a:spcAft>
                <a:spcPts val="0"/>
              </a:spcAft>
              <a:buClr>
                <a:srgbClr val="085073"/>
              </a:buClr>
              <a:buSzPts val="2800"/>
              <a:buNone/>
              <a:defRPr>
                <a:solidFill>
                  <a:srgbClr val="085073"/>
                </a:solidFill>
              </a:defRPr>
            </a:lvl3pPr>
            <a:lvl4pPr lvl="3" algn="ctr">
              <a:spcBef>
                <a:spcPts val="0"/>
              </a:spcBef>
              <a:spcAft>
                <a:spcPts val="0"/>
              </a:spcAft>
              <a:buClr>
                <a:srgbClr val="085073"/>
              </a:buClr>
              <a:buSzPts val="2800"/>
              <a:buNone/>
              <a:defRPr>
                <a:solidFill>
                  <a:srgbClr val="085073"/>
                </a:solidFill>
              </a:defRPr>
            </a:lvl4pPr>
            <a:lvl5pPr lvl="4" algn="ctr">
              <a:spcBef>
                <a:spcPts val="0"/>
              </a:spcBef>
              <a:spcAft>
                <a:spcPts val="0"/>
              </a:spcAft>
              <a:buClr>
                <a:srgbClr val="085073"/>
              </a:buClr>
              <a:buSzPts val="2800"/>
              <a:buNone/>
              <a:defRPr>
                <a:solidFill>
                  <a:srgbClr val="085073"/>
                </a:solidFill>
              </a:defRPr>
            </a:lvl5pPr>
            <a:lvl6pPr lvl="5" algn="ctr">
              <a:spcBef>
                <a:spcPts val="0"/>
              </a:spcBef>
              <a:spcAft>
                <a:spcPts val="0"/>
              </a:spcAft>
              <a:buClr>
                <a:srgbClr val="085073"/>
              </a:buClr>
              <a:buSzPts val="2800"/>
              <a:buNone/>
              <a:defRPr>
                <a:solidFill>
                  <a:srgbClr val="085073"/>
                </a:solidFill>
              </a:defRPr>
            </a:lvl6pPr>
            <a:lvl7pPr lvl="6" algn="ctr">
              <a:spcBef>
                <a:spcPts val="0"/>
              </a:spcBef>
              <a:spcAft>
                <a:spcPts val="0"/>
              </a:spcAft>
              <a:buClr>
                <a:srgbClr val="085073"/>
              </a:buClr>
              <a:buSzPts val="2800"/>
              <a:buNone/>
              <a:defRPr>
                <a:solidFill>
                  <a:srgbClr val="085073"/>
                </a:solidFill>
              </a:defRPr>
            </a:lvl7pPr>
            <a:lvl8pPr lvl="7" algn="ctr">
              <a:spcBef>
                <a:spcPts val="0"/>
              </a:spcBef>
              <a:spcAft>
                <a:spcPts val="0"/>
              </a:spcAft>
              <a:buClr>
                <a:srgbClr val="085073"/>
              </a:buClr>
              <a:buSzPts val="2800"/>
              <a:buNone/>
              <a:defRPr>
                <a:solidFill>
                  <a:srgbClr val="085073"/>
                </a:solidFill>
              </a:defRPr>
            </a:lvl8pPr>
            <a:lvl9pPr lvl="8" algn="ctr">
              <a:spcBef>
                <a:spcPts val="0"/>
              </a:spcBef>
              <a:spcAft>
                <a:spcPts val="0"/>
              </a:spcAft>
              <a:buClr>
                <a:srgbClr val="085073"/>
              </a:buClr>
              <a:buSzPts val="2800"/>
              <a:buNone/>
              <a:defRPr>
                <a:solidFill>
                  <a:srgbClr val="085073"/>
                </a:solidFill>
              </a:defRPr>
            </a:lvl9pPr>
          </a:lstStyle>
          <a:p>
            <a:endParaRPr/>
          </a:p>
        </p:txBody>
      </p:sp>
      <p:sp>
        <p:nvSpPr>
          <p:cNvPr id="776" name="Google Shape;776;g3f5735e12be_0_886"/>
          <p:cNvSpPr txBox="1">
            <a:spLocks noGrp="1"/>
          </p:cNvSpPr>
          <p:nvPr>
            <p:ph type="subTitle" idx="1"/>
          </p:nvPr>
        </p:nvSpPr>
        <p:spPr>
          <a:xfrm>
            <a:off x="685800" y="3080350"/>
            <a:ext cx="4616100" cy="441300"/>
          </a:xfrm>
          <a:prstGeom prst="rect">
            <a:avLst/>
          </a:prstGeom>
        </p:spPr>
        <p:txBody>
          <a:bodyPr spcFirstLastPara="1" wrap="square" lIns="91425" tIns="91425" rIns="91425" bIns="91425" anchor="t" anchorCtr="0">
            <a:noAutofit/>
          </a:bodyPr>
          <a:lstStyle>
            <a:lvl1pPr lvl="0">
              <a:spcBef>
                <a:spcPts val="0"/>
              </a:spcBef>
              <a:spcAft>
                <a:spcPts val="0"/>
              </a:spcAft>
              <a:buNone/>
              <a:defRPr sz="2000"/>
            </a:lvl1pPr>
            <a:lvl2pPr lvl="1">
              <a:spcBef>
                <a:spcPts val="1600"/>
              </a:spcBef>
              <a:spcAft>
                <a:spcPts val="0"/>
              </a:spcAft>
              <a:buNone/>
              <a:defRPr sz="2000"/>
            </a:lvl2pPr>
            <a:lvl3pPr lvl="2">
              <a:spcBef>
                <a:spcPts val="1600"/>
              </a:spcBef>
              <a:spcAft>
                <a:spcPts val="0"/>
              </a:spcAft>
              <a:buNone/>
              <a:defRPr sz="2000"/>
            </a:lvl3pPr>
            <a:lvl4pPr lvl="3">
              <a:spcBef>
                <a:spcPts val="1600"/>
              </a:spcBef>
              <a:spcAft>
                <a:spcPts val="0"/>
              </a:spcAft>
              <a:buNone/>
              <a:defRPr sz="2000"/>
            </a:lvl4pPr>
            <a:lvl5pPr lvl="4">
              <a:spcBef>
                <a:spcPts val="1600"/>
              </a:spcBef>
              <a:spcAft>
                <a:spcPts val="0"/>
              </a:spcAft>
              <a:buNone/>
              <a:defRPr sz="2000"/>
            </a:lvl5pPr>
            <a:lvl6pPr lvl="5">
              <a:spcBef>
                <a:spcPts val="1600"/>
              </a:spcBef>
              <a:spcAft>
                <a:spcPts val="0"/>
              </a:spcAft>
              <a:buNone/>
              <a:defRPr sz="2000"/>
            </a:lvl6pPr>
            <a:lvl7pPr lvl="6">
              <a:spcBef>
                <a:spcPts val="1600"/>
              </a:spcBef>
              <a:spcAft>
                <a:spcPts val="0"/>
              </a:spcAft>
              <a:buNone/>
              <a:defRPr sz="2000"/>
            </a:lvl7pPr>
            <a:lvl8pPr lvl="7">
              <a:spcBef>
                <a:spcPts val="1600"/>
              </a:spcBef>
              <a:spcAft>
                <a:spcPts val="0"/>
              </a:spcAft>
              <a:buNone/>
              <a:defRPr sz="2000"/>
            </a:lvl8pPr>
            <a:lvl9pPr lvl="8">
              <a:spcBef>
                <a:spcPts val="1600"/>
              </a:spcBef>
              <a:spcAft>
                <a:spcPts val="1600"/>
              </a:spcAft>
              <a:buNone/>
              <a:defRPr sz="2000"/>
            </a:lvl9pPr>
          </a:lstStyle>
          <a:p>
            <a:endParaRPr/>
          </a:p>
        </p:txBody>
      </p:sp>
    </p:spTree>
  </p:cSld>
  <p:clrMapOvr>
    <a:masterClrMapping/>
  </p:clrMapOvr>
</p:sldLayout>
</file>

<file path=ppt/slideLayouts/slideLayout132.xml><?xml version="1.0" encoding="utf-8"?>
<p:sldLayout xmlns:a="http://schemas.openxmlformats.org/drawingml/2006/main" xmlns:r="http://schemas.openxmlformats.org/officeDocument/2006/relationships" xmlns:p="http://schemas.openxmlformats.org/presentationml/2006/main" matchingName="TITLE_AND_BODY_2">
  <p:cSld name="TITLE_AND_BODY_2">
    <p:spTree>
      <p:nvGrpSpPr>
        <p:cNvPr id="1" name="Shape 777"/>
        <p:cNvGrpSpPr/>
        <p:nvPr/>
      </p:nvGrpSpPr>
      <p:grpSpPr>
        <a:xfrm>
          <a:off x="0" y="0"/>
          <a:ext cx="0" cy="0"/>
          <a:chOff x="0" y="0"/>
          <a:chExt cx="0" cy="0"/>
        </a:xfrm>
      </p:grpSpPr>
      <p:sp>
        <p:nvSpPr>
          <p:cNvPr id="778" name="Google Shape;778;g3f5735e12be_0_890"/>
          <p:cNvSpPr txBox="1">
            <a:spLocks noGrp="1"/>
          </p:cNvSpPr>
          <p:nvPr>
            <p:ph type="title"/>
          </p:nvPr>
        </p:nvSpPr>
        <p:spPr>
          <a:xfrm>
            <a:off x="311700" y="97475"/>
            <a:ext cx="8520600" cy="920400"/>
          </a:xfrm>
          <a:prstGeom prst="rect">
            <a:avLst/>
          </a:prstGeom>
        </p:spPr>
        <p:txBody>
          <a:bodyPr spcFirstLastPara="1" wrap="square" lIns="91425" tIns="91425" rIns="91425" bIns="91425" anchor="b" anchorCtr="0">
            <a:noAutofit/>
          </a:bodyPr>
          <a:lstStyle>
            <a:lvl1pPr lvl="0">
              <a:spcBef>
                <a:spcPts val="0"/>
              </a:spcBef>
              <a:spcAft>
                <a:spcPts val="0"/>
              </a:spcAft>
              <a:buClr>
                <a:srgbClr val="339EDD"/>
              </a:buClr>
              <a:buSzPts val="3600"/>
              <a:buFont typeface="Proxima Nova"/>
              <a:buNone/>
              <a:defRPr sz="3600" b="1">
                <a:solidFill>
                  <a:srgbClr val="339EDD"/>
                </a:solidFill>
                <a:latin typeface="Proxima Nova"/>
                <a:ea typeface="Proxima Nova"/>
                <a:cs typeface="Proxima Nova"/>
                <a:sym typeface="Proxima Nova"/>
              </a:defRPr>
            </a:lvl1pPr>
            <a:lvl2pPr lvl="1">
              <a:spcBef>
                <a:spcPts val="0"/>
              </a:spcBef>
              <a:spcAft>
                <a:spcPts val="0"/>
              </a:spcAft>
              <a:buClr>
                <a:srgbClr val="339EDD"/>
              </a:buClr>
              <a:buSzPts val="3600"/>
              <a:buNone/>
              <a:defRPr sz="3600" b="1">
                <a:solidFill>
                  <a:srgbClr val="339EDD"/>
                </a:solidFill>
              </a:defRPr>
            </a:lvl2pPr>
            <a:lvl3pPr lvl="2">
              <a:spcBef>
                <a:spcPts val="0"/>
              </a:spcBef>
              <a:spcAft>
                <a:spcPts val="0"/>
              </a:spcAft>
              <a:buClr>
                <a:srgbClr val="339EDD"/>
              </a:buClr>
              <a:buSzPts val="3600"/>
              <a:buNone/>
              <a:defRPr sz="3600" b="1">
                <a:solidFill>
                  <a:srgbClr val="339EDD"/>
                </a:solidFill>
              </a:defRPr>
            </a:lvl3pPr>
            <a:lvl4pPr lvl="3">
              <a:spcBef>
                <a:spcPts val="0"/>
              </a:spcBef>
              <a:spcAft>
                <a:spcPts val="0"/>
              </a:spcAft>
              <a:buClr>
                <a:srgbClr val="339EDD"/>
              </a:buClr>
              <a:buSzPts val="3600"/>
              <a:buNone/>
              <a:defRPr sz="3600" b="1">
                <a:solidFill>
                  <a:srgbClr val="339EDD"/>
                </a:solidFill>
              </a:defRPr>
            </a:lvl4pPr>
            <a:lvl5pPr lvl="4">
              <a:spcBef>
                <a:spcPts val="0"/>
              </a:spcBef>
              <a:spcAft>
                <a:spcPts val="0"/>
              </a:spcAft>
              <a:buClr>
                <a:srgbClr val="339EDD"/>
              </a:buClr>
              <a:buSzPts val="3600"/>
              <a:buNone/>
              <a:defRPr sz="3600" b="1">
                <a:solidFill>
                  <a:srgbClr val="339EDD"/>
                </a:solidFill>
              </a:defRPr>
            </a:lvl5pPr>
            <a:lvl6pPr lvl="5">
              <a:spcBef>
                <a:spcPts val="0"/>
              </a:spcBef>
              <a:spcAft>
                <a:spcPts val="0"/>
              </a:spcAft>
              <a:buClr>
                <a:srgbClr val="339EDD"/>
              </a:buClr>
              <a:buSzPts val="3600"/>
              <a:buNone/>
              <a:defRPr sz="3600" b="1">
                <a:solidFill>
                  <a:srgbClr val="339EDD"/>
                </a:solidFill>
              </a:defRPr>
            </a:lvl6pPr>
            <a:lvl7pPr lvl="6">
              <a:spcBef>
                <a:spcPts val="0"/>
              </a:spcBef>
              <a:spcAft>
                <a:spcPts val="0"/>
              </a:spcAft>
              <a:buClr>
                <a:srgbClr val="339EDD"/>
              </a:buClr>
              <a:buSzPts val="3600"/>
              <a:buNone/>
              <a:defRPr sz="3600" b="1">
                <a:solidFill>
                  <a:srgbClr val="339EDD"/>
                </a:solidFill>
              </a:defRPr>
            </a:lvl7pPr>
            <a:lvl8pPr lvl="7">
              <a:spcBef>
                <a:spcPts val="0"/>
              </a:spcBef>
              <a:spcAft>
                <a:spcPts val="0"/>
              </a:spcAft>
              <a:buClr>
                <a:srgbClr val="339EDD"/>
              </a:buClr>
              <a:buSzPts val="3600"/>
              <a:buNone/>
              <a:defRPr sz="3600" b="1">
                <a:solidFill>
                  <a:srgbClr val="339EDD"/>
                </a:solidFill>
              </a:defRPr>
            </a:lvl8pPr>
            <a:lvl9pPr lvl="8">
              <a:spcBef>
                <a:spcPts val="0"/>
              </a:spcBef>
              <a:spcAft>
                <a:spcPts val="0"/>
              </a:spcAft>
              <a:buClr>
                <a:srgbClr val="339EDD"/>
              </a:buClr>
              <a:buSzPts val="3600"/>
              <a:buNone/>
              <a:defRPr sz="3600" b="1">
                <a:solidFill>
                  <a:srgbClr val="339EDD"/>
                </a:solidFill>
              </a:defRPr>
            </a:lvl9pPr>
          </a:lstStyle>
          <a:p>
            <a:endParaRPr/>
          </a:p>
        </p:txBody>
      </p:sp>
      <p:sp>
        <p:nvSpPr>
          <p:cNvPr id="779" name="Google Shape;779;g3f5735e12be_0_890"/>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lvl1pPr marL="457200" lvl="0" indent="-349250">
              <a:spcBef>
                <a:spcPts val="0"/>
              </a:spcBef>
              <a:spcAft>
                <a:spcPts val="0"/>
              </a:spcAft>
              <a:buClr>
                <a:srgbClr val="000000"/>
              </a:buClr>
              <a:buSzPts val="1900"/>
              <a:buFont typeface="Proxima Nova"/>
              <a:buChar char="●"/>
              <a:defRPr>
                <a:solidFill>
                  <a:srgbClr val="000000"/>
                </a:solidFill>
                <a:latin typeface="Proxima Nova"/>
                <a:ea typeface="Proxima Nova"/>
                <a:cs typeface="Proxima Nova"/>
                <a:sym typeface="Proxima Nova"/>
              </a:defRPr>
            </a:lvl1pPr>
            <a:lvl2pPr marL="914400" lvl="1" indent="-317500">
              <a:spcBef>
                <a:spcPts val="1600"/>
              </a:spcBef>
              <a:spcAft>
                <a:spcPts val="0"/>
              </a:spcAft>
              <a:buClr>
                <a:srgbClr val="000000"/>
              </a:buClr>
              <a:buSzPts val="1400"/>
              <a:buFont typeface="Proxima Nova"/>
              <a:buChar char="○"/>
              <a:defRPr>
                <a:solidFill>
                  <a:srgbClr val="000000"/>
                </a:solidFill>
                <a:latin typeface="Proxima Nova"/>
                <a:ea typeface="Proxima Nova"/>
                <a:cs typeface="Proxima Nova"/>
                <a:sym typeface="Proxima Nova"/>
              </a:defRPr>
            </a:lvl2pPr>
            <a:lvl3pPr marL="1371600" lvl="2" indent="-317500">
              <a:spcBef>
                <a:spcPts val="1600"/>
              </a:spcBef>
              <a:spcAft>
                <a:spcPts val="0"/>
              </a:spcAft>
              <a:buClr>
                <a:srgbClr val="000000"/>
              </a:buClr>
              <a:buSzPts val="1400"/>
              <a:buFont typeface="Proxima Nova"/>
              <a:buChar char="■"/>
              <a:defRPr>
                <a:solidFill>
                  <a:srgbClr val="000000"/>
                </a:solidFill>
                <a:latin typeface="Proxima Nova"/>
                <a:ea typeface="Proxima Nova"/>
                <a:cs typeface="Proxima Nova"/>
                <a:sym typeface="Proxima Nova"/>
              </a:defRPr>
            </a:lvl3pPr>
            <a:lvl4pPr marL="1828800" lvl="3" indent="-317500">
              <a:spcBef>
                <a:spcPts val="1600"/>
              </a:spcBef>
              <a:spcAft>
                <a:spcPts val="0"/>
              </a:spcAft>
              <a:buClr>
                <a:srgbClr val="000000"/>
              </a:buClr>
              <a:buSzPts val="1400"/>
              <a:buFont typeface="Proxima Nova"/>
              <a:buChar char="●"/>
              <a:defRPr>
                <a:solidFill>
                  <a:srgbClr val="000000"/>
                </a:solidFill>
                <a:latin typeface="Proxima Nova"/>
                <a:ea typeface="Proxima Nova"/>
                <a:cs typeface="Proxima Nova"/>
                <a:sym typeface="Proxima Nova"/>
              </a:defRPr>
            </a:lvl4pPr>
            <a:lvl5pPr marL="2286000" lvl="4" indent="-285750">
              <a:spcBef>
                <a:spcPts val="1600"/>
              </a:spcBef>
              <a:spcAft>
                <a:spcPts val="0"/>
              </a:spcAft>
              <a:buClr>
                <a:srgbClr val="000000"/>
              </a:buClr>
              <a:buSzPts val="900"/>
              <a:buFont typeface="Proxima Nova"/>
              <a:buChar char="○"/>
              <a:defRPr>
                <a:solidFill>
                  <a:srgbClr val="000000"/>
                </a:solidFill>
                <a:latin typeface="Proxima Nova"/>
                <a:ea typeface="Proxima Nova"/>
                <a:cs typeface="Proxima Nova"/>
                <a:sym typeface="Proxima Nova"/>
              </a:defRPr>
            </a:lvl5pPr>
            <a:lvl6pPr marL="2743200" lvl="5" indent="-285750">
              <a:spcBef>
                <a:spcPts val="1600"/>
              </a:spcBef>
              <a:spcAft>
                <a:spcPts val="0"/>
              </a:spcAft>
              <a:buClr>
                <a:srgbClr val="000000"/>
              </a:buClr>
              <a:buSzPts val="900"/>
              <a:buFont typeface="Proxima Nova"/>
              <a:buChar char="■"/>
              <a:defRPr>
                <a:solidFill>
                  <a:srgbClr val="000000"/>
                </a:solidFill>
                <a:latin typeface="Proxima Nova"/>
                <a:ea typeface="Proxima Nova"/>
                <a:cs typeface="Proxima Nova"/>
                <a:sym typeface="Proxima Nova"/>
              </a:defRPr>
            </a:lvl6pPr>
            <a:lvl7pPr marL="3200400" lvl="6" indent="-317500">
              <a:spcBef>
                <a:spcPts val="1600"/>
              </a:spcBef>
              <a:spcAft>
                <a:spcPts val="0"/>
              </a:spcAft>
              <a:buClr>
                <a:srgbClr val="000000"/>
              </a:buClr>
              <a:buSzPts val="1400"/>
              <a:buFont typeface="Proxima Nova"/>
              <a:buChar char="●"/>
              <a:defRPr>
                <a:solidFill>
                  <a:srgbClr val="000000"/>
                </a:solidFill>
                <a:latin typeface="Proxima Nova"/>
                <a:ea typeface="Proxima Nova"/>
                <a:cs typeface="Proxima Nova"/>
                <a:sym typeface="Proxima Nova"/>
              </a:defRPr>
            </a:lvl7pPr>
            <a:lvl8pPr marL="3657600" lvl="7" indent="-285750">
              <a:spcBef>
                <a:spcPts val="1600"/>
              </a:spcBef>
              <a:spcAft>
                <a:spcPts val="0"/>
              </a:spcAft>
              <a:buClr>
                <a:srgbClr val="000000"/>
              </a:buClr>
              <a:buSzPts val="900"/>
              <a:buFont typeface="Proxima Nova"/>
              <a:buChar char="○"/>
              <a:defRPr>
                <a:solidFill>
                  <a:srgbClr val="000000"/>
                </a:solidFill>
                <a:latin typeface="Proxima Nova"/>
                <a:ea typeface="Proxima Nova"/>
                <a:cs typeface="Proxima Nova"/>
                <a:sym typeface="Proxima Nova"/>
              </a:defRPr>
            </a:lvl8pPr>
            <a:lvl9pPr marL="4114800" lvl="8" indent="-285750">
              <a:spcBef>
                <a:spcPts val="1600"/>
              </a:spcBef>
              <a:spcAft>
                <a:spcPts val="1600"/>
              </a:spcAft>
              <a:buClr>
                <a:srgbClr val="000000"/>
              </a:buClr>
              <a:buSzPts val="900"/>
              <a:buFont typeface="Proxima Nova"/>
              <a:buChar char="■"/>
              <a:defRPr>
                <a:solidFill>
                  <a:srgbClr val="000000"/>
                </a:solidFill>
                <a:latin typeface="Proxima Nova"/>
                <a:ea typeface="Proxima Nova"/>
                <a:cs typeface="Proxima Nova"/>
                <a:sym typeface="Proxima Nova"/>
              </a:defRPr>
            </a:lvl9pPr>
          </a:lstStyle>
          <a:p>
            <a:endParaRPr/>
          </a:p>
        </p:txBody>
      </p:sp>
      <p:sp>
        <p:nvSpPr>
          <p:cNvPr id="780" name="Google Shape;780;g3f5735e12be_0_890"/>
          <p:cNvSpPr txBox="1">
            <a:spLocks noGrp="1"/>
          </p:cNvSpPr>
          <p:nvPr>
            <p:ph type="subTitle" idx="2"/>
          </p:nvPr>
        </p:nvSpPr>
        <p:spPr>
          <a:xfrm>
            <a:off x="3367125" y="4728073"/>
            <a:ext cx="4734000" cy="353400"/>
          </a:xfrm>
          <a:prstGeom prst="rect">
            <a:avLst/>
          </a:prstGeom>
        </p:spPr>
        <p:txBody>
          <a:bodyPr spcFirstLastPara="1" wrap="square" lIns="91425" tIns="91425" rIns="91425" bIns="91425" anchor="b" anchorCtr="0">
            <a:noAutofit/>
          </a:bodyPr>
          <a:lstStyle>
            <a:lvl1pPr lvl="0" algn="r">
              <a:lnSpc>
                <a:spcPct val="100000"/>
              </a:lnSpc>
              <a:spcBef>
                <a:spcPts val="0"/>
              </a:spcBef>
              <a:spcAft>
                <a:spcPts val="0"/>
              </a:spcAft>
              <a:buNone/>
              <a:defRPr sz="1000" b="1">
                <a:solidFill>
                  <a:srgbClr val="FFFFFF"/>
                </a:solidFill>
                <a:highlight>
                  <a:srgbClr val="CF1B41"/>
                </a:highlight>
              </a:defRPr>
            </a:lvl1pPr>
            <a:lvl2pPr lvl="1">
              <a:spcBef>
                <a:spcPts val="0"/>
              </a:spcBef>
              <a:spcAft>
                <a:spcPts val="0"/>
              </a:spcAft>
              <a:buNone/>
              <a:defRPr/>
            </a:lvl2pPr>
            <a:lvl3pPr lvl="2">
              <a:spcBef>
                <a:spcPts val="1600"/>
              </a:spcBef>
              <a:spcAft>
                <a:spcPts val="0"/>
              </a:spcAft>
              <a:buNone/>
              <a:defRPr/>
            </a:lvl3pPr>
            <a:lvl4pPr lvl="3">
              <a:spcBef>
                <a:spcPts val="1600"/>
              </a:spcBef>
              <a:spcAft>
                <a:spcPts val="0"/>
              </a:spcAft>
              <a:buNone/>
              <a:defRPr/>
            </a:lvl4pPr>
            <a:lvl5pPr lvl="4">
              <a:spcBef>
                <a:spcPts val="1600"/>
              </a:spcBef>
              <a:spcAft>
                <a:spcPts val="0"/>
              </a:spcAft>
              <a:buNone/>
              <a:defRPr/>
            </a:lvl5pPr>
            <a:lvl6pPr lvl="5">
              <a:spcBef>
                <a:spcPts val="1600"/>
              </a:spcBef>
              <a:spcAft>
                <a:spcPts val="0"/>
              </a:spcAft>
              <a:buNone/>
              <a:defRPr/>
            </a:lvl6pPr>
            <a:lvl7pPr lvl="6">
              <a:spcBef>
                <a:spcPts val="1600"/>
              </a:spcBef>
              <a:spcAft>
                <a:spcPts val="0"/>
              </a:spcAft>
              <a:buNone/>
              <a:defRPr/>
            </a:lvl7pPr>
            <a:lvl8pPr lvl="7">
              <a:spcBef>
                <a:spcPts val="1600"/>
              </a:spcBef>
              <a:spcAft>
                <a:spcPts val="0"/>
              </a:spcAft>
              <a:buNone/>
              <a:defRPr/>
            </a:lvl8pPr>
            <a:lvl9pPr lvl="8">
              <a:spcBef>
                <a:spcPts val="1600"/>
              </a:spcBef>
              <a:spcAft>
                <a:spcPts val="1600"/>
              </a:spcAft>
              <a:buNone/>
              <a:defRPr/>
            </a:lvl9pPr>
          </a:lstStyle>
          <a:p>
            <a:endParaRPr/>
          </a:p>
        </p:txBody>
      </p:sp>
    </p:spTree>
  </p:cSld>
  <p:clrMapOvr>
    <a:masterClrMapping/>
  </p:clrMapOvr>
</p:sldLayout>
</file>

<file path=ppt/slideLayouts/slideLayout133.xml><?xml version="1.0" encoding="utf-8"?>
<p:sldLayout xmlns:a="http://schemas.openxmlformats.org/drawingml/2006/main" xmlns:r="http://schemas.openxmlformats.org/officeDocument/2006/relationships" xmlns:p="http://schemas.openxmlformats.org/presentationml/2006/main" matchingName="Center Headline">
  <p:cSld name="BIG_NUMBER_1">
    <p:bg>
      <p:bgPr>
        <a:solidFill>
          <a:schemeClr val="accent5"/>
        </a:solidFill>
        <a:effectLst/>
      </p:bgPr>
    </p:bg>
    <p:spTree>
      <p:nvGrpSpPr>
        <p:cNvPr id="1" name="Shape 781"/>
        <p:cNvGrpSpPr/>
        <p:nvPr/>
      </p:nvGrpSpPr>
      <p:grpSpPr>
        <a:xfrm>
          <a:off x="0" y="0"/>
          <a:ext cx="0" cy="0"/>
          <a:chOff x="0" y="0"/>
          <a:chExt cx="0" cy="0"/>
        </a:xfrm>
      </p:grpSpPr>
      <p:sp>
        <p:nvSpPr>
          <p:cNvPr id="782" name="Google Shape;782;g3f5735e12be_0_894"/>
          <p:cNvSpPr txBox="1">
            <a:spLocks noGrp="1"/>
          </p:cNvSpPr>
          <p:nvPr>
            <p:ph type="title"/>
          </p:nvPr>
        </p:nvSpPr>
        <p:spPr>
          <a:xfrm>
            <a:off x="311700" y="1815450"/>
            <a:ext cx="8520600" cy="1512600"/>
          </a:xfrm>
          <a:prstGeom prst="rect">
            <a:avLst/>
          </a:prstGeom>
        </p:spPr>
        <p:txBody>
          <a:bodyPr spcFirstLastPara="1" wrap="square" lIns="91425" tIns="91425" rIns="91425" bIns="91425" anchor="ctr" anchorCtr="0">
            <a:noAutofit/>
          </a:bodyPr>
          <a:lstStyle>
            <a:lvl1pPr lvl="0" algn="ctr">
              <a:spcBef>
                <a:spcPts val="0"/>
              </a:spcBef>
              <a:spcAft>
                <a:spcPts val="0"/>
              </a:spcAft>
              <a:buNone/>
              <a:defRPr sz="3000" b="1">
                <a:solidFill>
                  <a:schemeClr val="dk1"/>
                </a:solidFill>
                <a:latin typeface="Heebo"/>
                <a:ea typeface="Heebo"/>
                <a:cs typeface="Heebo"/>
                <a:sym typeface="Heebo"/>
              </a:defRPr>
            </a:lvl1pPr>
            <a:lvl2pPr lvl="1" algn="ctr">
              <a:spcBef>
                <a:spcPts val="0"/>
              </a:spcBef>
              <a:spcAft>
                <a:spcPts val="0"/>
              </a:spcAft>
              <a:buNone/>
              <a:defRPr sz="3000" b="1">
                <a:latin typeface="Heebo"/>
                <a:ea typeface="Heebo"/>
                <a:cs typeface="Heebo"/>
                <a:sym typeface="Heebo"/>
              </a:defRPr>
            </a:lvl2pPr>
            <a:lvl3pPr lvl="2" algn="ctr">
              <a:spcBef>
                <a:spcPts val="0"/>
              </a:spcBef>
              <a:spcAft>
                <a:spcPts val="0"/>
              </a:spcAft>
              <a:buNone/>
              <a:defRPr sz="3000" b="1">
                <a:latin typeface="Heebo"/>
                <a:ea typeface="Heebo"/>
                <a:cs typeface="Heebo"/>
                <a:sym typeface="Heebo"/>
              </a:defRPr>
            </a:lvl3pPr>
            <a:lvl4pPr lvl="3" algn="ctr">
              <a:spcBef>
                <a:spcPts val="0"/>
              </a:spcBef>
              <a:spcAft>
                <a:spcPts val="0"/>
              </a:spcAft>
              <a:buNone/>
              <a:defRPr sz="3000" b="1">
                <a:latin typeface="Heebo"/>
                <a:ea typeface="Heebo"/>
                <a:cs typeface="Heebo"/>
                <a:sym typeface="Heebo"/>
              </a:defRPr>
            </a:lvl4pPr>
            <a:lvl5pPr lvl="4" algn="ctr">
              <a:spcBef>
                <a:spcPts val="0"/>
              </a:spcBef>
              <a:spcAft>
                <a:spcPts val="0"/>
              </a:spcAft>
              <a:buNone/>
              <a:defRPr sz="3000" b="1">
                <a:latin typeface="Heebo"/>
                <a:ea typeface="Heebo"/>
                <a:cs typeface="Heebo"/>
                <a:sym typeface="Heebo"/>
              </a:defRPr>
            </a:lvl5pPr>
            <a:lvl6pPr lvl="5" algn="ctr">
              <a:spcBef>
                <a:spcPts val="0"/>
              </a:spcBef>
              <a:spcAft>
                <a:spcPts val="0"/>
              </a:spcAft>
              <a:buNone/>
              <a:defRPr sz="3000" b="1">
                <a:latin typeface="Heebo"/>
                <a:ea typeface="Heebo"/>
                <a:cs typeface="Heebo"/>
                <a:sym typeface="Heebo"/>
              </a:defRPr>
            </a:lvl6pPr>
            <a:lvl7pPr lvl="6" algn="ctr">
              <a:spcBef>
                <a:spcPts val="0"/>
              </a:spcBef>
              <a:spcAft>
                <a:spcPts val="0"/>
              </a:spcAft>
              <a:buNone/>
              <a:defRPr sz="3000" b="1">
                <a:latin typeface="Heebo"/>
                <a:ea typeface="Heebo"/>
                <a:cs typeface="Heebo"/>
                <a:sym typeface="Heebo"/>
              </a:defRPr>
            </a:lvl7pPr>
            <a:lvl8pPr lvl="7" algn="ctr">
              <a:spcBef>
                <a:spcPts val="0"/>
              </a:spcBef>
              <a:spcAft>
                <a:spcPts val="0"/>
              </a:spcAft>
              <a:buNone/>
              <a:defRPr sz="3000" b="1">
                <a:latin typeface="Heebo"/>
                <a:ea typeface="Heebo"/>
                <a:cs typeface="Heebo"/>
                <a:sym typeface="Heebo"/>
              </a:defRPr>
            </a:lvl8pPr>
            <a:lvl9pPr lvl="8" algn="ctr">
              <a:spcBef>
                <a:spcPts val="0"/>
              </a:spcBef>
              <a:spcAft>
                <a:spcPts val="0"/>
              </a:spcAft>
              <a:buNone/>
              <a:defRPr sz="3000" b="1">
                <a:latin typeface="Heebo"/>
                <a:ea typeface="Heebo"/>
                <a:cs typeface="Heebo"/>
                <a:sym typeface="Heebo"/>
              </a:defRPr>
            </a:lvl9pPr>
          </a:lstStyle>
          <a:p>
            <a:endParaRPr/>
          </a:p>
        </p:txBody>
      </p:sp>
    </p:spTree>
  </p:cSld>
  <p:clrMapOvr>
    <a:masterClrMapping/>
  </p:clrMapOvr>
</p:sldLayout>
</file>

<file path=ppt/slideLayouts/slideLayout134.xml><?xml version="1.0" encoding="utf-8"?>
<p:sldLayout xmlns:a="http://schemas.openxmlformats.org/drawingml/2006/main" xmlns:r="http://schemas.openxmlformats.org/officeDocument/2006/relationships" xmlns:p="http://schemas.openxmlformats.org/presentationml/2006/main" matchingName="TITLE_AND_BODY_3">
  <p:cSld name="TITLE_AND_BODY_3">
    <p:spTree>
      <p:nvGrpSpPr>
        <p:cNvPr id="1" name="Shape 783"/>
        <p:cNvGrpSpPr/>
        <p:nvPr/>
      </p:nvGrpSpPr>
      <p:grpSpPr>
        <a:xfrm>
          <a:off x="0" y="0"/>
          <a:ext cx="0" cy="0"/>
          <a:chOff x="0" y="0"/>
          <a:chExt cx="0" cy="0"/>
        </a:xfrm>
      </p:grpSpPr>
      <p:sp>
        <p:nvSpPr>
          <p:cNvPr id="784" name="Google Shape;784;g3f5735e12be_0_896"/>
          <p:cNvSpPr txBox="1">
            <a:spLocks noGrp="1"/>
          </p:cNvSpPr>
          <p:nvPr>
            <p:ph type="title"/>
          </p:nvPr>
        </p:nvSpPr>
        <p:spPr>
          <a:xfrm>
            <a:off x="311700" y="97475"/>
            <a:ext cx="8520600" cy="920400"/>
          </a:xfrm>
          <a:prstGeom prst="rect">
            <a:avLst/>
          </a:prstGeom>
        </p:spPr>
        <p:txBody>
          <a:bodyPr spcFirstLastPara="1" wrap="square" lIns="91425" tIns="91425" rIns="91425" bIns="91425" anchor="b" anchorCtr="0">
            <a:noAutofit/>
          </a:bodyPr>
          <a:lstStyle>
            <a:lvl1pPr lvl="0">
              <a:spcBef>
                <a:spcPts val="0"/>
              </a:spcBef>
              <a:spcAft>
                <a:spcPts val="0"/>
              </a:spcAft>
              <a:buClr>
                <a:srgbClr val="339EDD"/>
              </a:buClr>
              <a:buSzPts val="3600"/>
              <a:buFont typeface="Proxima Nova"/>
              <a:buNone/>
              <a:defRPr sz="3600" b="1">
                <a:solidFill>
                  <a:srgbClr val="339EDD"/>
                </a:solidFill>
                <a:latin typeface="Proxima Nova"/>
                <a:ea typeface="Proxima Nova"/>
                <a:cs typeface="Proxima Nova"/>
                <a:sym typeface="Proxima Nova"/>
              </a:defRPr>
            </a:lvl1pPr>
            <a:lvl2pPr lvl="1">
              <a:spcBef>
                <a:spcPts val="0"/>
              </a:spcBef>
              <a:spcAft>
                <a:spcPts val="0"/>
              </a:spcAft>
              <a:buClr>
                <a:srgbClr val="339EDD"/>
              </a:buClr>
              <a:buSzPts val="3600"/>
              <a:buNone/>
              <a:defRPr sz="3600" b="1">
                <a:solidFill>
                  <a:srgbClr val="339EDD"/>
                </a:solidFill>
              </a:defRPr>
            </a:lvl2pPr>
            <a:lvl3pPr lvl="2">
              <a:spcBef>
                <a:spcPts val="0"/>
              </a:spcBef>
              <a:spcAft>
                <a:spcPts val="0"/>
              </a:spcAft>
              <a:buClr>
                <a:srgbClr val="339EDD"/>
              </a:buClr>
              <a:buSzPts val="3600"/>
              <a:buNone/>
              <a:defRPr sz="3600" b="1">
                <a:solidFill>
                  <a:srgbClr val="339EDD"/>
                </a:solidFill>
              </a:defRPr>
            </a:lvl3pPr>
            <a:lvl4pPr lvl="3">
              <a:spcBef>
                <a:spcPts val="0"/>
              </a:spcBef>
              <a:spcAft>
                <a:spcPts val="0"/>
              </a:spcAft>
              <a:buClr>
                <a:srgbClr val="339EDD"/>
              </a:buClr>
              <a:buSzPts val="3600"/>
              <a:buNone/>
              <a:defRPr sz="3600" b="1">
                <a:solidFill>
                  <a:srgbClr val="339EDD"/>
                </a:solidFill>
              </a:defRPr>
            </a:lvl4pPr>
            <a:lvl5pPr lvl="4">
              <a:spcBef>
                <a:spcPts val="0"/>
              </a:spcBef>
              <a:spcAft>
                <a:spcPts val="0"/>
              </a:spcAft>
              <a:buClr>
                <a:srgbClr val="339EDD"/>
              </a:buClr>
              <a:buSzPts val="3600"/>
              <a:buNone/>
              <a:defRPr sz="3600" b="1">
                <a:solidFill>
                  <a:srgbClr val="339EDD"/>
                </a:solidFill>
              </a:defRPr>
            </a:lvl5pPr>
            <a:lvl6pPr lvl="5">
              <a:spcBef>
                <a:spcPts val="0"/>
              </a:spcBef>
              <a:spcAft>
                <a:spcPts val="0"/>
              </a:spcAft>
              <a:buClr>
                <a:srgbClr val="339EDD"/>
              </a:buClr>
              <a:buSzPts val="3600"/>
              <a:buNone/>
              <a:defRPr sz="3600" b="1">
                <a:solidFill>
                  <a:srgbClr val="339EDD"/>
                </a:solidFill>
              </a:defRPr>
            </a:lvl6pPr>
            <a:lvl7pPr lvl="6">
              <a:spcBef>
                <a:spcPts val="0"/>
              </a:spcBef>
              <a:spcAft>
                <a:spcPts val="0"/>
              </a:spcAft>
              <a:buClr>
                <a:srgbClr val="339EDD"/>
              </a:buClr>
              <a:buSzPts val="3600"/>
              <a:buNone/>
              <a:defRPr sz="3600" b="1">
                <a:solidFill>
                  <a:srgbClr val="339EDD"/>
                </a:solidFill>
              </a:defRPr>
            </a:lvl7pPr>
            <a:lvl8pPr lvl="7">
              <a:spcBef>
                <a:spcPts val="0"/>
              </a:spcBef>
              <a:spcAft>
                <a:spcPts val="0"/>
              </a:spcAft>
              <a:buClr>
                <a:srgbClr val="339EDD"/>
              </a:buClr>
              <a:buSzPts val="3600"/>
              <a:buNone/>
              <a:defRPr sz="3600" b="1">
                <a:solidFill>
                  <a:srgbClr val="339EDD"/>
                </a:solidFill>
              </a:defRPr>
            </a:lvl8pPr>
            <a:lvl9pPr lvl="8">
              <a:spcBef>
                <a:spcPts val="0"/>
              </a:spcBef>
              <a:spcAft>
                <a:spcPts val="0"/>
              </a:spcAft>
              <a:buClr>
                <a:srgbClr val="339EDD"/>
              </a:buClr>
              <a:buSzPts val="3600"/>
              <a:buNone/>
              <a:defRPr sz="3600" b="1">
                <a:solidFill>
                  <a:srgbClr val="339EDD"/>
                </a:solidFill>
              </a:defRPr>
            </a:lvl9pPr>
          </a:lstStyle>
          <a:p>
            <a:endParaRPr/>
          </a:p>
        </p:txBody>
      </p:sp>
      <p:sp>
        <p:nvSpPr>
          <p:cNvPr id="785" name="Google Shape;785;g3f5735e12be_0_896"/>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lvl1pPr marL="457200" lvl="0" indent="-349250">
              <a:spcBef>
                <a:spcPts val="0"/>
              </a:spcBef>
              <a:spcAft>
                <a:spcPts val="0"/>
              </a:spcAft>
              <a:buClr>
                <a:srgbClr val="000000"/>
              </a:buClr>
              <a:buSzPts val="1900"/>
              <a:buFont typeface="Proxima Nova"/>
              <a:buChar char="●"/>
              <a:defRPr>
                <a:solidFill>
                  <a:srgbClr val="000000"/>
                </a:solidFill>
                <a:latin typeface="Proxima Nova"/>
                <a:ea typeface="Proxima Nova"/>
                <a:cs typeface="Proxima Nova"/>
                <a:sym typeface="Proxima Nova"/>
              </a:defRPr>
            </a:lvl1pPr>
            <a:lvl2pPr marL="914400" lvl="1" indent="-317500">
              <a:spcBef>
                <a:spcPts val="1600"/>
              </a:spcBef>
              <a:spcAft>
                <a:spcPts val="0"/>
              </a:spcAft>
              <a:buClr>
                <a:srgbClr val="000000"/>
              </a:buClr>
              <a:buSzPts val="1400"/>
              <a:buFont typeface="Proxima Nova"/>
              <a:buChar char="○"/>
              <a:defRPr>
                <a:solidFill>
                  <a:srgbClr val="000000"/>
                </a:solidFill>
                <a:latin typeface="Proxima Nova"/>
                <a:ea typeface="Proxima Nova"/>
                <a:cs typeface="Proxima Nova"/>
                <a:sym typeface="Proxima Nova"/>
              </a:defRPr>
            </a:lvl2pPr>
            <a:lvl3pPr marL="1371600" lvl="2" indent="-317500">
              <a:spcBef>
                <a:spcPts val="1600"/>
              </a:spcBef>
              <a:spcAft>
                <a:spcPts val="0"/>
              </a:spcAft>
              <a:buClr>
                <a:srgbClr val="000000"/>
              </a:buClr>
              <a:buSzPts val="1400"/>
              <a:buFont typeface="Proxima Nova"/>
              <a:buChar char="■"/>
              <a:defRPr>
                <a:solidFill>
                  <a:srgbClr val="000000"/>
                </a:solidFill>
                <a:latin typeface="Proxima Nova"/>
                <a:ea typeface="Proxima Nova"/>
                <a:cs typeface="Proxima Nova"/>
                <a:sym typeface="Proxima Nova"/>
              </a:defRPr>
            </a:lvl3pPr>
            <a:lvl4pPr marL="1828800" lvl="3" indent="-317500">
              <a:spcBef>
                <a:spcPts val="1600"/>
              </a:spcBef>
              <a:spcAft>
                <a:spcPts val="0"/>
              </a:spcAft>
              <a:buClr>
                <a:srgbClr val="000000"/>
              </a:buClr>
              <a:buSzPts val="1400"/>
              <a:buFont typeface="Proxima Nova"/>
              <a:buChar char="●"/>
              <a:defRPr>
                <a:solidFill>
                  <a:srgbClr val="000000"/>
                </a:solidFill>
                <a:latin typeface="Proxima Nova"/>
                <a:ea typeface="Proxima Nova"/>
                <a:cs typeface="Proxima Nova"/>
                <a:sym typeface="Proxima Nova"/>
              </a:defRPr>
            </a:lvl4pPr>
            <a:lvl5pPr marL="2286000" lvl="4" indent="-285750">
              <a:spcBef>
                <a:spcPts val="1600"/>
              </a:spcBef>
              <a:spcAft>
                <a:spcPts val="0"/>
              </a:spcAft>
              <a:buClr>
                <a:srgbClr val="000000"/>
              </a:buClr>
              <a:buSzPts val="900"/>
              <a:buFont typeface="Proxima Nova"/>
              <a:buChar char="○"/>
              <a:defRPr>
                <a:solidFill>
                  <a:srgbClr val="000000"/>
                </a:solidFill>
                <a:latin typeface="Proxima Nova"/>
                <a:ea typeface="Proxima Nova"/>
                <a:cs typeface="Proxima Nova"/>
                <a:sym typeface="Proxima Nova"/>
              </a:defRPr>
            </a:lvl5pPr>
            <a:lvl6pPr marL="2743200" lvl="5" indent="-285750">
              <a:spcBef>
                <a:spcPts val="1600"/>
              </a:spcBef>
              <a:spcAft>
                <a:spcPts val="0"/>
              </a:spcAft>
              <a:buClr>
                <a:srgbClr val="000000"/>
              </a:buClr>
              <a:buSzPts val="900"/>
              <a:buFont typeface="Proxima Nova"/>
              <a:buChar char="■"/>
              <a:defRPr>
                <a:solidFill>
                  <a:srgbClr val="000000"/>
                </a:solidFill>
                <a:latin typeface="Proxima Nova"/>
                <a:ea typeface="Proxima Nova"/>
                <a:cs typeface="Proxima Nova"/>
                <a:sym typeface="Proxima Nova"/>
              </a:defRPr>
            </a:lvl6pPr>
            <a:lvl7pPr marL="3200400" lvl="6" indent="-317500">
              <a:spcBef>
                <a:spcPts val="1600"/>
              </a:spcBef>
              <a:spcAft>
                <a:spcPts val="0"/>
              </a:spcAft>
              <a:buClr>
                <a:srgbClr val="000000"/>
              </a:buClr>
              <a:buSzPts val="1400"/>
              <a:buFont typeface="Proxima Nova"/>
              <a:buChar char="●"/>
              <a:defRPr>
                <a:solidFill>
                  <a:srgbClr val="000000"/>
                </a:solidFill>
                <a:latin typeface="Proxima Nova"/>
                <a:ea typeface="Proxima Nova"/>
                <a:cs typeface="Proxima Nova"/>
                <a:sym typeface="Proxima Nova"/>
              </a:defRPr>
            </a:lvl7pPr>
            <a:lvl8pPr marL="3657600" lvl="7" indent="-285750">
              <a:spcBef>
                <a:spcPts val="1600"/>
              </a:spcBef>
              <a:spcAft>
                <a:spcPts val="0"/>
              </a:spcAft>
              <a:buClr>
                <a:srgbClr val="000000"/>
              </a:buClr>
              <a:buSzPts val="900"/>
              <a:buFont typeface="Proxima Nova"/>
              <a:buChar char="○"/>
              <a:defRPr>
                <a:solidFill>
                  <a:srgbClr val="000000"/>
                </a:solidFill>
                <a:latin typeface="Proxima Nova"/>
                <a:ea typeface="Proxima Nova"/>
                <a:cs typeface="Proxima Nova"/>
                <a:sym typeface="Proxima Nova"/>
              </a:defRPr>
            </a:lvl8pPr>
            <a:lvl9pPr marL="4114800" lvl="8" indent="-285750">
              <a:spcBef>
                <a:spcPts val="1600"/>
              </a:spcBef>
              <a:spcAft>
                <a:spcPts val="1600"/>
              </a:spcAft>
              <a:buClr>
                <a:srgbClr val="000000"/>
              </a:buClr>
              <a:buSzPts val="900"/>
              <a:buFont typeface="Proxima Nova"/>
              <a:buChar char="■"/>
              <a:defRPr>
                <a:solidFill>
                  <a:srgbClr val="000000"/>
                </a:solidFill>
                <a:latin typeface="Proxima Nova"/>
                <a:ea typeface="Proxima Nova"/>
                <a:cs typeface="Proxima Nova"/>
                <a:sym typeface="Proxima Nova"/>
              </a:defRPr>
            </a:lvl9pPr>
          </a:lstStyle>
          <a:p>
            <a:endParaRPr/>
          </a:p>
        </p:txBody>
      </p:sp>
      <p:sp>
        <p:nvSpPr>
          <p:cNvPr id="786" name="Google Shape;786;g3f5735e12be_0_896"/>
          <p:cNvSpPr txBox="1">
            <a:spLocks noGrp="1"/>
          </p:cNvSpPr>
          <p:nvPr>
            <p:ph type="subTitle" idx="2"/>
          </p:nvPr>
        </p:nvSpPr>
        <p:spPr>
          <a:xfrm>
            <a:off x="3367125" y="4728073"/>
            <a:ext cx="4734000" cy="353400"/>
          </a:xfrm>
          <a:prstGeom prst="rect">
            <a:avLst/>
          </a:prstGeom>
        </p:spPr>
        <p:txBody>
          <a:bodyPr spcFirstLastPara="1" wrap="square" lIns="91425" tIns="91425" rIns="91425" bIns="91425" anchor="b" anchorCtr="0">
            <a:noAutofit/>
          </a:bodyPr>
          <a:lstStyle>
            <a:lvl1pPr lvl="0" algn="r">
              <a:lnSpc>
                <a:spcPct val="100000"/>
              </a:lnSpc>
              <a:spcBef>
                <a:spcPts val="0"/>
              </a:spcBef>
              <a:spcAft>
                <a:spcPts val="0"/>
              </a:spcAft>
              <a:buNone/>
              <a:defRPr sz="1000" b="1">
                <a:solidFill>
                  <a:srgbClr val="FFFFFF"/>
                </a:solidFill>
                <a:highlight>
                  <a:srgbClr val="CF1B41"/>
                </a:highlight>
              </a:defRPr>
            </a:lvl1pPr>
            <a:lvl2pPr lvl="1">
              <a:spcBef>
                <a:spcPts val="0"/>
              </a:spcBef>
              <a:spcAft>
                <a:spcPts val="0"/>
              </a:spcAft>
              <a:buNone/>
              <a:defRPr/>
            </a:lvl2pPr>
            <a:lvl3pPr lvl="2">
              <a:spcBef>
                <a:spcPts val="1600"/>
              </a:spcBef>
              <a:spcAft>
                <a:spcPts val="0"/>
              </a:spcAft>
              <a:buNone/>
              <a:defRPr/>
            </a:lvl3pPr>
            <a:lvl4pPr lvl="3">
              <a:spcBef>
                <a:spcPts val="1600"/>
              </a:spcBef>
              <a:spcAft>
                <a:spcPts val="0"/>
              </a:spcAft>
              <a:buNone/>
              <a:defRPr/>
            </a:lvl4pPr>
            <a:lvl5pPr lvl="4">
              <a:spcBef>
                <a:spcPts val="1600"/>
              </a:spcBef>
              <a:spcAft>
                <a:spcPts val="0"/>
              </a:spcAft>
              <a:buNone/>
              <a:defRPr/>
            </a:lvl5pPr>
            <a:lvl6pPr lvl="5">
              <a:spcBef>
                <a:spcPts val="1600"/>
              </a:spcBef>
              <a:spcAft>
                <a:spcPts val="0"/>
              </a:spcAft>
              <a:buNone/>
              <a:defRPr/>
            </a:lvl6pPr>
            <a:lvl7pPr lvl="6">
              <a:spcBef>
                <a:spcPts val="1600"/>
              </a:spcBef>
              <a:spcAft>
                <a:spcPts val="0"/>
              </a:spcAft>
              <a:buNone/>
              <a:defRPr/>
            </a:lvl7pPr>
            <a:lvl8pPr lvl="7">
              <a:spcBef>
                <a:spcPts val="1600"/>
              </a:spcBef>
              <a:spcAft>
                <a:spcPts val="0"/>
              </a:spcAft>
              <a:buNone/>
              <a:defRPr/>
            </a:lvl8pPr>
            <a:lvl9pPr lvl="8">
              <a:spcBef>
                <a:spcPts val="1600"/>
              </a:spcBef>
              <a:spcAft>
                <a:spcPts val="1600"/>
              </a:spcAft>
              <a:buNone/>
              <a:defRPr/>
            </a:lvl9pPr>
          </a:lstStyle>
          <a:p>
            <a:endParaRPr/>
          </a:p>
        </p:txBody>
      </p:sp>
    </p:spTree>
  </p:cSld>
  <p:clrMapOvr>
    <a:masterClrMapping/>
  </p:clrMapOvr>
</p:sldLayout>
</file>

<file path=ppt/slideLayouts/slideLayout135.xml><?xml version="1.0" encoding="utf-8"?>
<p:sldLayout xmlns:a="http://schemas.openxmlformats.org/drawingml/2006/main" xmlns:r="http://schemas.openxmlformats.org/officeDocument/2006/relationships" xmlns:p="http://schemas.openxmlformats.org/presentationml/2006/main" matchingName="Title and body 2">
  <p:cSld name="TITLE_AND_BODY_1_2">
    <p:spTree>
      <p:nvGrpSpPr>
        <p:cNvPr id="1" name="Shape 787"/>
        <p:cNvGrpSpPr/>
        <p:nvPr/>
      </p:nvGrpSpPr>
      <p:grpSpPr>
        <a:xfrm>
          <a:off x="0" y="0"/>
          <a:ext cx="0" cy="0"/>
          <a:chOff x="0" y="0"/>
          <a:chExt cx="0" cy="0"/>
        </a:xfrm>
      </p:grpSpPr>
      <p:sp>
        <p:nvSpPr>
          <p:cNvPr id="788" name="Google Shape;788;g3f5735e12be_0_900"/>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lvl1pPr marL="457200" lvl="0" indent="-349250">
              <a:spcBef>
                <a:spcPts val="0"/>
              </a:spcBef>
              <a:spcAft>
                <a:spcPts val="0"/>
              </a:spcAft>
              <a:buClr>
                <a:srgbClr val="000000"/>
              </a:buClr>
              <a:buSzPts val="1900"/>
              <a:buFont typeface="Proxima Nova"/>
              <a:buChar char="●"/>
              <a:defRPr>
                <a:solidFill>
                  <a:srgbClr val="000000"/>
                </a:solidFill>
                <a:latin typeface="Proxima Nova"/>
                <a:ea typeface="Proxima Nova"/>
                <a:cs typeface="Proxima Nova"/>
                <a:sym typeface="Proxima Nova"/>
              </a:defRPr>
            </a:lvl1pPr>
            <a:lvl2pPr marL="914400" lvl="1" indent="-317500">
              <a:spcBef>
                <a:spcPts val="1600"/>
              </a:spcBef>
              <a:spcAft>
                <a:spcPts val="0"/>
              </a:spcAft>
              <a:buClr>
                <a:srgbClr val="000000"/>
              </a:buClr>
              <a:buSzPts val="1400"/>
              <a:buFont typeface="Proxima Nova"/>
              <a:buChar char="○"/>
              <a:defRPr>
                <a:solidFill>
                  <a:srgbClr val="000000"/>
                </a:solidFill>
                <a:latin typeface="Proxima Nova"/>
                <a:ea typeface="Proxima Nova"/>
                <a:cs typeface="Proxima Nova"/>
                <a:sym typeface="Proxima Nova"/>
              </a:defRPr>
            </a:lvl2pPr>
            <a:lvl3pPr marL="1371600" lvl="2" indent="-317500">
              <a:spcBef>
                <a:spcPts val="1600"/>
              </a:spcBef>
              <a:spcAft>
                <a:spcPts val="0"/>
              </a:spcAft>
              <a:buClr>
                <a:srgbClr val="000000"/>
              </a:buClr>
              <a:buSzPts val="1400"/>
              <a:buFont typeface="Proxima Nova"/>
              <a:buChar char="■"/>
              <a:defRPr>
                <a:solidFill>
                  <a:srgbClr val="000000"/>
                </a:solidFill>
                <a:latin typeface="Proxima Nova"/>
                <a:ea typeface="Proxima Nova"/>
                <a:cs typeface="Proxima Nova"/>
                <a:sym typeface="Proxima Nova"/>
              </a:defRPr>
            </a:lvl3pPr>
            <a:lvl4pPr marL="1828800" lvl="3" indent="-317500">
              <a:spcBef>
                <a:spcPts val="1600"/>
              </a:spcBef>
              <a:spcAft>
                <a:spcPts val="0"/>
              </a:spcAft>
              <a:buClr>
                <a:srgbClr val="000000"/>
              </a:buClr>
              <a:buSzPts val="1400"/>
              <a:buFont typeface="Proxima Nova"/>
              <a:buChar char="●"/>
              <a:defRPr>
                <a:solidFill>
                  <a:srgbClr val="000000"/>
                </a:solidFill>
                <a:latin typeface="Proxima Nova"/>
                <a:ea typeface="Proxima Nova"/>
                <a:cs typeface="Proxima Nova"/>
                <a:sym typeface="Proxima Nova"/>
              </a:defRPr>
            </a:lvl4pPr>
            <a:lvl5pPr marL="2286000" lvl="4" indent="-285750">
              <a:spcBef>
                <a:spcPts val="1600"/>
              </a:spcBef>
              <a:spcAft>
                <a:spcPts val="0"/>
              </a:spcAft>
              <a:buClr>
                <a:srgbClr val="000000"/>
              </a:buClr>
              <a:buSzPts val="900"/>
              <a:buFont typeface="Proxima Nova"/>
              <a:buChar char="○"/>
              <a:defRPr>
                <a:solidFill>
                  <a:srgbClr val="000000"/>
                </a:solidFill>
                <a:latin typeface="Proxima Nova"/>
                <a:ea typeface="Proxima Nova"/>
                <a:cs typeface="Proxima Nova"/>
                <a:sym typeface="Proxima Nova"/>
              </a:defRPr>
            </a:lvl5pPr>
            <a:lvl6pPr marL="2743200" lvl="5" indent="-285750">
              <a:spcBef>
                <a:spcPts val="1600"/>
              </a:spcBef>
              <a:spcAft>
                <a:spcPts val="0"/>
              </a:spcAft>
              <a:buClr>
                <a:srgbClr val="000000"/>
              </a:buClr>
              <a:buSzPts val="900"/>
              <a:buFont typeface="Proxima Nova"/>
              <a:buChar char="■"/>
              <a:defRPr>
                <a:solidFill>
                  <a:srgbClr val="000000"/>
                </a:solidFill>
                <a:latin typeface="Proxima Nova"/>
                <a:ea typeface="Proxima Nova"/>
                <a:cs typeface="Proxima Nova"/>
                <a:sym typeface="Proxima Nova"/>
              </a:defRPr>
            </a:lvl6pPr>
            <a:lvl7pPr marL="3200400" lvl="6" indent="-317500">
              <a:spcBef>
                <a:spcPts val="1600"/>
              </a:spcBef>
              <a:spcAft>
                <a:spcPts val="0"/>
              </a:spcAft>
              <a:buClr>
                <a:srgbClr val="000000"/>
              </a:buClr>
              <a:buSzPts val="1400"/>
              <a:buFont typeface="Proxima Nova"/>
              <a:buChar char="●"/>
              <a:defRPr>
                <a:solidFill>
                  <a:srgbClr val="000000"/>
                </a:solidFill>
                <a:latin typeface="Proxima Nova"/>
                <a:ea typeface="Proxima Nova"/>
                <a:cs typeface="Proxima Nova"/>
                <a:sym typeface="Proxima Nova"/>
              </a:defRPr>
            </a:lvl7pPr>
            <a:lvl8pPr marL="3657600" lvl="7" indent="-285750">
              <a:spcBef>
                <a:spcPts val="1600"/>
              </a:spcBef>
              <a:spcAft>
                <a:spcPts val="0"/>
              </a:spcAft>
              <a:buClr>
                <a:srgbClr val="000000"/>
              </a:buClr>
              <a:buSzPts val="900"/>
              <a:buFont typeface="Proxima Nova"/>
              <a:buChar char="○"/>
              <a:defRPr>
                <a:solidFill>
                  <a:srgbClr val="000000"/>
                </a:solidFill>
                <a:latin typeface="Proxima Nova"/>
                <a:ea typeface="Proxima Nova"/>
                <a:cs typeface="Proxima Nova"/>
                <a:sym typeface="Proxima Nova"/>
              </a:defRPr>
            </a:lvl8pPr>
            <a:lvl9pPr marL="4114800" lvl="8" indent="-285750">
              <a:spcBef>
                <a:spcPts val="1600"/>
              </a:spcBef>
              <a:spcAft>
                <a:spcPts val="1600"/>
              </a:spcAft>
              <a:buClr>
                <a:srgbClr val="000000"/>
              </a:buClr>
              <a:buSzPts val="900"/>
              <a:buFont typeface="Proxima Nova"/>
              <a:buChar char="■"/>
              <a:defRPr>
                <a:solidFill>
                  <a:srgbClr val="000000"/>
                </a:solidFill>
                <a:latin typeface="Proxima Nova"/>
                <a:ea typeface="Proxima Nova"/>
                <a:cs typeface="Proxima Nova"/>
                <a:sym typeface="Proxima Nova"/>
              </a:defRPr>
            </a:lvl9pPr>
          </a:lstStyle>
          <a:p>
            <a:endParaRPr/>
          </a:p>
        </p:txBody>
      </p:sp>
      <p:sp>
        <p:nvSpPr>
          <p:cNvPr id="789" name="Google Shape;789;g3f5735e12be_0_900"/>
          <p:cNvSpPr txBox="1">
            <a:spLocks noGrp="1"/>
          </p:cNvSpPr>
          <p:nvPr>
            <p:ph type="title"/>
          </p:nvPr>
        </p:nvSpPr>
        <p:spPr>
          <a:xfrm>
            <a:off x="311700" y="249875"/>
            <a:ext cx="8520600" cy="920400"/>
          </a:xfrm>
          <a:prstGeom prst="rect">
            <a:avLst/>
          </a:prstGeom>
        </p:spPr>
        <p:txBody>
          <a:bodyPr spcFirstLastPara="1" wrap="square" lIns="91425" tIns="91425" rIns="91425" bIns="91425" anchor="t" anchorCtr="0">
            <a:noAutofit/>
          </a:bodyPr>
          <a:lstStyle>
            <a:lvl1pPr lvl="0">
              <a:spcBef>
                <a:spcPts val="0"/>
              </a:spcBef>
              <a:spcAft>
                <a:spcPts val="0"/>
              </a:spcAft>
              <a:buClr>
                <a:srgbClr val="0C477F"/>
              </a:buClr>
              <a:buSzPts val="3600"/>
              <a:buFont typeface="Proxima Nova"/>
              <a:buNone/>
              <a:defRPr sz="3600" b="1">
                <a:solidFill>
                  <a:srgbClr val="0C477F"/>
                </a:solidFill>
                <a:latin typeface="Proxima Nova"/>
                <a:ea typeface="Proxima Nova"/>
                <a:cs typeface="Proxima Nova"/>
                <a:sym typeface="Proxima Nova"/>
              </a:defRPr>
            </a:lvl1pPr>
            <a:lvl2pPr lvl="1">
              <a:spcBef>
                <a:spcPts val="0"/>
              </a:spcBef>
              <a:spcAft>
                <a:spcPts val="0"/>
              </a:spcAft>
              <a:buClr>
                <a:srgbClr val="339EDD"/>
              </a:buClr>
              <a:buSzPts val="3600"/>
              <a:buNone/>
              <a:defRPr sz="3600" b="1">
                <a:solidFill>
                  <a:srgbClr val="339EDD"/>
                </a:solidFill>
              </a:defRPr>
            </a:lvl2pPr>
            <a:lvl3pPr lvl="2">
              <a:spcBef>
                <a:spcPts val="0"/>
              </a:spcBef>
              <a:spcAft>
                <a:spcPts val="0"/>
              </a:spcAft>
              <a:buClr>
                <a:srgbClr val="339EDD"/>
              </a:buClr>
              <a:buSzPts val="3600"/>
              <a:buNone/>
              <a:defRPr sz="3600" b="1">
                <a:solidFill>
                  <a:srgbClr val="339EDD"/>
                </a:solidFill>
              </a:defRPr>
            </a:lvl3pPr>
            <a:lvl4pPr lvl="3">
              <a:spcBef>
                <a:spcPts val="0"/>
              </a:spcBef>
              <a:spcAft>
                <a:spcPts val="0"/>
              </a:spcAft>
              <a:buClr>
                <a:srgbClr val="339EDD"/>
              </a:buClr>
              <a:buSzPts val="3600"/>
              <a:buNone/>
              <a:defRPr sz="3600" b="1">
                <a:solidFill>
                  <a:srgbClr val="339EDD"/>
                </a:solidFill>
              </a:defRPr>
            </a:lvl4pPr>
            <a:lvl5pPr lvl="4">
              <a:spcBef>
                <a:spcPts val="0"/>
              </a:spcBef>
              <a:spcAft>
                <a:spcPts val="0"/>
              </a:spcAft>
              <a:buClr>
                <a:srgbClr val="339EDD"/>
              </a:buClr>
              <a:buSzPts val="3600"/>
              <a:buNone/>
              <a:defRPr sz="3600" b="1">
                <a:solidFill>
                  <a:srgbClr val="339EDD"/>
                </a:solidFill>
              </a:defRPr>
            </a:lvl5pPr>
            <a:lvl6pPr lvl="5">
              <a:spcBef>
                <a:spcPts val="0"/>
              </a:spcBef>
              <a:spcAft>
                <a:spcPts val="0"/>
              </a:spcAft>
              <a:buClr>
                <a:srgbClr val="339EDD"/>
              </a:buClr>
              <a:buSzPts val="3600"/>
              <a:buNone/>
              <a:defRPr sz="3600" b="1">
                <a:solidFill>
                  <a:srgbClr val="339EDD"/>
                </a:solidFill>
              </a:defRPr>
            </a:lvl6pPr>
            <a:lvl7pPr lvl="6">
              <a:spcBef>
                <a:spcPts val="0"/>
              </a:spcBef>
              <a:spcAft>
                <a:spcPts val="0"/>
              </a:spcAft>
              <a:buClr>
                <a:srgbClr val="339EDD"/>
              </a:buClr>
              <a:buSzPts val="3600"/>
              <a:buNone/>
              <a:defRPr sz="3600" b="1">
                <a:solidFill>
                  <a:srgbClr val="339EDD"/>
                </a:solidFill>
              </a:defRPr>
            </a:lvl7pPr>
            <a:lvl8pPr lvl="7">
              <a:spcBef>
                <a:spcPts val="0"/>
              </a:spcBef>
              <a:spcAft>
                <a:spcPts val="0"/>
              </a:spcAft>
              <a:buClr>
                <a:srgbClr val="339EDD"/>
              </a:buClr>
              <a:buSzPts val="3600"/>
              <a:buNone/>
              <a:defRPr sz="3600" b="1">
                <a:solidFill>
                  <a:srgbClr val="339EDD"/>
                </a:solidFill>
              </a:defRPr>
            </a:lvl8pPr>
            <a:lvl9pPr lvl="8">
              <a:spcBef>
                <a:spcPts val="0"/>
              </a:spcBef>
              <a:spcAft>
                <a:spcPts val="0"/>
              </a:spcAft>
              <a:buClr>
                <a:srgbClr val="339EDD"/>
              </a:buClr>
              <a:buSzPts val="3600"/>
              <a:buNone/>
              <a:defRPr sz="3600" b="1">
                <a:solidFill>
                  <a:srgbClr val="339EDD"/>
                </a:solidFill>
              </a:defRPr>
            </a:lvl9pPr>
          </a:lstStyle>
          <a:p>
            <a:endParaRPr/>
          </a:p>
        </p:txBody>
      </p:sp>
    </p:spTree>
  </p:cSld>
  <p:clrMapOvr>
    <a:masterClrMapping/>
  </p:clrMapOvr>
</p:sldLayout>
</file>

<file path=ppt/slideLayouts/slideLayout136.xml><?xml version="1.0" encoding="utf-8"?>
<p:sldLayout xmlns:a="http://schemas.openxmlformats.org/drawingml/2006/main" xmlns:r="http://schemas.openxmlformats.org/officeDocument/2006/relationships" xmlns:p="http://schemas.openxmlformats.org/presentationml/2006/main" matchingName="Strategy - Title, Subtitle, 2 columns">
  <p:cSld name="TITLE_AND_BODY_1_1_1">
    <p:bg>
      <p:bgPr>
        <a:solidFill>
          <a:schemeClr val="accent5"/>
        </a:solidFill>
        <a:effectLst/>
      </p:bgPr>
    </p:bg>
    <p:spTree>
      <p:nvGrpSpPr>
        <p:cNvPr id="1" name="Shape 790"/>
        <p:cNvGrpSpPr/>
        <p:nvPr/>
      </p:nvGrpSpPr>
      <p:grpSpPr>
        <a:xfrm>
          <a:off x="0" y="0"/>
          <a:ext cx="0" cy="0"/>
          <a:chOff x="0" y="0"/>
          <a:chExt cx="0" cy="0"/>
        </a:xfrm>
      </p:grpSpPr>
      <p:sp>
        <p:nvSpPr>
          <p:cNvPr id="791" name="Google Shape;791;g3f5735e12be_0_903"/>
          <p:cNvSpPr txBox="1">
            <a:spLocks noGrp="1"/>
          </p:cNvSpPr>
          <p:nvPr>
            <p:ph type="sldNum" idx="12"/>
          </p:nvPr>
        </p:nvSpPr>
        <p:spPr>
          <a:xfrm>
            <a:off x="8460302" y="4709160"/>
            <a:ext cx="372000" cy="320100"/>
          </a:xfrm>
          <a:prstGeom prst="rect">
            <a:avLst/>
          </a:prstGeom>
        </p:spPr>
        <p:txBody>
          <a:bodyPr spcFirstLastPara="1" wrap="square" lIns="91425" tIns="91425" rIns="0" bIns="91425" anchor="ctr" anchorCtr="0">
            <a:noAutofit/>
          </a:bodyPr>
          <a:lstStyle>
            <a:lvl1pPr lvl="0" algn="r">
              <a:buNone/>
              <a:defRPr sz="600" b="1">
                <a:solidFill>
                  <a:schemeClr val="dk2"/>
                </a:solidFill>
                <a:latin typeface="Heebo"/>
                <a:ea typeface="Heebo"/>
                <a:cs typeface="Heebo"/>
                <a:sym typeface="Heebo"/>
              </a:defRPr>
            </a:lvl1pPr>
            <a:lvl2pPr lvl="1" algn="r">
              <a:buNone/>
              <a:defRPr sz="600" b="1">
                <a:solidFill>
                  <a:schemeClr val="dk2"/>
                </a:solidFill>
                <a:latin typeface="Heebo"/>
                <a:ea typeface="Heebo"/>
                <a:cs typeface="Heebo"/>
                <a:sym typeface="Heebo"/>
              </a:defRPr>
            </a:lvl2pPr>
            <a:lvl3pPr lvl="2" algn="r">
              <a:buNone/>
              <a:defRPr sz="600" b="1">
                <a:solidFill>
                  <a:schemeClr val="dk2"/>
                </a:solidFill>
                <a:latin typeface="Heebo"/>
                <a:ea typeface="Heebo"/>
                <a:cs typeface="Heebo"/>
                <a:sym typeface="Heebo"/>
              </a:defRPr>
            </a:lvl3pPr>
            <a:lvl4pPr lvl="3" algn="r">
              <a:buNone/>
              <a:defRPr sz="600" b="1">
                <a:solidFill>
                  <a:schemeClr val="dk2"/>
                </a:solidFill>
                <a:latin typeface="Heebo"/>
                <a:ea typeface="Heebo"/>
                <a:cs typeface="Heebo"/>
                <a:sym typeface="Heebo"/>
              </a:defRPr>
            </a:lvl4pPr>
            <a:lvl5pPr lvl="4" algn="r">
              <a:buNone/>
              <a:defRPr sz="600" b="1">
                <a:solidFill>
                  <a:schemeClr val="dk2"/>
                </a:solidFill>
                <a:latin typeface="Heebo"/>
                <a:ea typeface="Heebo"/>
                <a:cs typeface="Heebo"/>
                <a:sym typeface="Heebo"/>
              </a:defRPr>
            </a:lvl5pPr>
            <a:lvl6pPr lvl="5" algn="r">
              <a:buNone/>
              <a:defRPr sz="600" b="1">
                <a:solidFill>
                  <a:schemeClr val="dk2"/>
                </a:solidFill>
                <a:latin typeface="Heebo"/>
                <a:ea typeface="Heebo"/>
                <a:cs typeface="Heebo"/>
                <a:sym typeface="Heebo"/>
              </a:defRPr>
            </a:lvl6pPr>
            <a:lvl7pPr lvl="6" algn="r">
              <a:buNone/>
              <a:defRPr sz="600" b="1">
                <a:solidFill>
                  <a:schemeClr val="dk2"/>
                </a:solidFill>
                <a:latin typeface="Heebo"/>
                <a:ea typeface="Heebo"/>
                <a:cs typeface="Heebo"/>
                <a:sym typeface="Heebo"/>
              </a:defRPr>
            </a:lvl7pPr>
            <a:lvl8pPr lvl="7" algn="r">
              <a:buNone/>
              <a:defRPr sz="600" b="1">
                <a:solidFill>
                  <a:schemeClr val="dk2"/>
                </a:solidFill>
                <a:latin typeface="Heebo"/>
                <a:ea typeface="Heebo"/>
                <a:cs typeface="Heebo"/>
                <a:sym typeface="Heebo"/>
              </a:defRPr>
            </a:lvl8pPr>
            <a:lvl9pPr lvl="8" algn="r">
              <a:buNone/>
              <a:defRPr sz="600" b="1">
                <a:solidFill>
                  <a:schemeClr val="dk2"/>
                </a:solidFill>
                <a:latin typeface="Heebo"/>
                <a:ea typeface="Heebo"/>
                <a:cs typeface="Heebo"/>
                <a:sym typeface="Heebo"/>
              </a:defRPr>
            </a:lvl9pPr>
          </a:lstStyle>
          <a:p>
            <a:pPr marL="0" lvl="0" indent="0" algn="r" rtl="0">
              <a:spcBef>
                <a:spcPts val="0"/>
              </a:spcBef>
              <a:spcAft>
                <a:spcPts val="0"/>
              </a:spcAft>
              <a:buNone/>
            </a:pPr>
            <a:fld id="{00000000-1234-1234-1234-123412341234}" type="slidenum">
              <a:rPr lang="en"/>
              <a:t>‹#›</a:t>
            </a:fld>
            <a:endParaRPr/>
          </a:p>
        </p:txBody>
      </p:sp>
      <p:sp>
        <p:nvSpPr>
          <p:cNvPr id="792" name="Google Shape;792;g3f5735e12be_0_903"/>
          <p:cNvSpPr txBox="1">
            <a:spLocks noGrp="1"/>
          </p:cNvSpPr>
          <p:nvPr>
            <p:ph type="title"/>
          </p:nvPr>
        </p:nvSpPr>
        <p:spPr>
          <a:xfrm>
            <a:off x="311700" y="342900"/>
            <a:ext cx="5590500" cy="449700"/>
          </a:xfrm>
          <a:prstGeom prst="rect">
            <a:avLst/>
          </a:prstGeom>
        </p:spPr>
        <p:txBody>
          <a:bodyPr spcFirstLastPara="1" wrap="square" lIns="0" tIns="0" rIns="0" bIns="0" anchor="t" anchorCtr="0">
            <a:noAutofit/>
          </a:bodyPr>
          <a:lstStyle>
            <a:lvl1pPr lvl="0">
              <a:spcBef>
                <a:spcPts val="0"/>
              </a:spcBef>
              <a:spcAft>
                <a:spcPts val="0"/>
              </a:spcAft>
              <a:buSzPts val="1100"/>
              <a:buFont typeface="Heebo"/>
              <a:buNone/>
              <a:defRPr sz="1000" b="1">
                <a:solidFill>
                  <a:schemeClr val="accent1"/>
                </a:solidFill>
                <a:latin typeface="Heebo"/>
                <a:ea typeface="Heebo"/>
                <a:cs typeface="Heebo"/>
                <a:sym typeface="Heebo"/>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793" name="Google Shape;793;g3f5735e12be_0_903"/>
          <p:cNvSpPr txBox="1">
            <a:spLocks noGrp="1"/>
          </p:cNvSpPr>
          <p:nvPr>
            <p:ph type="subTitle" idx="1"/>
          </p:nvPr>
        </p:nvSpPr>
        <p:spPr>
          <a:xfrm>
            <a:off x="311700" y="601650"/>
            <a:ext cx="6853200" cy="427200"/>
          </a:xfrm>
          <a:prstGeom prst="rect">
            <a:avLst/>
          </a:prstGeom>
        </p:spPr>
        <p:txBody>
          <a:bodyPr spcFirstLastPara="1" wrap="square" lIns="91425" tIns="91425" rIns="91425" bIns="91425" anchor="t" anchorCtr="0">
            <a:noAutofit/>
          </a:bodyPr>
          <a:lstStyle>
            <a:lvl1pPr lvl="0">
              <a:lnSpc>
                <a:spcPct val="115000"/>
              </a:lnSpc>
              <a:spcBef>
                <a:spcPts val="0"/>
              </a:spcBef>
              <a:spcAft>
                <a:spcPts val="0"/>
              </a:spcAft>
              <a:buNone/>
              <a:defRPr sz="3200" b="1">
                <a:latin typeface="Heebo"/>
                <a:ea typeface="Heebo"/>
                <a:cs typeface="Heebo"/>
                <a:sym typeface="Heebo"/>
              </a:defRPr>
            </a:lvl1pPr>
            <a:lvl2pPr lvl="1">
              <a:lnSpc>
                <a:spcPct val="115000"/>
              </a:lnSpc>
              <a:spcBef>
                <a:spcPts val="1600"/>
              </a:spcBef>
              <a:spcAft>
                <a:spcPts val="0"/>
              </a:spcAft>
              <a:buNone/>
              <a:defRPr/>
            </a:lvl2pPr>
            <a:lvl3pPr lvl="2">
              <a:lnSpc>
                <a:spcPct val="115000"/>
              </a:lnSpc>
              <a:spcBef>
                <a:spcPts val="1600"/>
              </a:spcBef>
              <a:spcAft>
                <a:spcPts val="0"/>
              </a:spcAft>
              <a:buNone/>
              <a:defRPr/>
            </a:lvl3pPr>
            <a:lvl4pPr lvl="3">
              <a:lnSpc>
                <a:spcPct val="115000"/>
              </a:lnSpc>
              <a:spcBef>
                <a:spcPts val="1600"/>
              </a:spcBef>
              <a:spcAft>
                <a:spcPts val="0"/>
              </a:spcAft>
              <a:buNone/>
              <a:defRPr/>
            </a:lvl4pPr>
            <a:lvl5pPr lvl="4">
              <a:lnSpc>
                <a:spcPct val="115000"/>
              </a:lnSpc>
              <a:spcBef>
                <a:spcPts val="1600"/>
              </a:spcBef>
              <a:spcAft>
                <a:spcPts val="0"/>
              </a:spcAft>
              <a:buNone/>
              <a:defRPr/>
            </a:lvl5pPr>
            <a:lvl6pPr lvl="5">
              <a:lnSpc>
                <a:spcPct val="115000"/>
              </a:lnSpc>
              <a:spcBef>
                <a:spcPts val="1600"/>
              </a:spcBef>
              <a:spcAft>
                <a:spcPts val="0"/>
              </a:spcAft>
              <a:buNone/>
              <a:defRPr/>
            </a:lvl6pPr>
            <a:lvl7pPr lvl="6">
              <a:lnSpc>
                <a:spcPct val="115000"/>
              </a:lnSpc>
              <a:spcBef>
                <a:spcPts val="1600"/>
              </a:spcBef>
              <a:spcAft>
                <a:spcPts val="0"/>
              </a:spcAft>
              <a:buNone/>
              <a:defRPr/>
            </a:lvl7pPr>
            <a:lvl8pPr lvl="7">
              <a:lnSpc>
                <a:spcPct val="115000"/>
              </a:lnSpc>
              <a:spcBef>
                <a:spcPts val="1600"/>
              </a:spcBef>
              <a:spcAft>
                <a:spcPts val="0"/>
              </a:spcAft>
              <a:buNone/>
              <a:defRPr/>
            </a:lvl8pPr>
            <a:lvl9pPr lvl="8">
              <a:lnSpc>
                <a:spcPct val="115000"/>
              </a:lnSpc>
              <a:spcBef>
                <a:spcPts val="1600"/>
              </a:spcBef>
              <a:spcAft>
                <a:spcPts val="1600"/>
              </a:spcAft>
              <a:buNone/>
              <a:defRPr/>
            </a:lvl9pPr>
          </a:lstStyle>
          <a:p>
            <a:endParaRPr/>
          </a:p>
        </p:txBody>
      </p:sp>
      <p:sp>
        <p:nvSpPr>
          <p:cNvPr id="794" name="Google Shape;794;g3f5735e12be_0_903"/>
          <p:cNvSpPr txBox="1">
            <a:spLocks noGrp="1"/>
          </p:cNvSpPr>
          <p:nvPr>
            <p:ph type="body" idx="2"/>
          </p:nvPr>
        </p:nvSpPr>
        <p:spPr>
          <a:xfrm>
            <a:off x="311700" y="2285425"/>
            <a:ext cx="4125300" cy="2400900"/>
          </a:xfrm>
          <a:prstGeom prst="rect">
            <a:avLst/>
          </a:prstGeom>
        </p:spPr>
        <p:txBody>
          <a:bodyPr spcFirstLastPara="1" wrap="square" lIns="91425" tIns="91425" rIns="91425" bIns="91425" anchor="t" anchorCtr="0">
            <a:noAutofit/>
          </a:bodyPr>
          <a:lstStyle>
            <a:lvl1pPr marL="457200" lvl="0" indent="-330200">
              <a:spcBef>
                <a:spcPts val="0"/>
              </a:spcBef>
              <a:spcAft>
                <a:spcPts val="0"/>
              </a:spcAft>
              <a:buSzPts val="1600"/>
              <a:buFont typeface="Heebo"/>
              <a:buChar char="●"/>
              <a:defRPr sz="1600">
                <a:latin typeface="Heebo"/>
                <a:ea typeface="Heebo"/>
                <a:cs typeface="Heebo"/>
                <a:sym typeface="Heebo"/>
              </a:defRPr>
            </a:lvl1pPr>
            <a:lvl2pPr marL="914400" lvl="1" indent="-330200">
              <a:spcBef>
                <a:spcPts val="1600"/>
              </a:spcBef>
              <a:spcAft>
                <a:spcPts val="0"/>
              </a:spcAft>
              <a:buSzPts val="1600"/>
              <a:buFont typeface="Heebo"/>
              <a:buChar char="○"/>
              <a:defRPr sz="1600">
                <a:latin typeface="Heebo"/>
                <a:ea typeface="Heebo"/>
                <a:cs typeface="Heebo"/>
                <a:sym typeface="Heebo"/>
              </a:defRPr>
            </a:lvl2pPr>
            <a:lvl3pPr marL="1371600" lvl="2" indent="-330200">
              <a:spcBef>
                <a:spcPts val="1600"/>
              </a:spcBef>
              <a:spcAft>
                <a:spcPts val="0"/>
              </a:spcAft>
              <a:buSzPts val="1600"/>
              <a:buFont typeface="Heebo"/>
              <a:buChar char="■"/>
              <a:defRPr sz="1600">
                <a:latin typeface="Heebo"/>
                <a:ea typeface="Heebo"/>
                <a:cs typeface="Heebo"/>
                <a:sym typeface="Heebo"/>
              </a:defRPr>
            </a:lvl3pPr>
            <a:lvl4pPr marL="1828800" lvl="3" indent="-330200">
              <a:spcBef>
                <a:spcPts val="1600"/>
              </a:spcBef>
              <a:spcAft>
                <a:spcPts val="0"/>
              </a:spcAft>
              <a:buSzPts val="1600"/>
              <a:buFont typeface="Heebo"/>
              <a:buChar char="●"/>
              <a:defRPr sz="1600">
                <a:latin typeface="Heebo"/>
                <a:ea typeface="Heebo"/>
                <a:cs typeface="Heebo"/>
                <a:sym typeface="Heebo"/>
              </a:defRPr>
            </a:lvl4pPr>
            <a:lvl5pPr marL="2286000" lvl="4" indent="-330200">
              <a:spcBef>
                <a:spcPts val="1600"/>
              </a:spcBef>
              <a:spcAft>
                <a:spcPts val="0"/>
              </a:spcAft>
              <a:buSzPts val="1600"/>
              <a:buFont typeface="Heebo"/>
              <a:buChar char="○"/>
              <a:defRPr sz="1600">
                <a:latin typeface="Heebo"/>
                <a:ea typeface="Heebo"/>
                <a:cs typeface="Heebo"/>
                <a:sym typeface="Heebo"/>
              </a:defRPr>
            </a:lvl5pPr>
            <a:lvl6pPr marL="2743200" lvl="5" indent="-330200">
              <a:spcBef>
                <a:spcPts val="1600"/>
              </a:spcBef>
              <a:spcAft>
                <a:spcPts val="0"/>
              </a:spcAft>
              <a:buSzPts val="1600"/>
              <a:buFont typeface="Heebo"/>
              <a:buChar char="■"/>
              <a:defRPr sz="1600">
                <a:latin typeface="Heebo"/>
                <a:ea typeface="Heebo"/>
                <a:cs typeface="Heebo"/>
                <a:sym typeface="Heebo"/>
              </a:defRPr>
            </a:lvl6pPr>
            <a:lvl7pPr marL="3200400" lvl="6" indent="-330200">
              <a:spcBef>
                <a:spcPts val="1600"/>
              </a:spcBef>
              <a:spcAft>
                <a:spcPts val="0"/>
              </a:spcAft>
              <a:buSzPts val="1600"/>
              <a:buFont typeface="Heebo"/>
              <a:buChar char="●"/>
              <a:defRPr sz="1600">
                <a:latin typeface="Heebo"/>
                <a:ea typeface="Heebo"/>
                <a:cs typeface="Heebo"/>
                <a:sym typeface="Heebo"/>
              </a:defRPr>
            </a:lvl7pPr>
            <a:lvl8pPr marL="3657600" lvl="7" indent="-330200">
              <a:spcBef>
                <a:spcPts val="1600"/>
              </a:spcBef>
              <a:spcAft>
                <a:spcPts val="0"/>
              </a:spcAft>
              <a:buSzPts val="1600"/>
              <a:buFont typeface="Heebo"/>
              <a:buChar char="○"/>
              <a:defRPr sz="1600">
                <a:latin typeface="Heebo"/>
                <a:ea typeface="Heebo"/>
                <a:cs typeface="Heebo"/>
                <a:sym typeface="Heebo"/>
              </a:defRPr>
            </a:lvl8pPr>
            <a:lvl9pPr marL="4114800" lvl="8" indent="-330200">
              <a:spcBef>
                <a:spcPts val="1600"/>
              </a:spcBef>
              <a:spcAft>
                <a:spcPts val="1600"/>
              </a:spcAft>
              <a:buSzPts val="1600"/>
              <a:buFont typeface="Heebo"/>
              <a:buChar char="■"/>
              <a:defRPr sz="1600">
                <a:latin typeface="Heebo"/>
                <a:ea typeface="Heebo"/>
                <a:cs typeface="Heebo"/>
                <a:sym typeface="Heebo"/>
              </a:defRPr>
            </a:lvl9pPr>
          </a:lstStyle>
          <a:p>
            <a:endParaRPr/>
          </a:p>
        </p:txBody>
      </p:sp>
      <p:sp>
        <p:nvSpPr>
          <p:cNvPr id="795" name="Google Shape;795;g3f5735e12be_0_903"/>
          <p:cNvSpPr txBox="1">
            <a:spLocks noGrp="1"/>
          </p:cNvSpPr>
          <p:nvPr>
            <p:ph type="body" idx="3"/>
          </p:nvPr>
        </p:nvSpPr>
        <p:spPr>
          <a:xfrm>
            <a:off x="4707000" y="2285425"/>
            <a:ext cx="4125300" cy="2400900"/>
          </a:xfrm>
          <a:prstGeom prst="rect">
            <a:avLst/>
          </a:prstGeom>
        </p:spPr>
        <p:txBody>
          <a:bodyPr spcFirstLastPara="1" wrap="square" lIns="91425" tIns="91425" rIns="91425" bIns="91425" anchor="t" anchorCtr="0">
            <a:noAutofit/>
          </a:bodyPr>
          <a:lstStyle>
            <a:lvl1pPr marL="457200" lvl="0" indent="-330200">
              <a:spcBef>
                <a:spcPts val="0"/>
              </a:spcBef>
              <a:spcAft>
                <a:spcPts val="0"/>
              </a:spcAft>
              <a:buSzPts val="1600"/>
              <a:buFont typeface="Heebo"/>
              <a:buChar char="●"/>
              <a:defRPr sz="1600">
                <a:latin typeface="Heebo"/>
                <a:ea typeface="Heebo"/>
                <a:cs typeface="Heebo"/>
                <a:sym typeface="Heebo"/>
              </a:defRPr>
            </a:lvl1pPr>
            <a:lvl2pPr marL="914400" lvl="1" indent="-330200">
              <a:spcBef>
                <a:spcPts val="1600"/>
              </a:spcBef>
              <a:spcAft>
                <a:spcPts val="0"/>
              </a:spcAft>
              <a:buSzPts val="1600"/>
              <a:buFont typeface="Heebo"/>
              <a:buChar char="○"/>
              <a:defRPr sz="1600">
                <a:latin typeface="Heebo"/>
                <a:ea typeface="Heebo"/>
                <a:cs typeface="Heebo"/>
                <a:sym typeface="Heebo"/>
              </a:defRPr>
            </a:lvl2pPr>
            <a:lvl3pPr marL="1371600" lvl="2" indent="-330200">
              <a:spcBef>
                <a:spcPts val="1600"/>
              </a:spcBef>
              <a:spcAft>
                <a:spcPts val="0"/>
              </a:spcAft>
              <a:buSzPts val="1600"/>
              <a:buFont typeface="Heebo"/>
              <a:buChar char="■"/>
              <a:defRPr sz="1600">
                <a:latin typeface="Heebo"/>
                <a:ea typeface="Heebo"/>
                <a:cs typeface="Heebo"/>
                <a:sym typeface="Heebo"/>
              </a:defRPr>
            </a:lvl3pPr>
            <a:lvl4pPr marL="1828800" lvl="3" indent="-330200">
              <a:spcBef>
                <a:spcPts val="1600"/>
              </a:spcBef>
              <a:spcAft>
                <a:spcPts val="0"/>
              </a:spcAft>
              <a:buSzPts val="1600"/>
              <a:buFont typeface="Heebo"/>
              <a:buChar char="●"/>
              <a:defRPr sz="1600">
                <a:latin typeface="Heebo"/>
                <a:ea typeface="Heebo"/>
                <a:cs typeface="Heebo"/>
                <a:sym typeface="Heebo"/>
              </a:defRPr>
            </a:lvl4pPr>
            <a:lvl5pPr marL="2286000" lvl="4" indent="-330200">
              <a:spcBef>
                <a:spcPts val="1600"/>
              </a:spcBef>
              <a:spcAft>
                <a:spcPts val="0"/>
              </a:spcAft>
              <a:buSzPts val="1600"/>
              <a:buFont typeface="Heebo"/>
              <a:buChar char="○"/>
              <a:defRPr sz="1600">
                <a:latin typeface="Heebo"/>
                <a:ea typeface="Heebo"/>
                <a:cs typeface="Heebo"/>
                <a:sym typeface="Heebo"/>
              </a:defRPr>
            </a:lvl5pPr>
            <a:lvl6pPr marL="2743200" lvl="5" indent="-330200">
              <a:spcBef>
                <a:spcPts val="1600"/>
              </a:spcBef>
              <a:spcAft>
                <a:spcPts val="0"/>
              </a:spcAft>
              <a:buSzPts val="1600"/>
              <a:buFont typeface="Heebo"/>
              <a:buChar char="■"/>
              <a:defRPr sz="1600">
                <a:latin typeface="Heebo"/>
                <a:ea typeface="Heebo"/>
                <a:cs typeface="Heebo"/>
                <a:sym typeface="Heebo"/>
              </a:defRPr>
            </a:lvl6pPr>
            <a:lvl7pPr marL="3200400" lvl="6" indent="-330200">
              <a:spcBef>
                <a:spcPts val="1600"/>
              </a:spcBef>
              <a:spcAft>
                <a:spcPts val="0"/>
              </a:spcAft>
              <a:buSzPts val="1600"/>
              <a:buFont typeface="Heebo"/>
              <a:buChar char="●"/>
              <a:defRPr sz="1600">
                <a:latin typeface="Heebo"/>
                <a:ea typeface="Heebo"/>
                <a:cs typeface="Heebo"/>
                <a:sym typeface="Heebo"/>
              </a:defRPr>
            </a:lvl7pPr>
            <a:lvl8pPr marL="3657600" lvl="7" indent="-330200">
              <a:spcBef>
                <a:spcPts val="1600"/>
              </a:spcBef>
              <a:spcAft>
                <a:spcPts val="0"/>
              </a:spcAft>
              <a:buSzPts val="1600"/>
              <a:buFont typeface="Heebo"/>
              <a:buChar char="○"/>
              <a:defRPr sz="1600">
                <a:latin typeface="Heebo"/>
                <a:ea typeface="Heebo"/>
                <a:cs typeface="Heebo"/>
                <a:sym typeface="Heebo"/>
              </a:defRPr>
            </a:lvl8pPr>
            <a:lvl9pPr marL="4114800" lvl="8" indent="-330200">
              <a:spcBef>
                <a:spcPts val="1600"/>
              </a:spcBef>
              <a:spcAft>
                <a:spcPts val="1600"/>
              </a:spcAft>
              <a:buSzPts val="1600"/>
              <a:buFont typeface="Heebo"/>
              <a:buChar char="■"/>
              <a:defRPr sz="1600">
                <a:latin typeface="Heebo"/>
                <a:ea typeface="Heebo"/>
                <a:cs typeface="Heebo"/>
                <a:sym typeface="Heebo"/>
              </a:defRPr>
            </a:lvl9pPr>
          </a:lstStyle>
          <a:p>
            <a:endParaRPr/>
          </a:p>
        </p:txBody>
      </p:sp>
    </p:spTree>
  </p:cSld>
  <p:clrMapOvr>
    <a:masterClrMapping/>
  </p:clrMapOvr>
</p:sldLayout>
</file>

<file path=ppt/slideLayouts/slideLayout137.xml><?xml version="1.0" encoding="utf-8"?>
<p:sldLayout xmlns:a="http://schemas.openxmlformats.org/drawingml/2006/main" xmlns:r="http://schemas.openxmlformats.org/officeDocument/2006/relationships" xmlns:p="http://schemas.openxmlformats.org/presentationml/2006/main" matchingName="TITLE_AND_BODY_4">
  <p:cSld name="TITLE_AND_BODY_4">
    <p:spTree>
      <p:nvGrpSpPr>
        <p:cNvPr id="1" name="Shape 796"/>
        <p:cNvGrpSpPr/>
        <p:nvPr/>
      </p:nvGrpSpPr>
      <p:grpSpPr>
        <a:xfrm>
          <a:off x="0" y="0"/>
          <a:ext cx="0" cy="0"/>
          <a:chOff x="0" y="0"/>
          <a:chExt cx="0" cy="0"/>
        </a:xfrm>
      </p:grpSpPr>
      <p:sp>
        <p:nvSpPr>
          <p:cNvPr id="797" name="Google Shape;797;g3f5735e12be_0_909"/>
          <p:cNvSpPr txBox="1">
            <a:spLocks noGrp="1"/>
          </p:cNvSpPr>
          <p:nvPr>
            <p:ph type="title"/>
          </p:nvPr>
        </p:nvSpPr>
        <p:spPr>
          <a:xfrm>
            <a:off x="311700" y="97475"/>
            <a:ext cx="8520600" cy="920400"/>
          </a:xfrm>
          <a:prstGeom prst="rect">
            <a:avLst/>
          </a:prstGeom>
        </p:spPr>
        <p:txBody>
          <a:bodyPr spcFirstLastPara="1" wrap="square" lIns="91425" tIns="91425" rIns="91425" bIns="91425" anchor="b" anchorCtr="0">
            <a:noAutofit/>
          </a:bodyPr>
          <a:lstStyle>
            <a:lvl1pPr lvl="0">
              <a:spcBef>
                <a:spcPts val="0"/>
              </a:spcBef>
              <a:spcAft>
                <a:spcPts val="0"/>
              </a:spcAft>
              <a:buClr>
                <a:srgbClr val="339EDD"/>
              </a:buClr>
              <a:buSzPts val="3600"/>
              <a:buFont typeface="Proxima Nova"/>
              <a:buNone/>
              <a:defRPr sz="3600" b="1">
                <a:solidFill>
                  <a:srgbClr val="339EDD"/>
                </a:solidFill>
                <a:latin typeface="Proxima Nova"/>
                <a:ea typeface="Proxima Nova"/>
                <a:cs typeface="Proxima Nova"/>
                <a:sym typeface="Proxima Nova"/>
              </a:defRPr>
            </a:lvl1pPr>
            <a:lvl2pPr lvl="1">
              <a:spcBef>
                <a:spcPts val="0"/>
              </a:spcBef>
              <a:spcAft>
                <a:spcPts val="0"/>
              </a:spcAft>
              <a:buClr>
                <a:srgbClr val="339EDD"/>
              </a:buClr>
              <a:buSzPts val="3600"/>
              <a:buNone/>
              <a:defRPr sz="3600" b="1">
                <a:solidFill>
                  <a:srgbClr val="339EDD"/>
                </a:solidFill>
              </a:defRPr>
            </a:lvl2pPr>
            <a:lvl3pPr lvl="2">
              <a:spcBef>
                <a:spcPts val="0"/>
              </a:spcBef>
              <a:spcAft>
                <a:spcPts val="0"/>
              </a:spcAft>
              <a:buClr>
                <a:srgbClr val="339EDD"/>
              </a:buClr>
              <a:buSzPts val="3600"/>
              <a:buNone/>
              <a:defRPr sz="3600" b="1">
                <a:solidFill>
                  <a:srgbClr val="339EDD"/>
                </a:solidFill>
              </a:defRPr>
            </a:lvl3pPr>
            <a:lvl4pPr lvl="3">
              <a:spcBef>
                <a:spcPts val="0"/>
              </a:spcBef>
              <a:spcAft>
                <a:spcPts val="0"/>
              </a:spcAft>
              <a:buClr>
                <a:srgbClr val="339EDD"/>
              </a:buClr>
              <a:buSzPts val="3600"/>
              <a:buNone/>
              <a:defRPr sz="3600" b="1">
                <a:solidFill>
                  <a:srgbClr val="339EDD"/>
                </a:solidFill>
              </a:defRPr>
            </a:lvl4pPr>
            <a:lvl5pPr lvl="4">
              <a:spcBef>
                <a:spcPts val="0"/>
              </a:spcBef>
              <a:spcAft>
                <a:spcPts val="0"/>
              </a:spcAft>
              <a:buClr>
                <a:srgbClr val="339EDD"/>
              </a:buClr>
              <a:buSzPts val="3600"/>
              <a:buNone/>
              <a:defRPr sz="3600" b="1">
                <a:solidFill>
                  <a:srgbClr val="339EDD"/>
                </a:solidFill>
              </a:defRPr>
            </a:lvl5pPr>
            <a:lvl6pPr lvl="5">
              <a:spcBef>
                <a:spcPts val="0"/>
              </a:spcBef>
              <a:spcAft>
                <a:spcPts val="0"/>
              </a:spcAft>
              <a:buClr>
                <a:srgbClr val="339EDD"/>
              </a:buClr>
              <a:buSzPts val="3600"/>
              <a:buNone/>
              <a:defRPr sz="3600" b="1">
                <a:solidFill>
                  <a:srgbClr val="339EDD"/>
                </a:solidFill>
              </a:defRPr>
            </a:lvl6pPr>
            <a:lvl7pPr lvl="6">
              <a:spcBef>
                <a:spcPts val="0"/>
              </a:spcBef>
              <a:spcAft>
                <a:spcPts val="0"/>
              </a:spcAft>
              <a:buClr>
                <a:srgbClr val="339EDD"/>
              </a:buClr>
              <a:buSzPts val="3600"/>
              <a:buNone/>
              <a:defRPr sz="3600" b="1">
                <a:solidFill>
                  <a:srgbClr val="339EDD"/>
                </a:solidFill>
              </a:defRPr>
            </a:lvl7pPr>
            <a:lvl8pPr lvl="7">
              <a:spcBef>
                <a:spcPts val="0"/>
              </a:spcBef>
              <a:spcAft>
                <a:spcPts val="0"/>
              </a:spcAft>
              <a:buClr>
                <a:srgbClr val="339EDD"/>
              </a:buClr>
              <a:buSzPts val="3600"/>
              <a:buNone/>
              <a:defRPr sz="3600" b="1">
                <a:solidFill>
                  <a:srgbClr val="339EDD"/>
                </a:solidFill>
              </a:defRPr>
            </a:lvl8pPr>
            <a:lvl9pPr lvl="8">
              <a:spcBef>
                <a:spcPts val="0"/>
              </a:spcBef>
              <a:spcAft>
                <a:spcPts val="0"/>
              </a:spcAft>
              <a:buClr>
                <a:srgbClr val="339EDD"/>
              </a:buClr>
              <a:buSzPts val="3600"/>
              <a:buNone/>
              <a:defRPr sz="3600" b="1">
                <a:solidFill>
                  <a:srgbClr val="339EDD"/>
                </a:solidFill>
              </a:defRPr>
            </a:lvl9pPr>
          </a:lstStyle>
          <a:p>
            <a:endParaRPr/>
          </a:p>
        </p:txBody>
      </p:sp>
      <p:sp>
        <p:nvSpPr>
          <p:cNvPr id="798" name="Google Shape;798;g3f5735e12be_0_909"/>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lvl1pPr marL="457200" lvl="0" indent="-349250">
              <a:spcBef>
                <a:spcPts val="0"/>
              </a:spcBef>
              <a:spcAft>
                <a:spcPts val="0"/>
              </a:spcAft>
              <a:buClr>
                <a:srgbClr val="000000"/>
              </a:buClr>
              <a:buSzPts val="1900"/>
              <a:buFont typeface="Proxima Nova"/>
              <a:buChar char="●"/>
              <a:defRPr>
                <a:solidFill>
                  <a:srgbClr val="000000"/>
                </a:solidFill>
                <a:latin typeface="Proxima Nova"/>
                <a:ea typeface="Proxima Nova"/>
                <a:cs typeface="Proxima Nova"/>
                <a:sym typeface="Proxima Nova"/>
              </a:defRPr>
            </a:lvl1pPr>
            <a:lvl2pPr marL="914400" lvl="1" indent="-317500">
              <a:spcBef>
                <a:spcPts val="1600"/>
              </a:spcBef>
              <a:spcAft>
                <a:spcPts val="0"/>
              </a:spcAft>
              <a:buClr>
                <a:srgbClr val="000000"/>
              </a:buClr>
              <a:buSzPts val="1400"/>
              <a:buFont typeface="Proxima Nova"/>
              <a:buChar char="○"/>
              <a:defRPr>
                <a:solidFill>
                  <a:srgbClr val="000000"/>
                </a:solidFill>
                <a:latin typeface="Proxima Nova"/>
                <a:ea typeface="Proxima Nova"/>
                <a:cs typeface="Proxima Nova"/>
                <a:sym typeface="Proxima Nova"/>
              </a:defRPr>
            </a:lvl2pPr>
            <a:lvl3pPr marL="1371600" lvl="2" indent="-317500">
              <a:spcBef>
                <a:spcPts val="1600"/>
              </a:spcBef>
              <a:spcAft>
                <a:spcPts val="0"/>
              </a:spcAft>
              <a:buClr>
                <a:srgbClr val="000000"/>
              </a:buClr>
              <a:buSzPts val="1400"/>
              <a:buFont typeface="Proxima Nova"/>
              <a:buChar char="■"/>
              <a:defRPr>
                <a:solidFill>
                  <a:srgbClr val="000000"/>
                </a:solidFill>
                <a:latin typeface="Proxima Nova"/>
                <a:ea typeface="Proxima Nova"/>
                <a:cs typeface="Proxima Nova"/>
                <a:sym typeface="Proxima Nova"/>
              </a:defRPr>
            </a:lvl3pPr>
            <a:lvl4pPr marL="1828800" lvl="3" indent="-317500">
              <a:spcBef>
                <a:spcPts val="1600"/>
              </a:spcBef>
              <a:spcAft>
                <a:spcPts val="0"/>
              </a:spcAft>
              <a:buClr>
                <a:srgbClr val="000000"/>
              </a:buClr>
              <a:buSzPts val="1400"/>
              <a:buFont typeface="Proxima Nova"/>
              <a:buChar char="●"/>
              <a:defRPr>
                <a:solidFill>
                  <a:srgbClr val="000000"/>
                </a:solidFill>
                <a:latin typeface="Proxima Nova"/>
                <a:ea typeface="Proxima Nova"/>
                <a:cs typeface="Proxima Nova"/>
                <a:sym typeface="Proxima Nova"/>
              </a:defRPr>
            </a:lvl4pPr>
            <a:lvl5pPr marL="2286000" lvl="4" indent="-285750">
              <a:spcBef>
                <a:spcPts val="1600"/>
              </a:spcBef>
              <a:spcAft>
                <a:spcPts val="0"/>
              </a:spcAft>
              <a:buClr>
                <a:srgbClr val="000000"/>
              </a:buClr>
              <a:buSzPts val="900"/>
              <a:buFont typeface="Proxima Nova"/>
              <a:buChar char="○"/>
              <a:defRPr>
                <a:solidFill>
                  <a:srgbClr val="000000"/>
                </a:solidFill>
                <a:latin typeface="Proxima Nova"/>
                <a:ea typeface="Proxima Nova"/>
                <a:cs typeface="Proxima Nova"/>
                <a:sym typeface="Proxima Nova"/>
              </a:defRPr>
            </a:lvl5pPr>
            <a:lvl6pPr marL="2743200" lvl="5" indent="-285750">
              <a:spcBef>
                <a:spcPts val="1600"/>
              </a:spcBef>
              <a:spcAft>
                <a:spcPts val="0"/>
              </a:spcAft>
              <a:buClr>
                <a:srgbClr val="000000"/>
              </a:buClr>
              <a:buSzPts val="900"/>
              <a:buFont typeface="Proxima Nova"/>
              <a:buChar char="■"/>
              <a:defRPr>
                <a:solidFill>
                  <a:srgbClr val="000000"/>
                </a:solidFill>
                <a:latin typeface="Proxima Nova"/>
                <a:ea typeface="Proxima Nova"/>
                <a:cs typeface="Proxima Nova"/>
                <a:sym typeface="Proxima Nova"/>
              </a:defRPr>
            </a:lvl6pPr>
            <a:lvl7pPr marL="3200400" lvl="6" indent="-317500">
              <a:spcBef>
                <a:spcPts val="1600"/>
              </a:spcBef>
              <a:spcAft>
                <a:spcPts val="0"/>
              </a:spcAft>
              <a:buClr>
                <a:srgbClr val="000000"/>
              </a:buClr>
              <a:buSzPts val="1400"/>
              <a:buFont typeface="Proxima Nova"/>
              <a:buChar char="●"/>
              <a:defRPr>
                <a:solidFill>
                  <a:srgbClr val="000000"/>
                </a:solidFill>
                <a:latin typeface="Proxima Nova"/>
                <a:ea typeface="Proxima Nova"/>
                <a:cs typeface="Proxima Nova"/>
                <a:sym typeface="Proxima Nova"/>
              </a:defRPr>
            </a:lvl7pPr>
            <a:lvl8pPr marL="3657600" lvl="7" indent="-285750">
              <a:spcBef>
                <a:spcPts val="1600"/>
              </a:spcBef>
              <a:spcAft>
                <a:spcPts val="0"/>
              </a:spcAft>
              <a:buClr>
                <a:srgbClr val="000000"/>
              </a:buClr>
              <a:buSzPts val="900"/>
              <a:buFont typeface="Proxima Nova"/>
              <a:buChar char="○"/>
              <a:defRPr>
                <a:solidFill>
                  <a:srgbClr val="000000"/>
                </a:solidFill>
                <a:latin typeface="Proxima Nova"/>
                <a:ea typeface="Proxima Nova"/>
                <a:cs typeface="Proxima Nova"/>
                <a:sym typeface="Proxima Nova"/>
              </a:defRPr>
            </a:lvl8pPr>
            <a:lvl9pPr marL="4114800" lvl="8" indent="-285750">
              <a:spcBef>
                <a:spcPts val="1600"/>
              </a:spcBef>
              <a:spcAft>
                <a:spcPts val="1600"/>
              </a:spcAft>
              <a:buClr>
                <a:srgbClr val="000000"/>
              </a:buClr>
              <a:buSzPts val="900"/>
              <a:buFont typeface="Proxima Nova"/>
              <a:buChar char="■"/>
              <a:defRPr>
                <a:solidFill>
                  <a:srgbClr val="000000"/>
                </a:solidFill>
                <a:latin typeface="Proxima Nova"/>
                <a:ea typeface="Proxima Nova"/>
                <a:cs typeface="Proxima Nova"/>
                <a:sym typeface="Proxima Nova"/>
              </a:defRPr>
            </a:lvl9pPr>
          </a:lstStyle>
          <a:p>
            <a:endParaRPr/>
          </a:p>
        </p:txBody>
      </p:sp>
      <p:sp>
        <p:nvSpPr>
          <p:cNvPr id="799" name="Google Shape;799;g3f5735e12be_0_909"/>
          <p:cNvSpPr txBox="1">
            <a:spLocks noGrp="1"/>
          </p:cNvSpPr>
          <p:nvPr>
            <p:ph type="subTitle" idx="2"/>
          </p:nvPr>
        </p:nvSpPr>
        <p:spPr>
          <a:xfrm>
            <a:off x="3367125" y="4728073"/>
            <a:ext cx="4734000" cy="353400"/>
          </a:xfrm>
          <a:prstGeom prst="rect">
            <a:avLst/>
          </a:prstGeom>
        </p:spPr>
        <p:txBody>
          <a:bodyPr spcFirstLastPara="1" wrap="square" lIns="91425" tIns="91425" rIns="91425" bIns="91425" anchor="b" anchorCtr="0">
            <a:noAutofit/>
          </a:bodyPr>
          <a:lstStyle>
            <a:lvl1pPr lvl="0" algn="r">
              <a:lnSpc>
                <a:spcPct val="100000"/>
              </a:lnSpc>
              <a:spcBef>
                <a:spcPts val="0"/>
              </a:spcBef>
              <a:spcAft>
                <a:spcPts val="0"/>
              </a:spcAft>
              <a:buNone/>
              <a:defRPr sz="1000" b="1">
                <a:solidFill>
                  <a:srgbClr val="FFFFFF"/>
                </a:solidFill>
                <a:highlight>
                  <a:srgbClr val="CF1B41"/>
                </a:highlight>
              </a:defRPr>
            </a:lvl1pPr>
            <a:lvl2pPr lvl="1">
              <a:spcBef>
                <a:spcPts val="0"/>
              </a:spcBef>
              <a:spcAft>
                <a:spcPts val="0"/>
              </a:spcAft>
              <a:buNone/>
              <a:defRPr/>
            </a:lvl2pPr>
            <a:lvl3pPr lvl="2">
              <a:spcBef>
                <a:spcPts val="1600"/>
              </a:spcBef>
              <a:spcAft>
                <a:spcPts val="0"/>
              </a:spcAft>
              <a:buNone/>
              <a:defRPr/>
            </a:lvl3pPr>
            <a:lvl4pPr lvl="3">
              <a:spcBef>
                <a:spcPts val="1600"/>
              </a:spcBef>
              <a:spcAft>
                <a:spcPts val="0"/>
              </a:spcAft>
              <a:buNone/>
              <a:defRPr/>
            </a:lvl4pPr>
            <a:lvl5pPr lvl="4">
              <a:spcBef>
                <a:spcPts val="1600"/>
              </a:spcBef>
              <a:spcAft>
                <a:spcPts val="0"/>
              </a:spcAft>
              <a:buNone/>
              <a:defRPr/>
            </a:lvl5pPr>
            <a:lvl6pPr lvl="5">
              <a:spcBef>
                <a:spcPts val="1600"/>
              </a:spcBef>
              <a:spcAft>
                <a:spcPts val="0"/>
              </a:spcAft>
              <a:buNone/>
              <a:defRPr/>
            </a:lvl6pPr>
            <a:lvl7pPr lvl="6">
              <a:spcBef>
                <a:spcPts val="1600"/>
              </a:spcBef>
              <a:spcAft>
                <a:spcPts val="0"/>
              </a:spcAft>
              <a:buNone/>
              <a:defRPr/>
            </a:lvl7pPr>
            <a:lvl8pPr lvl="7">
              <a:spcBef>
                <a:spcPts val="1600"/>
              </a:spcBef>
              <a:spcAft>
                <a:spcPts val="0"/>
              </a:spcAft>
              <a:buNone/>
              <a:defRPr/>
            </a:lvl8pPr>
            <a:lvl9pPr lvl="8">
              <a:spcBef>
                <a:spcPts val="1600"/>
              </a:spcBef>
              <a:spcAft>
                <a:spcPts val="1600"/>
              </a:spcAft>
              <a:buNone/>
              <a:defRPr/>
            </a:lvl9pPr>
          </a:lstStyle>
          <a:p>
            <a:endParaRPr/>
          </a:p>
        </p:txBody>
      </p:sp>
    </p:spTree>
  </p:cSld>
  <p:clrMapOvr>
    <a:masterClrMapping/>
  </p:clrMapOvr>
</p:sldLayout>
</file>

<file path=ppt/slideLayouts/slideLayout138.xml><?xml version="1.0" encoding="utf-8"?>
<p:sldLayout xmlns:a="http://schemas.openxmlformats.org/drawingml/2006/main" xmlns:r="http://schemas.openxmlformats.org/officeDocument/2006/relationships" xmlns:p="http://schemas.openxmlformats.org/presentationml/2006/main" matchingName="Three Phases 1">
  <p:cSld name="ONE_COLUMN_TEXT_1_1_1">
    <p:spTree>
      <p:nvGrpSpPr>
        <p:cNvPr id="1" name="Shape 800"/>
        <p:cNvGrpSpPr/>
        <p:nvPr/>
      </p:nvGrpSpPr>
      <p:grpSpPr>
        <a:xfrm>
          <a:off x="0" y="0"/>
          <a:ext cx="0" cy="0"/>
          <a:chOff x="0" y="0"/>
          <a:chExt cx="0" cy="0"/>
        </a:xfrm>
      </p:grpSpPr>
      <p:sp>
        <p:nvSpPr>
          <p:cNvPr id="801" name="Google Shape;801;g3f5735e12be_0_913"/>
          <p:cNvSpPr txBox="1">
            <a:spLocks noGrp="1"/>
          </p:cNvSpPr>
          <p:nvPr>
            <p:ph type="title"/>
          </p:nvPr>
        </p:nvSpPr>
        <p:spPr>
          <a:xfrm>
            <a:off x="311700" y="194550"/>
            <a:ext cx="8520600" cy="823500"/>
          </a:xfrm>
          <a:prstGeom prst="rect">
            <a:avLst/>
          </a:prstGeom>
        </p:spPr>
        <p:txBody>
          <a:bodyPr spcFirstLastPara="1" wrap="square" lIns="91425" tIns="91425" rIns="91425" bIns="91425" anchor="t" anchorCtr="0">
            <a:noAutofit/>
          </a:bodyPr>
          <a:lstStyle>
            <a:lvl1pPr lvl="0">
              <a:spcBef>
                <a:spcPts val="0"/>
              </a:spcBef>
              <a:spcAft>
                <a:spcPts val="0"/>
              </a:spcAft>
              <a:buSzPts val="44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802" name="Google Shape;802;g3f5735e12be_0_913"/>
          <p:cNvSpPr txBox="1">
            <a:spLocks noGrp="1"/>
          </p:cNvSpPr>
          <p:nvPr>
            <p:ph type="sldNum" idx="12"/>
          </p:nvPr>
        </p:nvSpPr>
        <p:spPr>
          <a:xfrm>
            <a:off x="8686800" y="4686300"/>
            <a:ext cx="457200" cy="457200"/>
          </a:xfrm>
          <a:prstGeom prst="rect">
            <a:avLst/>
          </a:prstGeom>
        </p:spPr>
        <p:txBody>
          <a:bodyPr spcFirstLastPara="1" wrap="square" lIns="0" tIns="0" rIns="0" bIns="0" anchor="t" anchorCtr="0">
            <a:noAutofit/>
          </a:bodyPr>
          <a:lstStyle>
            <a:lvl1pPr lvl="0" algn="l">
              <a:buNone/>
              <a:defRPr sz="800">
                <a:solidFill>
                  <a:srgbClr val="000000"/>
                </a:solidFill>
                <a:latin typeface="Work Sans Medium"/>
                <a:ea typeface="Work Sans Medium"/>
                <a:cs typeface="Work Sans Medium"/>
                <a:sym typeface="Work Sans Medium"/>
              </a:defRPr>
            </a:lvl1pPr>
            <a:lvl2pPr lvl="1" algn="l">
              <a:buNone/>
              <a:defRPr sz="800">
                <a:solidFill>
                  <a:srgbClr val="000000"/>
                </a:solidFill>
                <a:latin typeface="Work Sans Medium"/>
                <a:ea typeface="Work Sans Medium"/>
                <a:cs typeface="Work Sans Medium"/>
                <a:sym typeface="Work Sans Medium"/>
              </a:defRPr>
            </a:lvl2pPr>
            <a:lvl3pPr lvl="2" algn="l">
              <a:buNone/>
              <a:defRPr sz="800">
                <a:solidFill>
                  <a:srgbClr val="000000"/>
                </a:solidFill>
                <a:latin typeface="Work Sans Medium"/>
                <a:ea typeface="Work Sans Medium"/>
                <a:cs typeface="Work Sans Medium"/>
                <a:sym typeface="Work Sans Medium"/>
              </a:defRPr>
            </a:lvl3pPr>
            <a:lvl4pPr lvl="3" algn="l">
              <a:buNone/>
              <a:defRPr sz="800">
                <a:solidFill>
                  <a:srgbClr val="000000"/>
                </a:solidFill>
                <a:latin typeface="Work Sans Medium"/>
                <a:ea typeface="Work Sans Medium"/>
                <a:cs typeface="Work Sans Medium"/>
                <a:sym typeface="Work Sans Medium"/>
              </a:defRPr>
            </a:lvl4pPr>
            <a:lvl5pPr lvl="4" algn="l">
              <a:buNone/>
              <a:defRPr sz="800">
                <a:solidFill>
                  <a:srgbClr val="000000"/>
                </a:solidFill>
                <a:latin typeface="Work Sans Medium"/>
                <a:ea typeface="Work Sans Medium"/>
                <a:cs typeface="Work Sans Medium"/>
                <a:sym typeface="Work Sans Medium"/>
              </a:defRPr>
            </a:lvl5pPr>
            <a:lvl6pPr lvl="5" algn="l">
              <a:buNone/>
              <a:defRPr sz="800">
                <a:solidFill>
                  <a:srgbClr val="000000"/>
                </a:solidFill>
                <a:latin typeface="Work Sans Medium"/>
                <a:ea typeface="Work Sans Medium"/>
                <a:cs typeface="Work Sans Medium"/>
                <a:sym typeface="Work Sans Medium"/>
              </a:defRPr>
            </a:lvl6pPr>
            <a:lvl7pPr lvl="6" algn="l">
              <a:buNone/>
              <a:defRPr sz="800">
                <a:solidFill>
                  <a:srgbClr val="000000"/>
                </a:solidFill>
                <a:latin typeface="Work Sans Medium"/>
                <a:ea typeface="Work Sans Medium"/>
                <a:cs typeface="Work Sans Medium"/>
                <a:sym typeface="Work Sans Medium"/>
              </a:defRPr>
            </a:lvl7pPr>
            <a:lvl8pPr lvl="7" algn="l">
              <a:buNone/>
              <a:defRPr sz="800">
                <a:solidFill>
                  <a:srgbClr val="000000"/>
                </a:solidFill>
                <a:latin typeface="Work Sans Medium"/>
                <a:ea typeface="Work Sans Medium"/>
                <a:cs typeface="Work Sans Medium"/>
                <a:sym typeface="Work Sans Medium"/>
              </a:defRPr>
            </a:lvl8pPr>
            <a:lvl9pPr lvl="8" algn="l">
              <a:buNone/>
              <a:defRPr sz="800">
                <a:solidFill>
                  <a:srgbClr val="000000"/>
                </a:solidFill>
                <a:latin typeface="Work Sans Medium"/>
                <a:ea typeface="Work Sans Medium"/>
                <a:cs typeface="Work Sans Medium"/>
                <a:sym typeface="Work Sans Medium"/>
              </a:defRPr>
            </a:lvl9pPr>
          </a:lstStyle>
          <a:p>
            <a:pPr marL="0" lvl="0" indent="0" algn="l" rtl="0">
              <a:spcBef>
                <a:spcPts val="0"/>
              </a:spcBef>
              <a:spcAft>
                <a:spcPts val="0"/>
              </a:spcAft>
              <a:buNone/>
            </a:pPr>
            <a:fld id="{00000000-1234-1234-1234-123412341234}" type="slidenum">
              <a:rPr lang="en"/>
              <a:t>‹#›</a:t>
            </a:fld>
            <a:endParaRPr/>
          </a:p>
        </p:txBody>
      </p:sp>
      <p:sp>
        <p:nvSpPr>
          <p:cNvPr id="803" name="Google Shape;803;g3f5735e12be_0_913"/>
          <p:cNvSpPr txBox="1"/>
          <p:nvPr/>
        </p:nvSpPr>
        <p:spPr>
          <a:xfrm>
            <a:off x="471275" y="1377900"/>
            <a:ext cx="2606100" cy="2787900"/>
          </a:xfrm>
          <a:prstGeom prst="rect">
            <a:avLst/>
          </a:prstGeom>
          <a:solidFill>
            <a:srgbClr val="00B47D"/>
          </a:solidFill>
          <a:ln>
            <a:noFill/>
          </a:ln>
        </p:spPr>
        <p:txBody>
          <a:bodyPr spcFirstLastPara="1" wrap="square" lIns="91425" tIns="91425" rIns="91425" bIns="91425" anchor="ctr" anchorCtr="0">
            <a:noAutofit/>
          </a:bodyPr>
          <a:lstStyle/>
          <a:p>
            <a:pPr marL="0" lvl="0" indent="0" algn="l" rtl="0">
              <a:lnSpc>
                <a:spcPct val="100000"/>
              </a:lnSpc>
              <a:spcBef>
                <a:spcPts val="0"/>
              </a:spcBef>
              <a:spcAft>
                <a:spcPts val="0"/>
              </a:spcAft>
              <a:buNone/>
            </a:pPr>
            <a:endParaRPr sz="1350">
              <a:latin typeface="Open Sans"/>
              <a:ea typeface="Open Sans"/>
              <a:cs typeface="Open Sans"/>
              <a:sym typeface="Open Sans"/>
            </a:endParaRPr>
          </a:p>
        </p:txBody>
      </p:sp>
      <p:sp>
        <p:nvSpPr>
          <p:cNvPr id="804" name="Google Shape;804;g3f5735e12be_0_913"/>
          <p:cNvSpPr txBox="1"/>
          <p:nvPr/>
        </p:nvSpPr>
        <p:spPr>
          <a:xfrm>
            <a:off x="3270750" y="1371600"/>
            <a:ext cx="2606100" cy="2787900"/>
          </a:xfrm>
          <a:prstGeom prst="rect">
            <a:avLst/>
          </a:prstGeom>
          <a:solidFill>
            <a:schemeClr val="dk2"/>
          </a:solidFill>
          <a:ln>
            <a:noFill/>
          </a:ln>
        </p:spPr>
        <p:txBody>
          <a:bodyPr spcFirstLastPara="1" wrap="square" lIns="91425" tIns="91425" rIns="91425" bIns="91425" anchor="ctr" anchorCtr="0">
            <a:noAutofit/>
          </a:bodyPr>
          <a:lstStyle/>
          <a:p>
            <a:pPr marL="0" lvl="0" indent="0" algn="l" rtl="0">
              <a:lnSpc>
                <a:spcPct val="100000"/>
              </a:lnSpc>
              <a:spcBef>
                <a:spcPts val="0"/>
              </a:spcBef>
              <a:spcAft>
                <a:spcPts val="0"/>
              </a:spcAft>
              <a:buNone/>
            </a:pPr>
            <a:endParaRPr sz="1350">
              <a:latin typeface="Open Sans"/>
              <a:ea typeface="Open Sans"/>
              <a:cs typeface="Open Sans"/>
              <a:sym typeface="Open Sans"/>
            </a:endParaRPr>
          </a:p>
        </p:txBody>
      </p:sp>
      <p:sp>
        <p:nvSpPr>
          <p:cNvPr id="805" name="Google Shape;805;g3f5735e12be_0_913"/>
          <p:cNvSpPr txBox="1"/>
          <p:nvPr/>
        </p:nvSpPr>
        <p:spPr>
          <a:xfrm>
            <a:off x="6080700" y="1371600"/>
            <a:ext cx="2606100" cy="2787900"/>
          </a:xfrm>
          <a:prstGeom prst="rect">
            <a:avLst/>
          </a:prstGeom>
          <a:solidFill>
            <a:schemeClr val="dk2"/>
          </a:solidFill>
          <a:ln>
            <a:noFill/>
          </a:ln>
        </p:spPr>
        <p:txBody>
          <a:bodyPr spcFirstLastPara="1" wrap="square" lIns="91425" tIns="91425" rIns="91425" bIns="91425" anchor="ctr" anchorCtr="0">
            <a:noAutofit/>
          </a:bodyPr>
          <a:lstStyle/>
          <a:p>
            <a:pPr marL="0" lvl="0" indent="0" algn="l" rtl="0">
              <a:lnSpc>
                <a:spcPct val="100000"/>
              </a:lnSpc>
              <a:spcBef>
                <a:spcPts val="0"/>
              </a:spcBef>
              <a:spcAft>
                <a:spcPts val="0"/>
              </a:spcAft>
              <a:buNone/>
            </a:pPr>
            <a:endParaRPr sz="1350">
              <a:latin typeface="Open Sans"/>
              <a:ea typeface="Open Sans"/>
              <a:cs typeface="Open Sans"/>
              <a:sym typeface="Open Sans"/>
            </a:endParaRPr>
          </a:p>
        </p:txBody>
      </p:sp>
      <p:sp>
        <p:nvSpPr>
          <p:cNvPr id="806" name="Google Shape;806;g3f5735e12be_0_913"/>
          <p:cNvSpPr txBox="1">
            <a:spLocks noGrp="1"/>
          </p:cNvSpPr>
          <p:nvPr>
            <p:ph type="body" idx="1"/>
          </p:nvPr>
        </p:nvSpPr>
        <p:spPr>
          <a:xfrm>
            <a:off x="3283274" y="2036175"/>
            <a:ext cx="2482200" cy="1928700"/>
          </a:xfrm>
          <a:prstGeom prst="rect">
            <a:avLst/>
          </a:prstGeom>
          <a:noFill/>
        </p:spPr>
        <p:txBody>
          <a:bodyPr spcFirstLastPara="1" wrap="square" lIns="91425" tIns="91425" rIns="91425" bIns="91425" anchor="t" anchorCtr="0">
            <a:noAutofit/>
          </a:bodyPr>
          <a:lstStyle>
            <a:lvl1pPr marL="457200" lvl="0" indent="-317500">
              <a:spcBef>
                <a:spcPts val="0"/>
              </a:spcBef>
              <a:spcAft>
                <a:spcPts val="0"/>
              </a:spcAft>
              <a:buSzPts val="1400"/>
              <a:buChar char="●"/>
              <a:defRPr sz="1400"/>
            </a:lvl1pPr>
            <a:lvl2pPr marL="914400" lvl="1" indent="-317500">
              <a:spcBef>
                <a:spcPts val="1600"/>
              </a:spcBef>
              <a:spcAft>
                <a:spcPts val="0"/>
              </a:spcAft>
              <a:buClr>
                <a:srgbClr val="000000"/>
              </a:buClr>
              <a:buSzPts val="1400"/>
              <a:buChar char="○"/>
              <a:defRPr>
                <a:solidFill>
                  <a:srgbClr val="000000"/>
                </a:solidFill>
              </a:defRPr>
            </a:lvl2pPr>
            <a:lvl3pPr marL="1371600" lvl="2" indent="-317500">
              <a:spcBef>
                <a:spcPts val="1600"/>
              </a:spcBef>
              <a:spcAft>
                <a:spcPts val="0"/>
              </a:spcAft>
              <a:buClr>
                <a:srgbClr val="000000"/>
              </a:buClr>
              <a:buSzPts val="1400"/>
              <a:buChar char="■"/>
              <a:defRPr>
                <a:solidFill>
                  <a:srgbClr val="000000"/>
                </a:solidFill>
              </a:defRPr>
            </a:lvl3pPr>
            <a:lvl4pPr marL="1828800" lvl="3" indent="-317500">
              <a:spcBef>
                <a:spcPts val="1600"/>
              </a:spcBef>
              <a:spcAft>
                <a:spcPts val="0"/>
              </a:spcAft>
              <a:buSzPts val="1400"/>
              <a:buChar char="●"/>
              <a:defRPr/>
            </a:lvl4pPr>
            <a:lvl5pPr marL="2286000" lvl="4" indent="-285750">
              <a:spcBef>
                <a:spcPts val="1600"/>
              </a:spcBef>
              <a:spcAft>
                <a:spcPts val="0"/>
              </a:spcAft>
              <a:buSzPts val="900"/>
              <a:buChar char="○"/>
              <a:defRPr/>
            </a:lvl5pPr>
            <a:lvl6pPr marL="2743200" lvl="5" indent="-285750">
              <a:spcBef>
                <a:spcPts val="1600"/>
              </a:spcBef>
              <a:spcAft>
                <a:spcPts val="0"/>
              </a:spcAft>
              <a:buSzPts val="900"/>
              <a:buChar char="■"/>
              <a:defRPr/>
            </a:lvl6pPr>
            <a:lvl7pPr marL="3200400" lvl="6" indent="-317500">
              <a:spcBef>
                <a:spcPts val="1600"/>
              </a:spcBef>
              <a:spcAft>
                <a:spcPts val="0"/>
              </a:spcAft>
              <a:buSzPts val="1400"/>
              <a:buChar char="●"/>
              <a:defRPr/>
            </a:lvl7pPr>
            <a:lvl8pPr marL="3657600" lvl="7" indent="-285750">
              <a:spcBef>
                <a:spcPts val="1600"/>
              </a:spcBef>
              <a:spcAft>
                <a:spcPts val="0"/>
              </a:spcAft>
              <a:buSzPts val="900"/>
              <a:buChar char="○"/>
              <a:defRPr/>
            </a:lvl8pPr>
            <a:lvl9pPr marL="4114800" lvl="8" indent="-285750">
              <a:spcBef>
                <a:spcPts val="1600"/>
              </a:spcBef>
              <a:spcAft>
                <a:spcPts val="1600"/>
              </a:spcAft>
              <a:buSzPts val="900"/>
              <a:buChar char="■"/>
              <a:defRPr/>
            </a:lvl9pPr>
          </a:lstStyle>
          <a:p>
            <a:endParaRPr/>
          </a:p>
        </p:txBody>
      </p:sp>
      <p:sp>
        <p:nvSpPr>
          <p:cNvPr id="807" name="Google Shape;807;g3f5735e12be_0_913"/>
          <p:cNvSpPr txBox="1">
            <a:spLocks noGrp="1"/>
          </p:cNvSpPr>
          <p:nvPr>
            <p:ph type="title" idx="2"/>
          </p:nvPr>
        </p:nvSpPr>
        <p:spPr>
          <a:xfrm>
            <a:off x="496400" y="1383575"/>
            <a:ext cx="2397600" cy="301500"/>
          </a:xfrm>
          <a:prstGeom prst="rect">
            <a:avLst/>
          </a:prstGeom>
          <a:noFill/>
        </p:spPr>
        <p:txBody>
          <a:bodyPr spcFirstLastPara="1" wrap="square" lIns="91425" tIns="91425" rIns="91425" bIns="91425" anchor="t" anchorCtr="0">
            <a:noAutofit/>
          </a:bodyPr>
          <a:lstStyle>
            <a:lvl1pPr lvl="0">
              <a:spcBef>
                <a:spcPts val="0"/>
              </a:spcBef>
              <a:spcAft>
                <a:spcPts val="0"/>
              </a:spcAft>
              <a:buSzPts val="1000"/>
              <a:buNone/>
              <a:defRPr sz="1000"/>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808" name="Google Shape;808;g3f5735e12be_0_913"/>
          <p:cNvSpPr txBox="1">
            <a:spLocks noGrp="1"/>
          </p:cNvSpPr>
          <p:nvPr>
            <p:ph type="title" idx="3"/>
          </p:nvPr>
        </p:nvSpPr>
        <p:spPr>
          <a:xfrm>
            <a:off x="3288550" y="1376363"/>
            <a:ext cx="2397600" cy="301500"/>
          </a:xfrm>
          <a:prstGeom prst="rect">
            <a:avLst/>
          </a:prstGeom>
          <a:noFill/>
        </p:spPr>
        <p:txBody>
          <a:bodyPr spcFirstLastPara="1" wrap="square" lIns="91425" tIns="91425" rIns="91425" bIns="91425" anchor="t" anchorCtr="0">
            <a:noAutofit/>
          </a:bodyPr>
          <a:lstStyle>
            <a:lvl1pPr lvl="0">
              <a:spcBef>
                <a:spcPts val="0"/>
              </a:spcBef>
              <a:spcAft>
                <a:spcPts val="0"/>
              </a:spcAft>
              <a:buSzPts val="1000"/>
              <a:buNone/>
              <a:defRPr sz="1000"/>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809" name="Google Shape;809;g3f5735e12be_0_913"/>
          <p:cNvSpPr txBox="1">
            <a:spLocks noGrp="1"/>
          </p:cNvSpPr>
          <p:nvPr>
            <p:ph type="title" idx="4"/>
          </p:nvPr>
        </p:nvSpPr>
        <p:spPr>
          <a:xfrm>
            <a:off x="6080700" y="1383575"/>
            <a:ext cx="2397600" cy="301500"/>
          </a:xfrm>
          <a:prstGeom prst="rect">
            <a:avLst/>
          </a:prstGeom>
          <a:noFill/>
        </p:spPr>
        <p:txBody>
          <a:bodyPr spcFirstLastPara="1" wrap="square" lIns="91425" tIns="91425" rIns="91425" bIns="91425" anchor="t" anchorCtr="0">
            <a:noAutofit/>
          </a:bodyPr>
          <a:lstStyle>
            <a:lvl1pPr lvl="0">
              <a:spcBef>
                <a:spcPts val="0"/>
              </a:spcBef>
              <a:spcAft>
                <a:spcPts val="0"/>
              </a:spcAft>
              <a:buSzPts val="1000"/>
              <a:buNone/>
              <a:defRPr sz="1000"/>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810" name="Google Shape;810;g3f5735e12be_0_913"/>
          <p:cNvSpPr txBox="1">
            <a:spLocks noGrp="1"/>
          </p:cNvSpPr>
          <p:nvPr>
            <p:ph type="title" idx="5"/>
          </p:nvPr>
        </p:nvSpPr>
        <p:spPr>
          <a:xfrm>
            <a:off x="496400" y="1742675"/>
            <a:ext cx="2397600" cy="457200"/>
          </a:xfrm>
          <a:prstGeom prst="rect">
            <a:avLst/>
          </a:prstGeom>
          <a:noFill/>
        </p:spPr>
        <p:txBody>
          <a:bodyPr spcFirstLastPara="1" wrap="square" lIns="91425" tIns="91425" rIns="91425" bIns="91425" anchor="t" anchorCtr="0">
            <a:noAutofit/>
          </a:bodyPr>
          <a:lstStyle>
            <a:lvl1pPr lvl="0">
              <a:spcBef>
                <a:spcPts val="0"/>
              </a:spcBef>
              <a:spcAft>
                <a:spcPts val="0"/>
              </a:spcAft>
              <a:buSzPts val="1900"/>
              <a:buNone/>
              <a:defRPr sz="1900"/>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811" name="Google Shape;811;g3f5735e12be_0_913"/>
          <p:cNvSpPr txBox="1">
            <a:spLocks noGrp="1"/>
          </p:cNvSpPr>
          <p:nvPr>
            <p:ph type="body" idx="6"/>
          </p:nvPr>
        </p:nvSpPr>
        <p:spPr>
          <a:xfrm>
            <a:off x="496400" y="2050600"/>
            <a:ext cx="2439900" cy="1928700"/>
          </a:xfrm>
          <a:prstGeom prst="rect">
            <a:avLst/>
          </a:prstGeom>
          <a:noFill/>
        </p:spPr>
        <p:txBody>
          <a:bodyPr spcFirstLastPara="1" wrap="square" lIns="91425" tIns="91425" rIns="91425" bIns="91425" anchor="t" anchorCtr="0">
            <a:noAutofit/>
          </a:bodyPr>
          <a:lstStyle>
            <a:lvl1pPr marL="457200" lvl="0" indent="-317500">
              <a:spcBef>
                <a:spcPts val="0"/>
              </a:spcBef>
              <a:spcAft>
                <a:spcPts val="0"/>
              </a:spcAft>
              <a:buSzPts val="1400"/>
              <a:buChar char="●"/>
              <a:defRPr sz="1400"/>
            </a:lvl1pPr>
            <a:lvl2pPr marL="914400" lvl="1" indent="-317500">
              <a:spcBef>
                <a:spcPts val="1600"/>
              </a:spcBef>
              <a:spcAft>
                <a:spcPts val="0"/>
              </a:spcAft>
              <a:buClr>
                <a:srgbClr val="000000"/>
              </a:buClr>
              <a:buSzPts val="1400"/>
              <a:buChar char="○"/>
              <a:defRPr>
                <a:solidFill>
                  <a:srgbClr val="000000"/>
                </a:solidFill>
              </a:defRPr>
            </a:lvl2pPr>
            <a:lvl3pPr marL="1371600" lvl="2" indent="-317500">
              <a:spcBef>
                <a:spcPts val="1600"/>
              </a:spcBef>
              <a:spcAft>
                <a:spcPts val="0"/>
              </a:spcAft>
              <a:buClr>
                <a:srgbClr val="000000"/>
              </a:buClr>
              <a:buSzPts val="1400"/>
              <a:buChar char="■"/>
              <a:defRPr>
                <a:solidFill>
                  <a:srgbClr val="000000"/>
                </a:solidFill>
              </a:defRPr>
            </a:lvl3pPr>
            <a:lvl4pPr marL="1828800" lvl="3" indent="-317500">
              <a:spcBef>
                <a:spcPts val="1600"/>
              </a:spcBef>
              <a:spcAft>
                <a:spcPts val="0"/>
              </a:spcAft>
              <a:buSzPts val="1400"/>
              <a:buChar char="●"/>
              <a:defRPr/>
            </a:lvl4pPr>
            <a:lvl5pPr marL="2286000" lvl="4" indent="-285750">
              <a:spcBef>
                <a:spcPts val="1600"/>
              </a:spcBef>
              <a:spcAft>
                <a:spcPts val="0"/>
              </a:spcAft>
              <a:buSzPts val="900"/>
              <a:buChar char="○"/>
              <a:defRPr/>
            </a:lvl5pPr>
            <a:lvl6pPr marL="2743200" lvl="5" indent="-285750">
              <a:spcBef>
                <a:spcPts val="1600"/>
              </a:spcBef>
              <a:spcAft>
                <a:spcPts val="0"/>
              </a:spcAft>
              <a:buSzPts val="900"/>
              <a:buChar char="■"/>
              <a:defRPr/>
            </a:lvl6pPr>
            <a:lvl7pPr marL="3200400" lvl="6" indent="-317500">
              <a:spcBef>
                <a:spcPts val="1600"/>
              </a:spcBef>
              <a:spcAft>
                <a:spcPts val="0"/>
              </a:spcAft>
              <a:buSzPts val="1400"/>
              <a:buChar char="●"/>
              <a:defRPr/>
            </a:lvl7pPr>
            <a:lvl8pPr marL="3657600" lvl="7" indent="-285750">
              <a:spcBef>
                <a:spcPts val="1600"/>
              </a:spcBef>
              <a:spcAft>
                <a:spcPts val="0"/>
              </a:spcAft>
              <a:buSzPts val="900"/>
              <a:buChar char="○"/>
              <a:defRPr/>
            </a:lvl8pPr>
            <a:lvl9pPr marL="4114800" lvl="8" indent="-285750">
              <a:spcBef>
                <a:spcPts val="1600"/>
              </a:spcBef>
              <a:spcAft>
                <a:spcPts val="1600"/>
              </a:spcAft>
              <a:buSzPts val="900"/>
              <a:buChar char="■"/>
              <a:defRPr/>
            </a:lvl9pPr>
          </a:lstStyle>
          <a:p>
            <a:endParaRPr/>
          </a:p>
        </p:txBody>
      </p:sp>
      <p:sp>
        <p:nvSpPr>
          <p:cNvPr id="812" name="Google Shape;812;g3f5735e12be_0_913"/>
          <p:cNvSpPr txBox="1">
            <a:spLocks noGrp="1"/>
          </p:cNvSpPr>
          <p:nvPr>
            <p:ph type="title" idx="7"/>
          </p:nvPr>
        </p:nvSpPr>
        <p:spPr>
          <a:xfrm>
            <a:off x="3270750" y="1742675"/>
            <a:ext cx="2397600" cy="457200"/>
          </a:xfrm>
          <a:prstGeom prst="rect">
            <a:avLst/>
          </a:prstGeom>
          <a:noFill/>
        </p:spPr>
        <p:txBody>
          <a:bodyPr spcFirstLastPara="1" wrap="square" lIns="91425" tIns="91425" rIns="91425" bIns="91425" anchor="t" anchorCtr="0">
            <a:noAutofit/>
          </a:bodyPr>
          <a:lstStyle>
            <a:lvl1pPr lvl="0">
              <a:spcBef>
                <a:spcPts val="0"/>
              </a:spcBef>
              <a:spcAft>
                <a:spcPts val="0"/>
              </a:spcAft>
              <a:buSzPts val="1900"/>
              <a:buNone/>
              <a:defRPr sz="1900"/>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813" name="Google Shape;813;g3f5735e12be_0_913"/>
          <p:cNvSpPr txBox="1">
            <a:spLocks noGrp="1"/>
          </p:cNvSpPr>
          <p:nvPr>
            <p:ph type="body" idx="8"/>
          </p:nvPr>
        </p:nvSpPr>
        <p:spPr>
          <a:xfrm>
            <a:off x="6082749" y="2036175"/>
            <a:ext cx="2482200" cy="1928700"/>
          </a:xfrm>
          <a:prstGeom prst="rect">
            <a:avLst/>
          </a:prstGeom>
          <a:noFill/>
        </p:spPr>
        <p:txBody>
          <a:bodyPr spcFirstLastPara="1" wrap="square" lIns="91425" tIns="91425" rIns="91425" bIns="91425" anchor="t" anchorCtr="0">
            <a:noAutofit/>
          </a:bodyPr>
          <a:lstStyle>
            <a:lvl1pPr marL="457200" lvl="0" indent="-317500">
              <a:spcBef>
                <a:spcPts val="0"/>
              </a:spcBef>
              <a:spcAft>
                <a:spcPts val="0"/>
              </a:spcAft>
              <a:buSzPts val="1400"/>
              <a:buChar char="●"/>
              <a:defRPr sz="1400"/>
            </a:lvl1pPr>
            <a:lvl2pPr marL="914400" lvl="1" indent="-317500">
              <a:spcBef>
                <a:spcPts val="1600"/>
              </a:spcBef>
              <a:spcAft>
                <a:spcPts val="0"/>
              </a:spcAft>
              <a:buClr>
                <a:srgbClr val="000000"/>
              </a:buClr>
              <a:buSzPts val="1400"/>
              <a:buChar char="○"/>
              <a:defRPr>
                <a:solidFill>
                  <a:srgbClr val="000000"/>
                </a:solidFill>
              </a:defRPr>
            </a:lvl2pPr>
            <a:lvl3pPr marL="1371600" lvl="2" indent="-317500">
              <a:spcBef>
                <a:spcPts val="1600"/>
              </a:spcBef>
              <a:spcAft>
                <a:spcPts val="0"/>
              </a:spcAft>
              <a:buClr>
                <a:srgbClr val="000000"/>
              </a:buClr>
              <a:buSzPts val="1400"/>
              <a:buChar char="■"/>
              <a:defRPr>
                <a:solidFill>
                  <a:srgbClr val="000000"/>
                </a:solidFill>
              </a:defRPr>
            </a:lvl3pPr>
            <a:lvl4pPr marL="1828800" lvl="3" indent="-317500">
              <a:spcBef>
                <a:spcPts val="1600"/>
              </a:spcBef>
              <a:spcAft>
                <a:spcPts val="0"/>
              </a:spcAft>
              <a:buSzPts val="1400"/>
              <a:buChar char="●"/>
              <a:defRPr/>
            </a:lvl4pPr>
            <a:lvl5pPr marL="2286000" lvl="4" indent="-285750">
              <a:spcBef>
                <a:spcPts val="1600"/>
              </a:spcBef>
              <a:spcAft>
                <a:spcPts val="0"/>
              </a:spcAft>
              <a:buSzPts val="900"/>
              <a:buChar char="○"/>
              <a:defRPr/>
            </a:lvl5pPr>
            <a:lvl6pPr marL="2743200" lvl="5" indent="-285750">
              <a:spcBef>
                <a:spcPts val="1600"/>
              </a:spcBef>
              <a:spcAft>
                <a:spcPts val="0"/>
              </a:spcAft>
              <a:buSzPts val="900"/>
              <a:buChar char="■"/>
              <a:defRPr/>
            </a:lvl6pPr>
            <a:lvl7pPr marL="3200400" lvl="6" indent="-317500">
              <a:spcBef>
                <a:spcPts val="1600"/>
              </a:spcBef>
              <a:spcAft>
                <a:spcPts val="0"/>
              </a:spcAft>
              <a:buSzPts val="1400"/>
              <a:buChar char="●"/>
              <a:defRPr/>
            </a:lvl7pPr>
            <a:lvl8pPr marL="3657600" lvl="7" indent="-285750">
              <a:spcBef>
                <a:spcPts val="1600"/>
              </a:spcBef>
              <a:spcAft>
                <a:spcPts val="0"/>
              </a:spcAft>
              <a:buSzPts val="900"/>
              <a:buChar char="○"/>
              <a:defRPr/>
            </a:lvl8pPr>
            <a:lvl9pPr marL="4114800" lvl="8" indent="-285750">
              <a:spcBef>
                <a:spcPts val="1600"/>
              </a:spcBef>
              <a:spcAft>
                <a:spcPts val="1600"/>
              </a:spcAft>
              <a:buSzPts val="900"/>
              <a:buChar char="■"/>
              <a:defRPr/>
            </a:lvl9pPr>
          </a:lstStyle>
          <a:p>
            <a:endParaRPr/>
          </a:p>
        </p:txBody>
      </p:sp>
      <p:sp>
        <p:nvSpPr>
          <p:cNvPr id="814" name="Google Shape;814;g3f5735e12be_0_913"/>
          <p:cNvSpPr txBox="1">
            <a:spLocks noGrp="1"/>
          </p:cNvSpPr>
          <p:nvPr>
            <p:ph type="title" idx="9"/>
          </p:nvPr>
        </p:nvSpPr>
        <p:spPr>
          <a:xfrm>
            <a:off x="6070225" y="1742675"/>
            <a:ext cx="2397600" cy="457200"/>
          </a:xfrm>
          <a:prstGeom prst="rect">
            <a:avLst/>
          </a:prstGeom>
          <a:noFill/>
        </p:spPr>
        <p:txBody>
          <a:bodyPr spcFirstLastPara="1" wrap="square" lIns="91425" tIns="91425" rIns="91425" bIns="91425" anchor="t" anchorCtr="0">
            <a:noAutofit/>
          </a:bodyPr>
          <a:lstStyle>
            <a:lvl1pPr lvl="0">
              <a:spcBef>
                <a:spcPts val="0"/>
              </a:spcBef>
              <a:spcAft>
                <a:spcPts val="0"/>
              </a:spcAft>
              <a:buSzPts val="1900"/>
              <a:buNone/>
              <a:defRPr sz="1900"/>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Tree>
  </p:cSld>
  <p:clrMapOvr>
    <a:masterClrMapping/>
  </p:clrMapOvr>
  <p:extLst>
    <p:ext uri="{DCECCB84-F9BA-43D5-87BE-67443E8EF086}">
      <p15:sldGuideLst xmlns:p15="http://schemas.microsoft.com/office/powerpoint/2012/main">
        <p15:guide id="1" pos="2060">
          <p15:clr>
            <a:srgbClr val="FA7B17"/>
          </p15:clr>
        </p15:guide>
        <p15:guide id="2" pos="3702">
          <p15:clr>
            <a:srgbClr val="FA7B17"/>
          </p15:clr>
        </p15:guide>
        <p15:guide id="3" orient="horz" pos="864">
          <p15:clr>
            <a:srgbClr val="FA7B17"/>
          </p15:clr>
        </p15:guide>
        <p15:guide id="4" pos="1932">
          <p15:clr>
            <a:srgbClr val="FA7B17"/>
          </p15:clr>
        </p15:guide>
        <p15:guide id="5" pos="3830">
          <p15:clr>
            <a:srgbClr val="FA7B17"/>
          </p15:clr>
        </p15:guide>
        <p15:guide id="6" orient="horz" pos="2500">
          <p15:clr>
            <a:srgbClr val="FA7B17"/>
          </p15:clr>
        </p15:guide>
      </p15:sldGuideLst>
    </p:ext>
  </p:extLst>
</p:sldLayout>
</file>

<file path=ppt/slideLayouts/slideLayout139.xml><?xml version="1.0" encoding="utf-8"?>
<p:sldLayout xmlns:a="http://schemas.openxmlformats.org/drawingml/2006/main" xmlns:r="http://schemas.openxmlformats.org/officeDocument/2006/relationships" xmlns:p="http://schemas.openxmlformats.org/presentationml/2006/main" matchingName="Text + Illustration split 1">
  <p:cSld name="SECTION_TITLE_AND_DESCRIPTION_1_2">
    <p:spTree>
      <p:nvGrpSpPr>
        <p:cNvPr id="1" name="Shape 815"/>
        <p:cNvGrpSpPr/>
        <p:nvPr/>
      </p:nvGrpSpPr>
      <p:grpSpPr>
        <a:xfrm>
          <a:off x="0" y="0"/>
          <a:ext cx="0" cy="0"/>
          <a:chOff x="0" y="0"/>
          <a:chExt cx="0" cy="0"/>
        </a:xfrm>
      </p:grpSpPr>
      <p:sp>
        <p:nvSpPr>
          <p:cNvPr id="816" name="Google Shape;816;g3f5735e12be_0_928"/>
          <p:cNvSpPr/>
          <p:nvPr/>
        </p:nvSpPr>
        <p:spPr>
          <a:xfrm>
            <a:off x="4572000" y="-125"/>
            <a:ext cx="4572000" cy="5143500"/>
          </a:xfrm>
          <a:prstGeom prst="rect">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7" name="Google Shape;817;g3f5735e12be_0_928"/>
          <p:cNvSpPr txBox="1">
            <a:spLocks noGrp="1"/>
          </p:cNvSpPr>
          <p:nvPr>
            <p:ph type="subTitle" idx="1"/>
          </p:nvPr>
        </p:nvSpPr>
        <p:spPr>
          <a:xfrm>
            <a:off x="460775" y="363500"/>
            <a:ext cx="5977500" cy="548100"/>
          </a:xfrm>
          <a:prstGeom prst="rect">
            <a:avLst/>
          </a:prstGeom>
        </p:spPr>
        <p:txBody>
          <a:bodyPr spcFirstLastPara="1" wrap="square" lIns="0" tIns="0" rIns="0" bIns="0" anchor="t" anchorCtr="0">
            <a:noAutofit/>
          </a:bodyPr>
          <a:lstStyle>
            <a:lvl1pPr lvl="0">
              <a:lnSpc>
                <a:spcPct val="100000"/>
              </a:lnSpc>
              <a:spcBef>
                <a:spcPts val="0"/>
              </a:spcBef>
              <a:spcAft>
                <a:spcPts val="0"/>
              </a:spcAft>
              <a:buNone/>
              <a:defRPr sz="2700" b="1"/>
            </a:lvl1pPr>
            <a:lvl2pPr lvl="1">
              <a:spcBef>
                <a:spcPts val="1600"/>
              </a:spcBef>
              <a:spcAft>
                <a:spcPts val="0"/>
              </a:spcAft>
              <a:buNone/>
              <a:defRPr/>
            </a:lvl2pPr>
            <a:lvl3pPr lvl="2">
              <a:spcBef>
                <a:spcPts val="1600"/>
              </a:spcBef>
              <a:spcAft>
                <a:spcPts val="0"/>
              </a:spcAft>
              <a:buNone/>
              <a:defRPr/>
            </a:lvl3pPr>
            <a:lvl4pPr lvl="3">
              <a:spcBef>
                <a:spcPts val="1600"/>
              </a:spcBef>
              <a:spcAft>
                <a:spcPts val="0"/>
              </a:spcAft>
              <a:buNone/>
              <a:defRPr/>
            </a:lvl4pPr>
            <a:lvl5pPr lvl="4">
              <a:spcBef>
                <a:spcPts val="1600"/>
              </a:spcBef>
              <a:spcAft>
                <a:spcPts val="0"/>
              </a:spcAft>
              <a:buNone/>
              <a:defRPr/>
            </a:lvl5pPr>
            <a:lvl6pPr lvl="5">
              <a:spcBef>
                <a:spcPts val="1600"/>
              </a:spcBef>
              <a:spcAft>
                <a:spcPts val="0"/>
              </a:spcAft>
              <a:buNone/>
              <a:defRPr/>
            </a:lvl6pPr>
            <a:lvl7pPr lvl="6">
              <a:spcBef>
                <a:spcPts val="1600"/>
              </a:spcBef>
              <a:spcAft>
                <a:spcPts val="0"/>
              </a:spcAft>
              <a:buNone/>
              <a:defRPr/>
            </a:lvl7pPr>
            <a:lvl8pPr lvl="7">
              <a:spcBef>
                <a:spcPts val="1600"/>
              </a:spcBef>
              <a:spcAft>
                <a:spcPts val="0"/>
              </a:spcAft>
              <a:buNone/>
              <a:defRPr/>
            </a:lvl8pPr>
            <a:lvl9pPr lvl="8">
              <a:spcBef>
                <a:spcPts val="1600"/>
              </a:spcBef>
              <a:spcAft>
                <a:spcPts val="1600"/>
              </a:spcAft>
              <a:buNone/>
              <a:defRPr/>
            </a:lvl9pPr>
          </a:lstStyle>
          <a:p>
            <a:endParaRPr/>
          </a:p>
        </p:txBody>
      </p:sp>
      <p:sp>
        <p:nvSpPr>
          <p:cNvPr id="818" name="Google Shape;818;g3f5735e12be_0_928"/>
          <p:cNvSpPr txBox="1">
            <a:spLocks noGrp="1"/>
          </p:cNvSpPr>
          <p:nvPr>
            <p:ph type="sldNum" idx="12"/>
          </p:nvPr>
        </p:nvSpPr>
        <p:spPr>
          <a:xfrm>
            <a:off x="8686800" y="4686300"/>
            <a:ext cx="457200" cy="457200"/>
          </a:xfrm>
          <a:prstGeom prst="rect">
            <a:avLst/>
          </a:prstGeom>
        </p:spPr>
        <p:txBody>
          <a:bodyPr spcFirstLastPara="1" wrap="square" lIns="0" tIns="0" rIns="0" bIns="0" anchor="t" anchorCtr="0">
            <a:noAutofit/>
          </a:bodyPr>
          <a:lstStyle>
            <a:lvl1pPr lvl="0" algn="l">
              <a:buNone/>
              <a:defRPr sz="800">
                <a:solidFill>
                  <a:srgbClr val="000000"/>
                </a:solidFill>
                <a:latin typeface="Work Sans Medium"/>
                <a:ea typeface="Work Sans Medium"/>
                <a:cs typeface="Work Sans Medium"/>
                <a:sym typeface="Work Sans Medium"/>
              </a:defRPr>
            </a:lvl1pPr>
            <a:lvl2pPr lvl="1" algn="l">
              <a:buNone/>
              <a:defRPr sz="800">
                <a:solidFill>
                  <a:srgbClr val="000000"/>
                </a:solidFill>
                <a:latin typeface="Work Sans Medium"/>
                <a:ea typeface="Work Sans Medium"/>
                <a:cs typeface="Work Sans Medium"/>
                <a:sym typeface="Work Sans Medium"/>
              </a:defRPr>
            </a:lvl2pPr>
            <a:lvl3pPr lvl="2" algn="l">
              <a:buNone/>
              <a:defRPr sz="800">
                <a:solidFill>
                  <a:srgbClr val="000000"/>
                </a:solidFill>
                <a:latin typeface="Work Sans Medium"/>
                <a:ea typeface="Work Sans Medium"/>
                <a:cs typeface="Work Sans Medium"/>
                <a:sym typeface="Work Sans Medium"/>
              </a:defRPr>
            </a:lvl3pPr>
            <a:lvl4pPr lvl="3" algn="l">
              <a:buNone/>
              <a:defRPr sz="800">
                <a:solidFill>
                  <a:srgbClr val="000000"/>
                </a:solidFill>
                <a:latin typeface="Work Sans Medium"/>
                <a:ea typeface="Work Sans Medium"/>
                <a:cs typeface="Work Sans Medium"/>
                <a:sym typeface="Work Sans Medium"/>
              </a:defRPr>
            </a:lvl4pPr>
            <a:lvl5pPr lvl="4" algn="l">
              <a:buNone/>
              <a:defRPr sz="800">
                <a:solidFill>
                  <a:srgbClr val="000000"/>
                </a:solidFill>
                <a:latin typeface="Work Sans Medium"/>
                <a:ea typeface="Work Sans Medium"/>
                <a:cs typeface="Work Sans Medium"/>
                <a:sym typeface="Work Sans Medium"/>
              </a:defRPr>
            </a:lvl5pPr>
            <a:lvl6pPr lvl="5" algn="l">
              <a:buNone/>
              <a:defRPr sz="800">
                <a:solidFill>
                  <a:srgbClr val="000000"/>
                </a:solidFill>
                <a:latin typeface="Work Sans Medium"/>
                <a:ea typeface="Work Sans Medium"/>
                <a:cs typeface="Work Sans Medium"/>
                <a:sym typeface="Work Sans Medium"/>
              </a:defRPr>
            </a:lvl6pPr>
            <a:lvl7pPr lvl="6" algn="l">
              <a:buNone/>
              <a:defRPr sz="800">
                <a:solidFill>
                  <a:srgbClr val="000000"/>
                </a:solidFill>
                <a:latin typeface="Work Sans Medium"/>
                <a:ea typeface="Work Sans Medium"/>
                <a:cs typeface="Work Sans Medium"/>
                <a:sym typeface="Work Sans Medium"/>
              </a:defRPr>
            </a:lvl7pPr>
            <a:lvl8pPr lvl="7" algn="l">
              <a:buNone/>
              <a:defRPr sz="800">
                <a:solidFill>
                  <a:srgbClr val="000000"/>
                </a:solidFill>
                <a:latin typeface="Work Sans Medium"/>
                <a:ea typeface="Work Sans Medium"/>
                <a:cs typeface="Work Sans Medium"/>
                <a:sym typeface="Work Sans Medium"/>
              </a:defRPr>
            </a:lvl8pPr>
            <a:lvl9pPr lvl="8" algn="l">
              <a:buNone/>
              <a:defRPr sz="800">
                <a:solidFill>
                  <a:srgbClr val="000000"/>
                </a:solidFill>
                <a:latin typeface="Work Sans Medium"/>
                <a:ea typeface="Work Sans Medium"/>
                <a:cs typeface="Work Sans Medium"/>
                <a:sym typeface="Work Sans Medium"/>
              </a:defRPr>
            </a:lvl9pPr>
          </a:lstStyle>
          <a:p>
            <a:pPr marL="0" lvl="0" indent="0" algn="l" rtl="0">
              <a:spcBef>
                <a:spcPts val="0"/>
              </a:spcBef>
              <a:spcAft>
                <a:spcPts val="0"/>
              </a:spcAft>
              <a:buNone/>
            </a:pPr>
            <a:fld id="{00000000-1234-1234-1234-123412341234}" type="slidenum">
              <a:rPr lang="en"/>
              <a:t>‹#›</a:t>
            </a:fld>
            <a:endParaRPr/>
          </a:p>
        </p:txBody>
      </p:sp>
      <p:sp>
        <p:nvSpPr>
          <p:cNvPr id="819" name="Google Shape;819;g3f5735e12be_0_928"/>
          <p:cNvSpPr txBox="1">
            <a:spLocks noGrp="1"/>
          </p:cNvSpPr>
          <p:nvPr>
            <p:ph type="body" idx="2"/>
          </p:nvPr>
        </p:nvSpPr>
        <p:spPr>
          <a:xfrm>
            <a:off x="440442" y="1163400"/>
            <a:ext cx="3834900" cy="3294600"/>
          </a:xfrm>
          <a:prstGeom prst="rect">
            <a:avLst/>
          </a:prstGeom>
        </p:spPr>
        <p:txBody>
          <a:bodyPr spcFirstLastPara="1" wrap="square" lIns="91425" tIns="91425" rIns="91425" bIns="91425" anchor="t" anchorCtr="0">
            <a:noAutofit/>
          </a:bodyPr>
          <a:lstStyle>
            <a:lvl1pPr marL="457200" lvl="0" indent="-330200">
              <a:lnSpc>
                <a:spcPct val="100000"/>
              </a:lnSpc>
              <a:spcBef>
                <a:spcPts val="0"/>
              </a:spcBef>
              <a:spcAft>
                <a:spcPts val="0"/>
              </a:spcAft>
              <a:buSzPts val="1600"/>
              <a:buChar char="●"/>
              <a:defRPr sz="1600"/>
            </a:lvl1pPr>
            <a:lvl2pPr marL="914400" lvl="1" indent="-330200">
              <a:spcBef>
                <a:spcPts val="1000"/>
              </a:spcBef>
              <a:spcAft>
                <a:spcPts val="0"/>
              </a:spcAft>
              <a:buClr>
                <a:srgbClr val="000000"/>
              </a:buClr>
              <a:buSzPts val="1600"/>
              <a:buChar char="○"/>
              <a:defRPr sz="1600">
                <a:solidFill>
                  <a:srgbClr val="000000"/>
                </a:solidFill>
              </a:defRPr>
            </a:lvl2pPr>
            <a:lvl3pPr marL="1371600" lvl="2" indent="-330200">
              <a:spcBef>
                <a:spcPts val="1000"/>
              </a:spcBef>
              <a:spcAft>
                <a:spcPts val="0"/>
              </a:spcAft>
              <a:buClr>
                <a:srgbClr val="000000"/>
              </a:buClr>
              <a:buSzPts val="1600"/>
              <a:buChar char="■"/>
              <a:defRPr sz="1600">
                <a:solidFill>
                  <a:srgbClr val="000000"/>
                </a:solidFill>
              </a:defRPr>
            </a:lvl3pPr>
            <a:lvl4pPr marL="1828800" lvl="3" indent="-330200">
              <a:spcBef>
                <a:spcPts val="1000"/>
              </a:spcBef>
              <a:spcAft>
                <a:spcPts val="0"/>
              </a:spcAft>
              <a:buSzPts val="1600"/>
              <a:buChar char="●"/>
              <a:defRPr sz="1600"/>
            </a:lvl4pPr>
            <a:lvl5pPr marL="2286000" lvl="4" indent="-330200">
              <a:spcBef>
                <a:spcPts val="1000"/>
              </a:spcBef>
              <a:spcAft>
                <a:spcPts val="0"/>
              </a:spcAft>
              <a:buClr>
                <a:srgbClr val="000000"/>
              </a:buClr>
              <a:buSzPts val="1600"/>
              <a:buChar char="○"/>
              <a:defRPr sz="1600">
                <a:solidFill>
                  <a:srgbClr val="000000"/>
                </a:solidFill>
              </a:defRPr>
            </a:lvl5pPr>
            <a:lvl6pPr marL="2743200" lvl="5" indent="-330200">
              <a:spcBef>
                <a:spcPts val="1000"/>
              </a:spcBef>
              <a:spcAft>
                <a:spcPts val="0"/>
              </a:spcAft>
              <a:buClr>
                <a:srgbClr val="000000"/>
              </a:buClr>
              <a:buSzPts val="1600"/>
              <a:buChar char="■"/>
              <a:defRPr sz="1600">
                <a:solidFill>
                  <a:srgbClr val="000000"/>
                </a:solidFill>
              </a:defRPr>
            </a:lvl6pPr>
            <a:lvl7pPr marL="3200400" lvl="6" indent="-330200">
              <a:spcBef>
                <a:spcPts val="1000"/>
              </a:spcBef>
              <a:spcAft>
                <a:spcPts val="0"/>
              </a:spcAft>
              <a:buSzPts val="1600"/>
              <a:buChar char="●"/>
              <a:defRPr sz="1600"/>
            </a:lvl7pPr>
            <a:lvl8pPr marL="3657600" lvl="7" indent="-330200">
              <a:spcBef>
                <a:spcPts val="1000"/>
              </a:spcBef>
              <a:spcAft>
                <a:spcPts val="0"/>
              </a:spcAft>
              <a:buClr>
                <a:srgbClr val="000000"/>
              </a:buClr>
              <a:buSzPts val="1600"/>
              <a:buChar char="○"/>
              <a:defRPr sz="1600">
                <a:solidFill>
                  <a:srgbClr val="000000"/>
                </a:solidFill>
              </a:defRPr>
            </a:lvl8pPr>
            <a:lvl9pPr marL="4114800" lvl="8" indent="-330200">
              <a:spcBef>
                <a:spcPts val="1000"/>
              </a:spcBef>
              <a:spcAft>
                <a:spcPts val="1000"/>
              </a:spcAft>
              <a:buClr>
                <a:srgbClr val="000000"/>
              </a:buClr>
              <a:buSzPts val="1600"/>
              <a:buChar char="■"/>
              <a:defRPr sz="1600">
                <a:solidFill>
                  <a:srgbClr val="000000"/>
                </a:solidFill>
              </a:defRPr>
            </a:lvl9pPr>
          </a:lstStyle>
          <a:p>
            <a:endParaRPr/>
          </a:p>
        </p:txBody>
      </p:sp>
    </p:spTree>
  </p:cSld>
  <p:clrMapOvr>
    <a:masterClrMapping/>
  </p:clrMapOvr>
  <p:extLst>
    <p:ext uri="{DCECCB84-F9BA-43D5-87BE-67443E8EF086}">
      <p15:sldGuideLst xmlns:p15="http://schemas.microsoft.com/office/powerpoint/2012/main">
        <p15:guide id="1" orient="horz" pos="1620">
          <p15:clr>
            <a:srgbClr val="FA7B17"/>
          </p15:clr>
        </p15:guide>
        <p15:guide id="2" orient="horz" pos="720">
          <p15:clr>
            <a:srgbClr val="FA7B17"/>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Number callout (3)">
  <p:cSld name="MAIN_POINT_2_1_1_1">
    <p:spTree>
      <p:nvGrpSpPr>
        <p:cNvPr id="1" name="Shape 83"/>
        <p:cNvGrpSpPr/>
        <p:nvPr/>
      </p:nvGrpSpPr>
      <p:grpSpPr>
        <a:xfrm>
          <a:off x="0" y="0"/>
          <a:ext cx="0" cy="0"/>
          <a:chOff x="0" y="0"/>
          <a:chExt cx="0" cy="0"/>
        </a:xfrm>
      </p:grpSpPr>
      <p:sp>
        <p:nvSpPr>
          <p:cNvPr id="84" name="Google Shape;84;p88"/>
          <p:cNvSpPr txBox="1">
            <a:spLocks noGrp="1"/>
          </p:cNvSpPr>
          <p:nvPr>
            <p:ph type="ctrTitle"/>
          </p:nvPr>
        </p:nvSpPr>
        <p:spPr>
          <a:xfrm>
            <a:off x="457200" y="2571750"/>
            <a:ext cx="5943600" cy="2114400"/>
          </a:xfrm>
          <a:prstGeom prst="rect">
            <a:avLst/>
          </a:prstGeom>
          <a:noFill/>
          <a:ln>
            <a:noFill/>
          </a:ln>
        </p:spPr>
        <p:txBody>
          <a:bodyPr spcFirstLastPara="1" wrap="square" lIns="0" tIns="0" rIns="0" bIns="0" anchor="t" anchorCtr="0">
            <a:noAutofit/>
          </a:bodyPr>
          <a:lstStyle>
            <a:lvl1pPr lvl="0" algn="l">
              <a:lnSpc>
                <a:spcPct val="100000"/>
              </a:lnSpc>
              <a:spcBef>
                <a:spcPts val="0"/>
              </a:spcBef>
              <a:spcAft>
                <a:spcPts val="0"/>
              </a:spcAft>
              <a:buSzPts val="1900"/>
              <a:buNone/>
              <a:defRPr sz="1900" b="0"/>
            </a:lvl1pPr>
            <a:lvl2pPr lvl="1" algn="ctr">
              <a:lnSpc>
                <a:spcPct val="100000"/>
              </a:lnSpc>
              <a:spcBef>
                <a:spcPts val="0"/>
              </a:spcBef>
              <a:spcAft>
                <a:spcPts val="0"/>
              </a:spcAft>
              <a:buSzPts val="5200"/>
              <a:buNone/>
              <a:defRPr sz="5200"/>
            </a:lvl2pPr>
            <a:lvl3pPr lvl="2" algn="ctr">
              <a:lnSpc>
                <a:spcPct val="100000"/>
              </a:lnSpc>
              <a:spcBef>
                <a:spcPts val="0"/>
              </a:spcBef>
              <a:spcAft>
                <a:spcPts val="0"/>
              </a:spcAft>
              <a:buSzPts val="5200"/>
              <a:buNone/>
              <a:defRPr sz="5200"/>
            </a:lvl3pPr>
            <a:lvl4pPr lvl="3" algn="ctr">
              <a:lnSpc>
                <a:spcPct val="100000"/>
              </a:lnSpc>
              <a:spcBef>
                <a:spcPts val="0"/>
              </a:spcBef>
              <a:spcAft>
                <a:spcPts val="0"/>
              </a:spcAft>
              <a:buSzPts val="5200"/>
              <a:buNone/>
              <a:defRPr sz="5200"/>
            </a:lvl4pPr>
            <a:lvl5pPr lvl="4" algn="ctr">
              <a:lnSpc>
                <a:spcPct val="100000"/>
              </a:lnSpc>
              <a:spcBef>
                <a:spcPts val="0"/>
              </a:spcBef>
              <a:spcAft>
                <a:spcPts val="0"/>
              </a:spcAft>
              <a:buSzPts val="5200"/>
              <a:buNone/>
              <a:defRPr sz="5200"/>
            </a:lvl5pPr>
            <a:lvl6pPr lvl="5" algn="ctr">
              <a:lnSpc>
                <a:spcPct val="100000"/>
              </a:lnSpc>
              <a:spcBef>
                <a:spcPts val="0"/>
              </a:spcBef>
              <a:spcAft>
                <a:spcPts val="0"/>
              </a:spcAft>
              <a:buSzPts val="5200"/>
              <a:buNone/>
              <a:defRPr sz="5200"/>
            </a:lvl6pPr>
            <a:lvl7pPr lvl="6" algn="ctr">
              <a:lnSpc>
                <a:spcPct val="100000"/>
              </a:lnSpc>
              <a:spcBef>
                <a:spcPts val="0"/>
              </a:spcBef>
              <a:spcAft>
                <a:spcPts val="0"/>
              </a:spcAft>
              <a:buSzPts val="5200"/>
              <a:buNone/>
              <a:defRPr sz="5200"/>
            </a:lvl7pPr>
            <a:lvl8pPr lvl="7" algn="ctr">
              <a:lnSpc>
                <a:spcPct val="100000"/>
              </a:lnSpc>
              <a:spcBef>
                <a:spcPts val="0"/>
              </a:spcBef>
              <a:spcAft>
                <a:spcPts val="0"/>
              </a:spcAft>
              <a:buSzPts val="5200"/>
              <a:buNone/>
              <a:defRPr sz="5200"/>
            </a:lvl8pPr>
            <a:lvl9pPr lvl="8" algn="ctr">
              <a:lnSpc>
                <a:spcPct val="100000"/>
              </a:lnSpc>
              <a:spcBef>
                <a:spcPts val="0"/>
              </a:spcBef>
              <a:spcAft>
                <a:spcPts val="0"/>
              </a:spcAft>
              <a:buSzPts val="5200"/>
              <a:buNone/>
              <a:defRPr sz="5200"/>
            </a:lvl9pPr>
          </a:lstStyle>
          <a:p>
            <a:endParaRPr/>
          </a:p>
        </p:txBody>
      </p:sp>
      <p:sp>
        <p:nvSpPr>
          <p:cNvPr id="85" name="Google Shape;85;p88"/>
          <p:cNvSpPr txBox="1">
            <a:spLocks noGrp="1"/>
          </p:cNvSpPr>
          <p:nvPr>
            <p:ph type="title" idx="2"/>
          </p:nvPr>
        </p:nvSpPr>
        <p:spPr>
          <a:xfrm>
            <a:off x="1484700" y="194550"/>
            <a:ext cx="4693800" cy="16284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SzPts val="44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a:endParaRPr/>
          </a:p>
        </p:txBody>
      </p:sp>
      <p:sp>
        <p:nvSpPr>
          <p:cNvPr id="86" name="Google Shape;86;p88"/>
          <p:cNvSpPr txBox="1"/>
          <p:nvPr/>
        </p:nvSpPr>
        <p:spPr>
          <a:xfrm>
            <a:off x="457200" y="0"/>
            <a:ext cx="1027500" cy="1822800"/>
          </a:xfrm>
          <a:prstGeom prst="rect">
            <a:avLst/>
          </a:prstGeom>
          <a:no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2400"/>
              <a:buFont typeface="Arial"/>
              <a:buNone/>
            </a:pPr>
            <a:r>
              <a:rPr lang="en" sz="12400" b="1" i="0" u="none" strike="noStrike" cap="none">
                <a:solidFill>
                  <a:srgbClr val="000000"/>
                </a:solidFill>
                <a:latin typeface="Work Sans"/>
                <a:ea typeface="Work Sans"/>
                <a:cs typeface="Work Sans"/>
                <a:sym typeface="Work Sans"/>
              </a:rPr>
              <a:t>3</a:t>
            </a:r>
            <a:endParaRPr sz="12400" b="1" i="0" u="none" strike="noStrike" cap="none">
              <a:solidFill>
                <a:srgbClr val="000000"/>
              </a:solidFill>
              <a:latin typeface="Work Sans"/>
              <a:ea typeface="Work Sans"/>
              <a:cs typeface="Work Sans"/>
              <a:sym typeface="Work Sans"/>
            </a:endParaRPr>
          </a:p>
        </p:txBody>
      </p:sp>
      <p:sp>
        <p:nvSpPr>
          <p:cNvPr id="87" name="Google Shape;87;p88"/>
          <p:cNvSpPr txBox="1">
            <a:spLocks noGrp="1"/>
          </p:cNvSpPr>
          <p:nvPr>
            <p:ph type="sldNum" idx="12"/>
          </p:nvPr>
        </p:nvSpPr>
        <p:spPr>
          <a:xfrm>
            <a:off x="8686800" y="4686300"/>
            <a:ext cx="457200" cy="457200"/>
          </a:xfrm>
          <a:prstGeom prst="rect">
            <a:avLst/>
          </a:prstGeom>
          <a:noFill/>
          <a:ln>
            <a:noFill/>
          </a:ln>
        </p:spPr>
        <p:txBody>
          <a:bodyPr spcFirstLastPara="1" wrap="square" lIns="0" tIns="0" rIns="0" bIns="0" anchor="t" anchorCtr="0">
            <a:noAutofit/>
          </a:bodyPr>
          <a:lstStyle>
            <a:lvl1pPr marL="0" marR="0" lvl="0"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1pPr>
            <a:lvl2pPr marL="0" marR="0" lvl="1"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2pPr>
            <a:lvl3pPr marL="0" marR="0" lvl="2"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3pPr>
            <a:lvl4pPr marL="0" marR="0" lvl="3"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4pPr>
            <a:lvl5pPr marL="0" marR="0" lvl="4"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5pPr>
            <a:lvl6pPr marL="0" marR="0" lvl="5"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6pPr>
            <a:lvl7pPr marL="0" marR="0" lvl="6"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7pPr>
            <a:lvl8pPr marL="0" marR="0" lvl="7"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8pPr>
            <a:lvl9pPr marL="0" marR="0" lvl="8"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9pPr>
          </a:lstStyle>
          <a:p>
            <a:pPr marL="0" lvl="0" indent="0" algn="l" rtl="0">
              <a:spcBef>
                <a:spcPts val="0"/>
              </a:spcBef>
              <a:spcAft>
                <a:spcPts val="0"/>
              </a:spcAft>
              <a:buNone/>
            </a:pPr>
            <a:fld id="{00000000-1234-1234-1234-123412341234}" type="slidenum">
              <a:rPr lang="en"/>
              <a:t>‹#›</a:t>
            </a:fld>
            <a:endParaRPr/>
          </a:p>
        </p:txBody>
      </p:sp>
      <p:cxnSp>
        <p:nvCxnSpPr>
          <p:cNvPr id="88" name="Google Shape;88;p88"/>
          <p:cNvCxnSpPr/>
          <p:nvPr/>
        </p:nvCxnSpPr>
        <p:spPr>
          <a:xfrm>
            <a:off x="457200" y="2136950"/>
            <a:ext cx="1825200" cy="0"/>
          </a:xfrm>
          <a:prstGeom prst="straightConnector1">
            <a:avLst/>
          </a:prstGeom>
          <a:noFill/>
          <a:ln w="114300" cap="flat" cmpd="sng">
            <a:solidFill>
              <a:srgbClr val="00ACFF"/>
            </a:solidFill>
            <a:prstDash val="solid"/>
            <a:round/>
            <a:headEnd type="none" w="sm" len="sm"/>
            <a:tailEnd type="none" w="sm" len="sm"/>
          </a:ln>
        </p:spPr>
      </p:cxnSp>
    </p:spTree>
  </p:cSld>
  <p:clrMapOvr>
    <a:masterClrMapping/>
  </p:clrMapOvr>
  <p:extLst>
    <p:ext uri="{DCECCB84-F9BA-43D5-87BE-67443E8EF086}">
      <p15:sldGuideLst xmlns:p15="http://schemas.microsoft.com/office/powerpoint/2012/main">
        <p15:guide id="1" orient="horz" pos="1620">
          <p15:clr>
            <a:srgbClr val="FA7B17"/>
          </p15:clr>
        </p15:guide>
        <p15:guide id="2" pos="4032">
          <p15:clr>
            <a:srgbClr val="FA7B17"/>
          </p15:clr>
        </p15:guide>
      </p15:sldGuideLst>
    </p:ext>
  </p:extLst>
</p:sldLayout>
</file>

<file path=ppt/slideLayouts/slideLayout140.xml><?xml version="1.0" encoding="utf-8"?>
<p:sldLayout xmlns:a="http://schemas.openxmlformats.org/drawingml/2006/main" xmlns:r="http://schemas.openxmlformats.org/officeDocument/2006/relationships" xmlns:p="http://schemas.openxmlformats.org/presentationml/2006/main" matchingName="Title" type="title">
  <p:cSld name="TITLE">
    <p:spTree>
      <p:nvGrpSpPr>
        <p:cNvPr id="1" name="Shape 824"/>
        <p:cNvGrpSpPr/>
        <p:nvPr/>
      </p:nvGrpSpPr>
      <p:grpSpPr>
        <a:xfrm>
          <a:off x="0" y="0"/>
          <a:ext cx="0" cy="0"/>
          <a:chOff x="0" y="0"/>
          <a:chExt cx="0" cy="0"/>
        </a:xfrm>
      </p:grpSpPr>
      <p:pic>
        <p:nvPicPr>
          <p:cNvPr id="825" name="Google Shape;825;g3f5735e12be_0_937"/>
          <p:cNvPicPr preferRelativeResize="0"/>
          <p:nvPr/>
        </p:nvPicPr>
        <p:blipFill>
          <a:blip r:embed="rId2">
            <a:alphaModFix/>
          </a:blip>
          <a:stretch>
            <a:fillRect/>
          </a:stretch>
        </p:blipFill>
        <p:spPr>
          <a:xfrm>
            <a:off x="457200" y="-3112"/>
            <a:ext cx="599800" cy="1022817"/>
          </a:xfrm>
          <a:prstGeom prst="rect">
            <a:avLst/>
          </a:prstGeom>
          <a:noFill/>
          <a:ln>
            <a:noFill/>
          </a:ln>
        </p:spPr>
      </p:pic>
      <p:sp>
        <p:nvSpPr>
          <p:cNvPr id="826" name="Google Shape;826;g3f5735e12be_0_937"/>
          <p:cNvSpPr txBox="1">
            <a:spLocks noGrp="1"/>
          </p:cNvSpPr>
          <p:nvPr>
            <p:ph type="ctrTitle"/>
          </p:nvPr>
        </p:nvSpPr>
        <p:spPr>
          <a:xfrm>
            <a:off x="409575" y="1371600"/>
            <a:ext cx="6639900" cy="1307700"/>
          </a:xfrm>
          <a:prstGeom prst="rect">
            <a:avLst/>
          </a:prstGeom>
        </p:spPr>
        <p:txBody>
          <a:bodyPr spcFirstLastPara="1" wrap="square" lIns="0" tIns="0" rIns="0" bIns="0" anchor="t" anchorCtr="0">
            <a:noAutofit/>
          </a:bodyPr>
          <a:lstStyle>
            <a:lvl1pPr lvl="0">
              <a:lnSpc>
                <a:spcPct val="75000"/>
              </a:lnSpc>
              <a:spcBef>
                <a:spcPts val="0"/>
              </a:spcBef>
              <a:spcAft>
                <a:spcPts val="0"/>
              </a:spcAft>
              <a:buSzPts val="6000"/>
              <a:buNone/>
              <a:defRPr sz="6000"/>
            </a:lvl1pPr>
            <a:lvl2pPr lvl="1" algn="ctr">
              <a:lnSpc>
                <a:spcPct val="75000"/>
              </a:lnSpc>
              <a:spcBef>
                <a:spcPts val="0"/>
              </a:spcBef>
              <a:spcAft>
                <a:spcPts val="0"/>
              </a:spcAft>
              <a:buSzPts val="5200"/>
              <a:buNone/>
              <a:defRPr sz="5200"/>
            </a:lvl2pPr>
            <a:lvl3pPr lvl="2" algn="ctr">
              <a:lnSpc>
                <a:spcPct val="75000"/>
              </a:lnSpc>
              <a:spcBef>
                <a:spcPts val="0"/>
              </a:spcBef>
              <a:spcAft>
                <a:spcPts val="0"/>
              </a:spcAft>
              <a:buSzPts val="5200"/>
              <a:buNone/>
              <a:defRPr sz="5200"/>
            </a:lvl3pPr>
            <a:lvl4pPr lvl="3" algn="ctr">
              <a:lnSpc>
                <a:spcPct val="75000"/>
              </a:lnSpc>
              <a:spcBef>
                <a:spcPts val="0"/>
              </a:spcBef>
              <a:spcAft>
                <a:spcPts val="0"/>
              </a:spcAft>
              <a:buSzPts val="5200"/>
              <a:buNone/>
              <a:defRPr sz="5200"/>
            </a:lvl4pPr>
            <a:lvl5pPr lvl="4" algn="ctr">
              <a:lnSpc>
                <a:spcPct val="75000"/>
              </a:lnSpc>
              <a:spcBef>
                <a:spcPts val="0"/>
              </a:spcBef>
              <a:spcAft>
                <a:spcPts val="0"/>
              </a:spcAft>
              <a:buSzPts val="5200"/>
              <a:buNone/>
              <a:defRPr sz="5200"/>
            </a:lvl5pPr>
            <a:lvl6pPr lvl="5" algn="ctr">
              <a:lnSpc>
                <a:spcPct val="75000"/>
              </a:lnSpc>
              <a:spcBef>
                <a:spcPts val="0"/>
              </a:spcBef>
              <a:spcAft>
                <a:spcPts val="0"/>
              </a:spcAft>
              <a:buSzPts val="5200"/>
              <a:buNone/>
              <a:defRPr sz="5200"/>
            </a:lvl6pPr>
            <a:lvl7pPr lvl="6" algn="ctr">
              <a:lnSpc>
                <a:spcPct val="75000"/>
              </a:lnSpc>
              <a:spcBef>
                <a:spcPts val="0"/>
              </a:spcBef>
              <a:spcAft>
                <a:spcPts val="0"/>
              </a:spcAft>
              <a:buSzPts val="5200"/>
              <a:buNone/>
              <a:defRPr sz="5200"/>
            </a:lvl7pPr>
            <a:lvl8pPr lvl="7" algn="ctr">
              <a:lnSpc>
                <a:spcPct val="75000"/>
              </a:lnSpc>
              <a:spcBef>
                <a:spcPts val="0"/>
              </a:spcBef>
              <a:spcAft>
                <a:spcPts val="0"/>
              </a:spcAft>
              <a:buSzPts val="5200"/>
              <a:buNone/>
              <a:defRPr sz="5200"/>
            </a:lvl8pPr>
            <a:lvl9pPr lvl="8" algn="ctr">
              <a:lnSpc>
                <a:spcPct val="75000"/>
              </a:lnSpc>
              <a:spcBef>
                <a:spcPts val="0"/>
              </a:spcBef>
              <a:spcAft>
                <a:spcPts val="0"/>
              </a:spcAft>
              <a:buSzPts val="5200"/>
              <a:buNone/>
              <a:defRPr sz="5200"/>
            </a:lvl9pPr>
          </a:lstStyle>
          <a:p>
            <a:endParaRPr/>
          </a:p>
        </p:txBody>
      </p:sp>
      <p:sp>
        <p:nvSpPr>
          <p:cNvPr id="827" name="Google Shape;827;g3f5735e12be_0_937"/>
          <p:cNvSpPr txBox="1">
            <a:spLocks noGrp="1"/>
          </p:cNvSpPr>
          <p:nvPr>
            <p:ph type="subTitle" idx="1"/>
          </p:nvPr>
        </p:nvSpPr>
        <p:spPr>
          <a:xfrm>
            <a:off x="457200" y="3200400"/>
            <a:ext cx="6172200" cy="685800"/>
          </a:xfrm>
          <a:prstGeom prst="rect">
            <a:avLst/>
          </a:prstGeom>
        </p:spPr>
        <p:txBody>
          <a:bodyPr spcFirstLastPara="1" wrap="square" lIns="0" tIns="0" rIns="0" bIns="0" anchor="t" anchorCtr="0">
            <a:noAutofit/>
          </a:bodyPr>
          <a:lstStyle>
            <a:lvl1pPr lvl="0">
              <a:lnSpc>
                <a:spcPct val="85000"/>
              </a:lnSpc>
              <a:spcBef>
                <a:spcPts val="0"/>
              </a:spcBef>
              <a:spcAft>
                <a:spcPts val="0"/>
              </a:spcAft>
              <a:buClr>
                <a:srgbClr val="000000"/>
              </a:buClr>
              <a:buSzPts val="2700"/>
              <a:buNone/>
              <a:defRPr sz="2700" b="1">
                <a:solidFill>
                  <a:srgbClr val="000000"/>
                </a:solidFill>
              </a:defRPr>
            </a:lvl1pPr>
            <a:lvl2pPr lvl="1">
              <a:lnSpc>
                <a:spcPct val="85000"/>
              </a:lnSpc>
              <a:spcBef>
                <a:spcPts val="0"/>
              </a:spcBef>
              <a:spcAft>
                <a:spcPts val="0"/>
              </a:spcAft>
              <a:buSzPts val="2400"/>
              <a:buNone/>
              <a:defRPr sz="2400"/>
            </a:lvl2pPr>
            <a:lvl3pPr lvl="2">
              <a:lnSpc>
                <a:spcPct val="85000"/>
              </a:lnSpc>
              <a:spcBef>
                <a:spcPts val="0"/>
              </a:spcBef>
              <a:spcAft>
                <a:spcPts val="0"/>
              </a:spcAft>
              <a:buSzPts val="2400"/>
              <a:buNone/>
              <a:defRPr sz="2400"/>
            </a:lvl3pPr>
            <a:lvl4pPr lvl="3">
              <a:lnSpc>
                <a:spcPct val="85000"/>
              </a:lnSpc>
              <a:spcBef>
                <a:spcPts val="0"/>
              </a:spcBef>
              <a:spcAft>
                <a:spcPts val="0"/>
              </a:spcAft>
              <a:buSzPts val="2400"/>
              <a:buNone/>
              <a:defRPr sz="2400"/>
            </a:lvl4pPr>
            <a:lvl5pPr lvl="4">
              <a:lnSpc>
                <a:spcPct val="85000"/>
              </a:lnSpc>
              <a:spcBef>
                <a:spcPts val="0"/>
              </a:spcBef>
              <a:spcAft>
                <a:spcPts val="0"/>
              </a:spcAft>
              <a:buSzPts val="2400"/>
              <a:buNone/>
              <a:defRPr sz="2400"/>
            </a:lvl5pPr>
            <a:lvl6pPr lvl="5">
              <a:lnSpc>
                <a:spcPct val="85000"/>
              </a:lnSpc>
              <a:spcBef>
                <a:spcPts val="0"/>
              </a:spcBef>
              <a:spcAft>
                <a:spcPts val="0"/>
              </a:spcAft>
              <a:buSzPts val="2400"/>
              <a:buNone/>
              <a:defRPr sz="2400"/>
            </a:lvl6pPr>
            <a:lvl7pPr lvl="6">
              <a:lnSpc>
                <a:spcPct val="85000"/>
              </a:lnSpc>
              <a:spcBef>
                <a:spcPts val="0"/>
              </a:spcBef>
              <a:spcAft>
                <a:spcPts val="0"/>
              </a:spcAft>
              <a:buSzPts val="2400"/>
              <a:buNone/>
              <a:defRPr sz="2400"/>
            </a:lvl7pPr>
            <a:lvl8pPr lvl="7">
              <a:lnSpc>
                <a:spcPct val="85000"/>
              </a:lnSpc>
              <a:spcBef>
                <a:spcPts val="0"/>
              </a:spcBef>
              <a:spcAft>
                <a:spcPts val="0"/>
              </a:spcAft>
              <a:buSzPts val="2400"/>
              <a:buNone/>
              <a:defRPr sz="2400"/>
            </a:lvl8pPr>
            <a:lvl9pPr lvl="8">
              <a:lnSpc>
                <a:spcPct val="85000"/>
              </a:lnSpc>
              <a:spcBef>
                <a:spcPts val="0"/>
              </a:spcBef>
              <a:spcAft>
                <a:spcPts val="0"/>
              </a:spcAft>
              <a:buSzPts val="2400"/>
              <a:buNone/>
              <a:defRPr sz="2400"/>
            </a:lvl9pPr>
          </a:lstStyle>
          <a:p>
            <a:endParaRPr/>
          </a:p>
        </p:txBody>
      </p:sp>
      <p:sp>
        <p:nvSpPr>
          <p:cNvPr id="828" name="Google Shape;828;g3f5735e12be_0_937"/>
          <p:cNvSpPr txBox="1">
            <a:spLocks noGrp="1"/>
          </p:cNvSpPr>
          <p:nvPr>
            <p:ph type="subTitle" idx="2"/>
          </p:nvPr>
        </p:nvSpPr>
        <p:spPr>
          <a:xfrm>
            <a:off x="465900" y="3885950"/>
            <a:ext cx="6163500" cy="1044300"/>
          </a:xfrm>
          <a:prstGeom prst="rect">
            <a:avLst/>
          </a:prstGeom>
        </p:spPr>
        <p:txBody>
          <a:bodyPr spcFirstLastPara="1" wrap="square" lIns="0" tIns="0" rIns="0" bIns="0" anchor="b" anchorCtr="0">
            <a:noAutofit/>
          </a:bodyPr>
          <a:lstStyle>
            <a:lvl1pPr lvl="0">
              <a:lnSpc>
                <a:spcPct val="100000"/>
              </a:lnSpc>
              <a:spcBef>
                <a:spcPts val="0"/>
              </a:spcBef>
              <a:spcAft>
                <a:spcPts val="0"/>
              </a:spcAft>
              <a:buNone/>
              <a:defRPr sz="1400" b="0">
                <a:solidFill>
                  <a:srgbClr val="000000"/>
                </a:solidFill>
              </a:defRPr>
            </a:lvl1pPr>
            <a:lvl2pPr lvl="1">
              <a:lnSpc>
                <a:spcPct val="100000"/>
              </a:lnSpc>
              <a:spcBef>
                <a:spcPts val="0"/>
              </a:spcBef>
              <a:spcAft>
                <a:spcPts val="0"/>
              </a:spcAft>
              <a:buNone/>
              <a:defRPr/>
            </a:lvl2pPr>
            <a:lvl3pPr lvl="2">
              <a:lnSpc>
                <a:spcPct val="100000"/>
              </a:lnSpc>
              <a:spcBef>
                <a:spcPts val="0"/>
              </a:spcBef>
              <a:spcAft>
                <a:spcPts val="0"/>
              </a:spcAft>
              <a:buNone/>
              <a:defRPr/>
            </a:lvl3pPr>
            <a:lvl4pPr lvl="3">
              <a:lnSpc>
                <a:spcPct val="100000"/>
              </a:lnSpc>
              <a:spcBef>
                <a:spcPts val="0"/>
              </a:spcBef>
              <a:spcAft>
                <a:spcPts val="0"/>
              </a:spcAft>
              <a:buNone/>
              <a:defRPr/>
            </a:lvl4pPr>
            <a:lvl5pPr lvl="4">
              <a:lnSpc>
                <a:spcPct val="100000"/>
              </a:lnSpc>
              <a:spcBef>
                <a:spcPts val="0"/>
              </a:spcBef>
              <a:spcAft>
                <a:spcPts val="0"/>
              </a:spcAft>
              <a:buNone/>
              <a:defRPr/>
            </a:lvl5pPr>
            <a:lvl6pPr lvl="5">
              <a:lnSpc>
                <a:spcPct val="100000"/>
              </a:lnSpc>
              <a:spcBef>
                <a:spcPts val="0"/>
              </a:spcBef>
              <a:spcAft>
                <a:spcPts val="0"/>
              </a:spcAft>
              <a:buNone/>
              <a:defRPr/>
            </a:lvl6pPr>
            <a:lvl7pPr lvl="6">
              <a:lnSpc>
                <a:spcPct val="100000"/>
              </a:lnSpc>
              <a:spcBef>
                <a:spcPts val="0"/>
              </a:spcBef>
              <a:spcAft>
                <a:spcPts val="0"/>
              </a:spcAft>
              <a:buNone/>
              <a:defRPr/>
            </a:lvl7pPr>
            <a:lvl8pPr lvl="7">
              <a:lnSpc>
                <a:spcPct val="100000"/>
              </a:lnSpc>
              <a:spcBef>
                <a:spcPts val="0"/>
              </a:spcBef>
              <a:spcAft>
                <a:spcPts val="0"/>
              </a:spcAft>
              <a:buNone/>
              <a:defRPr/>
            </a:lvl8pPr>
            <a:lvl9pPr lvl="8">
              <a:lnSpc>
                <a:spcPct val="100000"/>
              </a:lnSpc>
              <a:spcBef>
                <a:spcPts val="0"/>
              </a:spcBef>
              <a:spcAft>
                <a:spcPts val="0"/>
              </a:spcAft>
              <a:buNone/>
              <a:defRPr/>
            </a:lvl9pPr>
          </a:lstStyle>
          <a:p>
            <a:endParaRPr/>
          </a:p>
        </p:txBody>
      </p:sp>
      <p:sp>
        <p:nvSpPr>
          <p:cNvPr id="829" name="Google Shape;829;g3f5735e12be_0_937"/>
          <p:cNvSpPr txBox="1">
            <a:spLocks noGrp="1"/>
          </p:cNvSpPr>
          <p:nvPr>
            <p:ph type="sldNum" idx="12"/>
          </p:nvPr>
        </p:nvSpPr>
        <p:spPr>
          <a:xfrm>
            <a:off x="8686800" y="4686300"/>
            <a:ext cx="457200" cy="457200"/>
          </a:xfrm>
          <a:prstGeom prst="rect">
            <a:avLst/>
          </a:prstGeom>
        </p:spPr>
        <p:txBody>
          <a:bodyPr spcFirstLastPara="1" wrap="square" lIns="0" tIns="0" rIns="0" bIns="0" anchor="t" anchorCtr="0">
            <a:noAutofit/>
          </a:bodyPr>
          <a:lstStyle>
            <a:lvl1pPr lvl="0" algn="l">
              <a:buNone/>
              <a:defRPr sz="800">
                <a:solidFill>
                  <a:srgbClr val="000000"/>
                </a:solidFill>
                <a:latin typeface="Work Sans Medium"/>
                <a:ea typeface="Work Sans Medium"/>
                <a:cs typeface="Work Sans Medium"/>
                <a:sym typeface="Work Sans Medium"/>
              </a:defRPr>
            </a:lvl1pPr>
            <a:lvl2pPr lvl="1" algn="l">
              <a:buNone/>
              <a:defRPr sz="800">
                <a:solidFill>
                  <a:srgbClr val="000000"/>
                </a:solidFill>
                <a:latin typeface="Work Sans Medium"/>
                <a:ea typeface="Work Sans Medium"/>
                <a:cs typeface="Work Sans Medium"/>
                <a:sym typeface="Work Sans Medium"/>
              </a:defRPr>
            </a:lvl2pPr>
            <a:lvl3pPr lvl="2" algn="l">
              <a:buNone/>
              <a:defRPr sz="800">
                <a:solidFill>
                  <a:srgbClr val="000000"/>
                </a:solidFill>
                <a:latin typeface="Work Sans Medium"/>
                <a:ea typeface="Work Sans Medium"/>
                <a:cs typeface="Work Sans Medium"/>
                <a:sym typeface="Work Sans Medium"/>
              </a:defRPr>
            </a:lvl3pPr>
            <a:lvl4pPr lvl="3" algn="l">
              <a:buNone/>
              <a:defRPr sz="800">
                <a:solidFill>
                  <a:srgbClr val="000000"/>
                </a:solidFill>
                <a:latin typeface="Work Sans Medium"/>
                <a:ea typeface="Work Sans Medium"/>
                <a:cs typeface="Work Sans Medium"/>
                <a:sym typeface="Work Sans Medium"/>
              </a:defRPr>
            </a:lvl4pPr>
            <a:lvl5pPr lvl="4" algn="l">
              <a:buNone/>
              <a:defRPr sz="800">
                <a:solidFill>
                  <a:srgbClr val="000000"/>
                </a:solidFill>
                <a:latin typeface="Work Sans Medium"/>
                <a:ea typeface="Work Sans Medium"/>
                <a:cs typeface="Work Sans Medium"/>
                <a:sym typeface="Work Sans Medium"/>
              </a:defRPr>
            </a:lvl5pPr>
            <a:lvl6pPr lvl="5" algn="l">
              <a:buNone/>
              <a:defRPr sz="800">
                <a:solidFill>
                  <a:srgbClr val="000000"/>
                </a:solidFill>
                <a:latin typeface="Work Sans Medium"/>
                <a:ea typeface="Work Sans Medium"/>
                <a:cs typeface="Work Sans Medium"/>
                <a:sym typeface="Work Sans Medium"/>
              </a:defRPr>
            </a:lvl6pPr>
            <a:lvl7pPr lvl="6" algn="l">
              <a:buNone/>
              <a:defRPr sz="800">
                <a:solidFill>
                  <a:srgbClr val="000000"/>
                </a:solidFill>
                <a:latin typeface="Work Sans Medium"/>
                <a:ea typeface="Work Sans Medium"/>
                <a:cs typeface="Work Sans Medium"/>
                <a:sym typeface="Work Sans Medium"/>
              </a:defRPr>
            </a:lvl7pPr>
            <a:lvl8pPr lvl="7" algn="l">
              <a:buNone/>
              <a:defRPr sz="800">
                <a:solidFill>
                  <a:srgbClr val="000000"/>
                </a:solidFill>
                <a:latin typeface="Work Sans Medium"/>
                <a:ea typeface="Work Sans Medium"/>
                <a:cs typeface="Work Sans Medium"/>
                <a:sym typeface="Work Sans Medium"/>
              </a:defRPr>
            </a:lvl8pPr>
            <a:lvl9pPr lvl="8" algn="l">
              <a:buNone/>
              <a:defRPr sz="800">
                <a:solidFill>
                  <a:srgbClr val="000000"/>
                </a:solidFill>
                <a:latin typeface="Work Sans Medium"/>
                <a:ea typeface="Work Sans Medium"/>
                <a:cs typeface="Work Sans Medium"/>
                <a:sym typeface="Work Sans Medium"/>
              </a:defRPr>
            </a:lvl9pPr>
          </a:lstStyle>
          <a:p>
            <a:pPr marL="0" lvl="0" indent="0" algn="l" rtl="0">
              <a:spcBef>
                <a:spcPts val="0"/>
              </a:spcBef>
              <a:spcAft>
                <a:spcPts val="0"/>
              </a:spcAft>
              <a:buNone/>
            </a:pPr>
            <a:fld id="{00000000-1234-1234-1234-123412341234}" type="slidenum">
              <a:rPr lang="en"/>
              <a:t>‹#›</a:t>
            </a:fld>
            <a:endParaRPr/>
          </a:p>
        </p:txBody>
      </p:sp>
    </p:spTree>
  </p:cSld>
  <p:clrMapOvr>
    <a:masterClrMapping/>
  </p:clrMapOvr>
  <p:extLst>
    <p:ext uri="{DCECCB84-F9BA-43D5-87BE-67443E8EF086}">
      <p15:sldGuideLst xmlns:p15="http://schemas.microsoft.com/office/powerpoint/2012/main">
        <p15:guide id="1" orient="horz" pos="1620">
          <p15:clr>
            <a:srgbClr val="FA7B17"/>
          </p15:clr>
        </p15:guide>
        <p15:guide id="2" orient="horz" pos="2448">
          <p15:clr>
            <a:srgbClr val="FA7B17"/>
          </p15:clr>
        </p15:guide>
        <p15:guide id="3" orient="horz" pos="2016">
          <p15:clr>
            <a:srgbClr val="FA7B17"/>
          </p15:clr>
        </p15:guide>
        <p15:guide id="4" orient="horz" pos="864">
          <p15:clr>
            <a:srgbClr val="FA7B17"/>
          </p15:clr>
        </p15:guide>
        <p15:guide id="5" pos="2880">
          <p15:clr>
            <a:srgbClr val="FA7B17"/>
          </p15:clr>
        </p15:guide>
        <p15:guide id="6" pos="1584">
          <p15:clr>
            <a:srgbClr val="FA7B17"/>
          </p15:clr>
        </p15:guide>
        <p15:guide id="7" pos="936">
          <p15:clr>
            <a:srgbClr val="FA7B17"/>
          </p15:clr>
        </p15:guide>
        <p15:guide id="8" pos="2235">
          <p15:clr>
            <a:srgbClr val="FA7B17"/>
          </p15:clr>
        </p15:guide>
        <p15:guide id="9" pos="4176">
          <p15:clr>
            <a:srgbClr val="FA7B17"/>
          </p15:clr>
        </p15:guide>
        <p15:guide id="10" pos="3525">
          <p15:clr>
            <a:srgbClr val="FA7B17"/>
          </p15:clr>
        </p15:guide>
        <p15:guide id="11" pos="4827">
          <p15:clr>
            <a:srgbClr val="FA7B17"/>
          </p15:clr>
        </p15:guide>
      </p15:sldGuideLst>
    </p:ext>
  </p:extLst>
</p:sldLayout>
</file>

<file path=ppt/slideLayouts/slideLayout141.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bg>
      <p:bgPr>
        <a:solidFill>
          <a:srgbClr val="00ACFF"/>
        </a:solidFill>
        <a:effectLst/>
      </p:bgPr>
    </p:bg>
    <p:spTree>
      <p:nvGrpSpPr>
        <p:cNvPr id="1" name="Shape 830"/>
        <p:cNvGrpSpPr/>
        <p:nvPr/>
      </p:nvGrpSpPr>
      <p:grpSpPr>
        <a:xfrm>
          <a:off x="0" y="0"/>
          <a:ext cx="0" cy="0"/>
          <a:chOff x="0" y="0"/>
          <a:chExt cx="0" cy="0"/>
        </a:xfrm>
      </p:grpSpPr>
      <p:sp>
        <p:nvSpPr>
          <p:cNvPr id="831" name="Google Shape;831;g3f5735e12be_0_943"/>
          <p:cNvSpPr txBox="1">
            <a:spLocks noGrp="1"/>
          </p:cNvSpPr>
          <p:nvPr>
            <p:ph type="title"/>
          </p:nvPr>
        </p:nvSpPr>
        <p:spPr>
          <a:xfrm>
            <a:off x="311700" y="292000"/>
            <a:ext cx="6317700" cy="4394100"/>
          </a:xfrm>
          <a:prstGeom prst="rect">
            <a:avLst/>
          </a:prstGeom>
        </p:spPr>
        <p:txBody>
          <a:bodyPr spcFirstLastPara="1" wrap="square" lIns="91425" tIns="91425" rIns="91425" bIns="91425" anchor="t" anchorCtr="0">
            <a:noAutofit/>
          </a:bodyPr>
          <a:lstStyle>
            <a:lvl1pPr lvl="0">
              <a:lnSpc>
                <a:spcPct val="75000"/>
              </a:lnSpc>
              <a:spcBef>
                <a:spcPts val="0"/>
              </a:spcBef>
              <a:spcAft>
                <a:spcPts val="0"/>
              </a:spcAft>
              <a:buSzPts val="9000"/>
              <a:buNone/>
              <a:defRPr sz="9000"/>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832" name="Google Shape;832;g3f5735e12be_0_943"/>
          <p:cNvSpPr txBox="1">
            <a:spLocks noGrp="1"/>
          </p:cNvSpPr>
          <p:nvPr>
            <p:ph type="sldNum" idx="12"/>
          </p:nvPr>
        </p:nvSpPr>
        <p:spPr>
          <a:xfrm>
            <a:off x="8686800" y="4686300"/>
            <a:ext cx="457200" cy="457200"/>
          </a:xfrm>
          <a:prstGeom prst="rect">
            <a:avLst/>
          </a:prstGeom>
        </p:spPr>
        <p:txBody>
          <a:bodyPr spcFirstLastPara="1" wrap="square" lIns="0" tIns="0" rIns="0" bIns="0" anchor="t" anchorCtr="0">
            <a:noAutofit/>
          </a:bodyPr>
          <a:lstStyle>
            <a:lvl1pPr lvl="0" algn="l">
              <a:buNone/>
              <a:defRPr sz="800">
                <a:solidFill>
                  <a:srgbClr val="000000"/>
                </a:solidFill>
                <a:latin typeface="Work Sans Medium"/>
                <a:ea typeface="Work Sans Medium"/>
                <a:cs typeface="Work Sans Medium"/>
                <a:sym typeface="Work Sans Medium"/>
              </a:defRPr>
            </a:lvl1pPr>
            <a:lvl2pPr lvl="1" algn="l">
              <a:buNone/>
              <a:defRPr sz="800">
                <a:solidFill>
                  <a:srgbClr val="000000"/>
                </a:solidFill>
                <a:latin typeface="Work Sans Medium"/>
                <a:ea typeface="Work Sans Medium"/>
                <a:cs typeface="Work Sans Medium"/>
                <a:sym typeface="Work Sans Medium"/>
              </a:defRPr>
            </a:lvl2pPr>
            <a:lvl3pPr lvl="2" algn="l">
              <a:buNone/>
              <a:defRPr sz="800">
                <a:solidFill>
                  <a:srgbClr val="000000"/>
                </a:solidFill>
                <a:latin typeface="Work Sans Medium"/>
                <a:ea typeface="Work Sans Medium"/>
                <a:cs typeface="Work Sans Medium"/>
                <a:sym typeface="Work Sans Medium"/>
              </a:defRPr>
            </a:lvl3pPr>
            <a:lvl4pPr lvl="3" algn="l">
              <a:buNone/>
              <a:defRPr sz="800">
                <a:solidFill>
                  <a:srgbClr val="000000"/>
                </a:solidFill>
                <a:latin typeface="Work Sans Medium"/>
                <a:ea typeface="Work Sans Medium"/>
                <a:cs typeface="Work Sans Medium"/>
                <a:sym typeface="Work Sans Medium"/>
              </a:defRPr>
            </a:lvl4pPr>
            <a:lvl5pPr lvl="4" algn="l">
              <a:buNone/>
              <a:defRPr sz="800">
                <a:solidFill>
                  <a:srgbClr val="000000"/>
                </a:solidFill>
                <a:latin typeface="Work Sans Medium"/>
                <a:ea typeface="Work Sans Medium"/>
                <a:cs typeface="Work Sans Medium"/>
                <a:sym typeface="Work Sans Medium"/>
              </a:defRPr>
            </a:lvl5pPr>
            <a:lvl6pPr lvl="5" algn="l">
              <a:buNone/>
              <a:defRPr sz="800">
                <a:solidFill>
                  <a:srgbClr val="000000"/>
                </a:solidFill>
                <a:latin typeface="Work Sans Medium"/>
                <a:ea typeface="Work Sans Medium"/>
                <a:cs typeface="Work Sans Medium"/>
                <a:sym typeface="Work Sans Medium"/>
              </a:defRPr>
            </a:lvl6pPr>
            <a:lvl7pPr lvl="6" algn="l">
              <a:buNone/>
              <a:defRPr sz="800">
                <a:solidFill>
                  <a:srgbClr val="000000"/>
                </a:solidFill>
                <a:latin typeface="Work Sans Medium"/>
                <a:ea typeface="Work Sans Medium"/>
                <a:cs typeface="Work Sans Medium"/>
                <a:sym typeface="Work Sans Medium"/>
              </a:defRPr>
            </a:lvl7pPr>
            <a:lvl8pPr lvl="7" algn="l">
              <a:buNone/>
              <a:defRPr sz="800">
                <a:solidFill>
                  <a:srgbClr val="000000"/>
                </a:solidFill>
                <a:latin typeface="Work Sans Medium"/>
                <a:ea typeface="Work Sans Medium"/>
                <a:cs typeface="Work Sans Medium"/>
                <a:sym typeface="Work Sans Medium"/>
              </a:defRPr>
            </a:lvl8pPr>
            <a:lvl9pPr lvl="8" algn="l">
              <a:buNone/>
              <a:defRPr sz="800">
                <a:solidFill>
                  <a:srgbClr val="000000"/>
                </a:solidFill>
                <a:latin typeface="Work Sans Medium"/>
                <a:ea typeface="Work Sans Medium"/>
                <a:cs typeface="Work Sans Medium"/>
                <a:sym typeface="Work Sans Medium"/>
              </a:defRPr>
            </a:lvl9pPr>
          </a:lstStyle>
          <a:p>
            <a:pPr marL="0" lvl="0" indent="0" algn="l" rtl="0">
              <a:spcBef>
                <a:spcPts val="0"/>
              </a:spcBef>
              <a:spcAft>
                <a:spcPts val="0"/>
              </a:spcAft>
              <a:buNone/>
            </a:pPr>
            <a:fld id="{00000000-1234-1234-1234-123412341234}" type="slidenum">
              <a:rPr lang="en"/>
              <a:t>‹#›</a:t>
            </a:fld>
            <a:endParaRPr/>
          </a:p>
        </p:txBody>
      </p:sp>
    </p:spTree>
  </p:cSld>
  <p:clrMapOvr>
    <a:masterClrMapping/>
  </p:clrMapOvr>
  <p:extLst>
    <p:ext uri="{DCECCB84-F9BA-43D5-87BE-67443E8EF086}">
      <p15:sldGuideLst xmlns:p15="http://schemas.microsoft.com/office/powerpoint/2012/main">
        <p15:guide id="1" orient="horz" pos="1620">
          <p15:clr>
            <a:srgbClr val="FA7B17"/>
          </p15:clr>
        </p15:guide>
        <p15:guide id="2" pos="4176">
          <p15:clr>
            <a:srgbClr val="FA7B17"/>
          </p15:clr>
        </p15:guide>
      </p15:sldGuideLst>
    </p:ext>
  </p:extLst>
</p:sldLayout>
</file>

<file path=ppt/slideLayouts/slideLayout142.xml><?xml version="1.0" encoding="utf-8"?>
<p:sldLayout xmlns:a="http://schemas.openxmlformats.org/drawingml/2006/main" xmlns:r="http://schemas.openxmlformats.org/officeDocument/2006/relationships" xmlns:p="http://schemas.openxmlformats.org/presentationml/2006/main" matchingName="Title and big bullets" type="tx">
  <p:cSld name="TITLE_AND_BODY">
    <p:spTree>
      <p:nvGrpSpPr>
        <p:cNvPr id="1" name="Shape 833"/>
        <p:cNvGrpSpPr/>
        <p:nvPr/>
      </p:nvGrpSpPr>
      <p:grpSpPr>
        <a:xfrm>
          <a:off x="0" y="0"/>
          <a:ext cx="0" cy="0"/>
          <a:chOff x="0" y="0"/>
          <a:chExt cx="0" cy="0"/>
        </a:xfrm>
      </p:grpSpPr>
      <p:sp>
        <p:nvSpPr>
          <p:cNvPr id="834" name="Google Shape;834;g3f5735e12be_0_946"/>
          <p:cNvSpPr txBox="1">
            <a:spLocks noGrp="1"/>
          </p:cNvSpPr>
          <p:nvPr>
            <p:ph type="body" idx="1"/>
          </p:nvPr>
        </p:nvSpPr>
        <p:spPr>
          <a:xfrm>
            <a:off x="311700" y="1084375"/>
            <a:ext cx="6281700" cy="3484500"/>
          </a:xfrm>
          <a:prstGeom prst="rect">
            <a:avLst/>
          </a:prstGeom>
        </p:spPr>
        <p:txBody>
          <a:bodyPr spcFirstLastPara="1" wrap="square" lIns="91425" tIns="0" rIns="91425" bIns="91425" anchor="t" anchorCtr="0">
            <a:noAutofit/>
          </a:bodyPr>
          <a:lstStyle>
            <a:lvl1pPr marL="457200" lvl="0" indent="-381000">
              <a:lnSpc>
                <a:spcPct val="115000"/>
              </a:lnSpc>
              <a:spcBef>
                <a:spcPts val="0"/>
              </a:spcBef>
              <a:spcAft>
                <a:spcPts val="0"/>
              </a:spcAft>
              <a:buSzPts val="2400"/>
              <a:buChar char="●"/>
              <a:defRPr sz="2400" b="1"/>
            </a:lvl1pPr>
            <a:lvl2pPr marL="914400" lvl="1" indent="-349250">
              <a:lnSpc>
                <a:spcPct val="115000"/>
              </a:lnSpc>
              <a:spcBef>
                <a:spcPts val="1600"/>
              </a:spcBef>
              <a:spcAft>
                <a:spcPts val="0"/>
              </a:spcAft>
              <a:buClr>
                <a:srgbClr val="000000"/>
              </a:buClr>
              <a:buSzPts val="1900"/>
              <a:buFont typeface="Work Sans"/>
              <a:buChar char="➔"/>
              <a:defRPr sz="1900">
                <a:solidFill>
                  <a:srgbClr val="000000"/>
                </a:solidFill>
                <a:latin typeface="Work Sans"/>
                <a:ea typeface="Work Sans"/>
                <a:cs typeface="Work Sans"/>
                <a:sym typeface="Work Sans"/>
              </a:defRPr>
            </a:lvl2pPr>
            <a:lvl3pPr marL="1371600" lvl="2" indent="-317500">
              <a:lnSpc>
                <a:spcPct val="115000"/>
              </a:lnSpc>
              <a:spcBef>
                <a:spcPts val="1600"/>
              </a:spcBef>
              <a:spcAft>
                <a:spcPts val="0"/>
              </a:spcAft>
              <a:buClr>
                <a:srgbClr val="000000"/>
              </a:buClr>
              <a:buSzPts val="1400"/>
              <a:buFont typeface="Work Sans"/>
              <a:buChar char="➔"/>
              <a:defRPr>
                <a:solidFill>
                  <a:srgbClr val="000000"/>
                </a:solidFill>
                <a:latin typeface="Work Sans"/>
                <a:ea typeface="Work Sans"/>
                <a:cs typeface="Work Sans"/>
                <a:sym typeface="Work Sans"/>
              </a:defRPr>
            </a:lvl3pPr>
            <a:lvl4pPr marL="1828800" lvl="3" indent="-304800">
              <a:lnSpc>
                <a:spcPct val="115000"/>
              </a:lnSpc>
              <a:spcBef>
                <a:spcPts val="1600"/>
              </a:spcBef>
              <a:spcAft>
                <a:spcPts val="0"/>
              </a:spcAft>
              <a:buSzPts val="1200"/>
              <a:buFont typeface="Work Sans"/>
              <a:buChar char="➔"/>
              <a:defRPr sz="1200" b="1">
                <a:latin typeface="Work Sans"/>
                <a:ea typeface="Work Sans"/>
                <a:cs typeface="Work Sans"/>
                <a:sym typeface="Work Sans"/>
              </a:defRPr>
            </a:lvl4pPr>
            <a:lvl5pPr marL="2286000" lvl="4" indent="-285750">
              <a:lnSpc>
                <a:spcPct val="115000"/>
              </a:lnSpc>
              <a:spcBef>
                <a:spcPts val="1600"/>
              </a:spcBef>
              <a:spcAft>
                <a:spcPts val="0"/>
              </a:spcAft>
              <a:buClr>
                <a:srgbClr val="000000"/>
              </a:buClr>
              <a:buSzPts val="900"/>
              <a:buFont typeface="Work Sans"/>
              <a:buChar char="➔"/>
              <a:defRPr sz="900">
                <a:solidFill>
                  <a:srgbClr val="000000"/>
                </a:solidFill>
                <a:latin typeface="Work Sans"/>
                <a:ea typeface="Work Sans"/>
                <a:cs typeface="Work Sans"/>
                <a:sym typeface="Work Sans"/>
              </a:defRPr>
            </a:lvl5pPr>
            <a:lvl6pPr marL="2743200" lvl="5" indent="-285750">
              <a:lnSpc>
                <a:spcPct val="115000"/>
              </a:lnSpc>
              <a:spcBef>
                <a:spcPts val="1600"/>
              </a:spcBef>
              <a:spcAft>
                <a:spcPts val="0"/>
              </a:spcAft>
              <a:buClr>
                <a:srgbClr val="000000"/>
              </a:buClr>
              <a:buSzPts val="900"/>
              <a:buFont typeface="Work Sans"/>
              <a:buChar char="■"/>
              <a:defRPr sz="900">
                <a:solidFill>
                  <a:srgbClr val="000000"/>
                </a:solidFill>
                <a:latin typeface="Work Sans"/>
                <a:ea typeface="Work Sans"/>
                <a:cs typeface="Work Sans"/>
                <a:sym typeface="Work Sans"/>
              </a:defRPr>
            </a:lvl6pPr>
            <a:lvl7pPr marL="3200400" lvl="6" indent="-317500">
              <a:lnSpc>
                <a:spcPct val="115000"/>
              </a:lnSpc>
              <a:spcBef>
                <a:spcPts val="1600"/>
              </a:spcBef>
              <a:spcAft>
                <a:spcPts val="0"/>
              </a:spcAft>
              <a:buSzPts val="1400"/>
              <a:buFont typeface="Work Sans"/>
              <a:buChar char="●"/>
              <a:defRPr b="1">
                <a:latin typeface="Work Sans"/>
                <a:ea typeface="Work Sans"/>
                <a:cs typeface="Work Sans"/>
                <a:sym typeface="Work Sans"/>
              </a:defRPr>
            </a:lvl7pPr>
            <a:lvl8pPr marL="3657600" lvl="7" indent="-285750">
              <a:lnSpc>
                <a:spcPct val="115000"/>
              </a:lnSpc>
              <a:spcBef>
                <a:spcPts val="1600"/>
              </a:spcBef>
              <a:spcAft>
                <a:spcPts val="0"/>
              </a:spcAft>
              <a:buClr>
                <a:schemeClr val="dk2"/>
              </a:buClr>
              <a:buSzPts val="900"/>
              <a:buFont typeface="Work Sans"/>
              <a:buChar char="○"/>
              <a:defRPr sz="900">
                <a:solidFill>
                  <a:schemeClr val="dk2"/>
                </a:solidFill>
                <a:latin typeface="Work Sans"/>
                <a:ea typeface="Work Sans"/>
                <a:cs typeface="Work Sans"/>
                <a:sym typeface="Work Sans"/>
              </a:defRPr>
            </a:lvl8pPr>
            <a:lvl9pPr marL="4114800" lvl="8" indent="-285750">
              <a:lnSpc>
                <a:spcPct val="115000"/>
              </a:lnSpc>
              <a:spcBef>
                <a:spcPts val="1600"/>
              </a:spcBef>
              <a:spcAft>
                <a:spcPts val="1600"/>
              </a:spcAft>
              <a:buClr>
                <a:schemeClr val="dk2"/>
              </a:buClr>
              <a:buSzPts val="900"/>
              <a:buFont typeface="Work Sans"/>
              <a:buChar char="■"/>
              <a:defRPr sz="900">
                <a:solidFill>
                  <a:schemeClr val="dk2"/>
                </a:solidFill>
                <a:latin typeface="Work Sans"/>
                <a:ea typeface="Work Sans"/>
                <a:cs typeface="Work Sans"/>
                <a:sym typeface="Work Sans"/>
              </a:defRPr>
            </a:lvl9pPr>
          </a:lstStyle>
          <a:p>
            <a:endParaRPr/>
          </a:p>
        </p:txBody>
      </p:sp>
      <p:sp>
        <p:nvSpPr>
          <p:cNvPr id="835" name="Google Shape;835;g3f5735e12be_0_946"/>
          <p:cNvSpPr txBox="1">
            <a:spLocks noGrp="1"/>
          </p:cNvSpPr>
          <p:nvPr>
            <p:ph type="title"/>
          </p:nvPr>
        </p:nvSpPr>
        <p:spPr>
          <a:xfrm>
            <a:off x="311700" y="194550"/>
            <a:ext cx="8520600" cy="823500"/>
          </a:xfrm>
          <a:prstGeom prst="rect">
            <a:avLst/>
          </a:prstGeom>
        </p:spPr>
        <p:txBody>
          <a:bodyPr spcFirstLastPara="1" wrap="square" lIns="91425" tIns="91425" rIns="91425" bIns="91425" anchor="t" anchorCtr="0">
            <a:noAutofit/>
          </a:bodyPr>
          <a:lstStyle>
            <a:lvl1pPr lvl="0">
              <a:spcBef>
                <a:spcPts val="0"/>
              </a:spcBef>
              <a:spcAft>
                <a:spcPts val="0"/>
              </a:spcAft>
              <a:buSzPts val="44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836" name="Google Shape;836;g3f5735e12be_0_946"/>
          <p:cNvSpPr txBox="1">
            <a:spLocks noGrp="1"/>
          </p:cNvSpPr>
          <p:nvPr>
            <p:ph type="sldNum" idx="12"/>
          </p:nvPr>
        </p:nvSpPr>
        <p:spPr>
          <a:xfrm>
            <a:off x="8686800" y="4686300"/>
            <a:ext cx="457200" cy="457200"/>
          </a:xfrm>
          <a:prstGeom prst="rect">
            <a:avLst/>
          </a:prstGeom>
        </p:spPr>
        <p:txBody>
          <a:bodyPr spcFirstLastPara="1" wrap="square" lIns="0" tIns="0" rIns="0" bIns="0" anchor="t" anchorCtr="0">
            <a:noAutofit/>
          </a:bodyPr>
          <a:lstStyle>
            <a:lvl1pPr lvl="0" algn="l">
              <a:buNone/>
              <a:defRPr sz="800">
                <a:solidFill>
                  <a:srgbClr val="000000"/>
                </a:solidFill>
                <a:latin typeface="Work Sans Medium"/>
                <a:ea typeface="Work Sans Medium"/>
                <a:cs typeface="Work Sans Medium"/>
                <a:sym typeface="Work Sans Medium"/>
              </a:defRPr>
            </a:lvl1pPr>
            <a:lvl2pPr lvl="1" algn="l">
              <a:buNone/>
              <a:defRPr sz="800">
                <a:solidFill>
                  <a:srgbClr val="000000"/>
                </a:solidFill>
                <a:latin typeface="Work Sans Medium"/>
                <a:ea typeface="Work Sans Medium"/>
                <a:cs typeface="Work Sans Medium"/>
                <a:sym typeface="Work Sans Medium"/>
              </a:defRPr>
            </a:lvl2pPr>
            <a:lvl3pPr lvl="2" algn="l">
              <a:buNone/>
              <a:defRPr sz="800">
                <a:solidFill>
                  <a:srgbClr val="000000"/>
                </a:solidFill>
                <a:latin typeface="Work Sans Medium"/>
                <a:ea typeface="Work Sans Medium"/>
                <a:cs typeface="Work Sans Medium"/>
                <a:sym typeface="Work Sans Medium"/>
              </a:defRPr>
            </a:lvl3pPr>
            <a:lvl4pPr lvl="3" algn="l">
              <a:buNone/>
              <a:defRPr sz="800">
                <a:solidFill>
                  <a:srgbClr val="000000"/>
                </a:solidFill>
                <a:latin typeface="Work Sans Medium"/>
                <a:ea typeface="Work Sans Medium"/>
                <a:cs typeface="Work Sans Medium"/>
                <a:sym typeface="Work Sans Medium"/>
              </a:defRPr>
            </a:lvl4pPr>
            <a:lvl5pPr lvl="4" algn="l">
              <a:buNone/>
              <a:defRPr sz="800">
                <a:solidFill>
                  <a:srgbClr val="000000"/>
                </a:solidFill>
                <a:latin typeface="Work Sans Medium"/>
                <a:ea typeface="Work Sans Medium"/>
                <a:cs typeface="Work Sans Medium"/>
                <a:sym typeface="Work Sans Medium"/>
              </a:defRPr>
            </a:lvl5pPr>
            <a:lvl6pPr lvl="5" algn="l">
              <a:buNone/>
              <a:defRPr sz="800">
                <a:solidFill>
                  <a:srgbClr val="000000"/>
                </a:solidFill>
                <a:latin typeface="Work Sans Medium"/>
                <a:ea typeface="Work Sans Medium"/>
                <a:cs typeface="Work Sans Medium"/>
                <a:sym typeface="Work Sans Medium"/>
              </a:defRPr>
            </a:lvl6pPr>
            <a:lvl7pPr lvl="6" algn="l">
              <a:buNone/>
              <a:defRPr sz="800">
                <a:solidFill>
                  <a:srgbClr val="000000"/>
                </a:solidFill>
                <a:latin typeface="Work Sans Medium"/>
                <a:ea typeface="Work Sans Medium"/>
                <a:cs typeface="Work Sans Medium"/>
                <a:sym typeface="Work Sans Medium"/>
              </a:defRPr>
            </a:lvl7pPr>
            <a:lvl8pPr lvl="7" algn="l">
              <a:buNone/>
              <a:defRPr sz="800">
                <a:solidFill>
                  <a:srgbClr val="000000"/>
                </a:solidFill>
                <a:latin typeface="Work Sans Medium"/>
                <a:ea typeface="Work Sans Medium"/>
                <a:cs typeface="Work Sans Medium"/>
                <a:sym typeface="Work Sans Medium"/>
              </a:defRPr>
            </a:lvl8pPr>
            <a:lvl9pPr lvl="8" algn="l">
              <a:buNone/>
              <a:defRPr sz="800">
                <a:solidFill>
                  <a:srgbClr val="000000"/>
                </a:solidFill>
                <a:latin typeface="Work Sans Medium"/>
                <a:ea typeface="Work Sans Medium"/>
                <a:cs typeface="Work Sans Medium"/>
                <a:sym typeface="Work Sans Medium"/>
              </a:defRPr>
            </a:lvl9pPr>
          </a:lstStyle>
          <a:p>
            <a:pPr marL="0" lvl="0" indent="0" algn="l" rtl="0">
              <a:spcBef>
                <a:spcPts val="0"/>
              </a:spcBef>
              <a:spcAft>
                <a:spcPts val="0"/>
              </a:spcAft>
              <a:buNone/>
            </a:pPr>
            <a:fld id="{00000000-1234-1234-1234-123412341234}" type="slidenum">
              <a:rPr lang="en"/>
              <a:t>‹#›</a:t>
            </a:fld>
            <a:endParaRPr/>
          </a:p>
        </p:txBody>
      </p:sp>
    </p:spTree>
  </p:cSld>
  <p:clrMapOvr>
    <a:masterClrMapping/>
  </p:clrMapOvr>
  <p:extLst>
    <p:ext uri="{DCECCB84-F9BA-43D5-87BE-67443E8EF086}">
      <p15:sldGuideLst xmlns:p15="http://schemas.microsoft.com/office/powerpoint/2012/main">
        <p15:guide id="1" orient="horz" pos="726">
          <p15:clr>
            <a:srgbClr val="FA7B17"/>
          </p15:clr>
        </p15:guide>
        <p15:guide id="2" pos="4176">
          <p15:clr>
            <a:srgbClr val="FA7B17"/>
          </p15:clr>
        </p15:guide>
      </p15:sldGuideLst>
    </p:ext>
  </p:extLst>
</p:sldLayout>
</file>

<file path=ppt/slideLayouts/slideLayout143.xml><?xml version="1.0" encoding="utf-8"?>
<p:sldLayout xmlns:a="http://schemas.openxmlformats.org/drawingml/2006/main" xmlns:r="http://schemas.openxmlformats.org/officeDocument/2006/relationships" xmlns:p="http://schemas.openxmlformats.org/presentationml/2006/main" matchingName="Title and body ">
  <p:cSld name="TITLE_AND_BODY_1">
    <p:spTree>
      <p:nvGrpSpPr>
        <p:cNvPr id="1" name="Shape 837"/>
        <p:cNvGrpSpPr/>
        <p:nvPr/>
      </p:nvGrpSpPr>
      <p:grpSpPr>
        <a:xfrm>
          <a:off x="0" y="0"/>
          <a:ext cx="0" cy="0"/>
          <a:chOff x="0" y="0"/>
          <a:chExt cx="0" cy="0"/>
        </a:xfrm>
      </p:grpSpPr>
      <p:sp>
        <p:nvSpPr>
          <p:cNvPr id="838" name="Google Shape;838;g3f5735e12be_0_950"/>
          <p:cNvSpPr txBox="1">
            <a:spLocks noGrp="1"/>
          </p:cNvSpPr>
          <p:nvPr>
            <p:ph type="title"/>
          </p:nvPr>
        </p:nvSpPr>
        <p:spPr>
          <a:xfrm>
            <a:off x="311700" y="194550"/>
            <a:ext cx="8520600" cy="823500"/>
          </a:xfrm>
          <a:prstGeom prst="rect">
            <a:avLst/>
          </a:prstGeom>
        </p:spPr>
        <p:txBody>
          <a:bodyPr spcFirstLastPara="1" wrap="square" lIns="91425" tIns="91425" rIns="91425" bIns="91425" anchor="t" anchorCtr="0">
            <a:noAutofit/>
          </a:bodyPr>
          <a:lstStyle>
            <a:lvl1pPr lvl="0">
              <a:spcBef>
                <a:spcPts val="0"/>
              </a:spcBef>
              <a:spcAft>
                <a:spcPts val="0"/>
              </a:spcAft>
              <a:buSzPts val="44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839" name="Google Shape;839;g3f5735e12be_0_950"/>
          <p:cNvSpPr txBox="1">
            <a:spLocks noGrp="1"/>
          </p:cNvSpPr>
          <p:nvPr>
            <p:ph type="sldNum" idx="12"/>
          </p:nvPr>
        </p:nvSpPr>
        <p:spPr>
          <a:xfrm>
            <a:off x="8686800" y="4686300"/>
            <a:ext cx="457200" cy="457200"/>
          </a:xfrm>
          <a:prstGeom prst="rect">
            <a:avLst/>
          </a:prstGeom>
        </p:spPr>
        <p:txBody>
          <a:bodyPr spcFirstLastPara="1" wrap="square" lIns="0" tIns="0" rIns="0" bIns="0" anchor="t" anchorCtr="0">
            <a:noAutofit/>
          </a:bodyPr>
          <a:lstStyle>
            <a:lvl1pPr lvl="0" algn="l">
              <a:buNone/>
              <a:defRPr sz="800">
                <a:solidFill>
                  <a:srgbClr val="000000"/>
                </a:solidFill>
                <a:latin typeface="Work Sans Medium"/>
                <a:ea typeface="Work Sans Medium"/>
                <a:cs typeface="Work Sans Medium"/>
                <a:sym typeface="Work Sans Medium"/>
              </a:defRPr>
            </a:lvl1pPr>
            <a:lvl2pPr lvl="1" algn="l">
              <a:buNone/>
              <a:defRPr sz="800">
                <a:solidFill>
                  <a:srgbClr val="000000"/>
                </a:solidFill>
                <a:latin typeface="Work Sans Medium"/>
                <a:ea typeface="Work Sans Medium"/>
                <a:cs typeface="Work Sans Medium"/>
                <a:sym typeface="Work Sans Medium"/>
              </a:defRPr>
            </a:lvl2pPr>
            <a:lvl3pPr lvl="2" algn="l">
              <a:buNone/>
              <a:defRPr sz="800">
                <a:solidFill>
                  <a:srgbClr val="000000"/>
                </a:solidFill>
                <a:latin typeface="Work Sans Medium"/>
                <a:ea typeface="Work Sans Medium"/>
                <a:cs typeface="Work Sans Medium"/>
                <a:sym typeface="Work Sans Medium"/>
              </a:defRPr>
            </a:lvl3pPr>
            <a:lvl4pPr lvl="3" algn="l">
              <a:buNone/>
              <a:defRPr sz="800">
                <a:solidFill>
                  <a:srgbClr val="000000"/>
                </a:solidFill>
                <a:latin typeface="Work Sans Medium"/>
                <a:ea typeface="Work Sans Medium"/>
                <a:cs typeface="Work Sans Medium"/>
                <a:sym typeface="Work Sans Medium"/>
              </a:defRPr>
            </a:lvl4pPr>
            <a:lvl5pPr lvl="4" algn="l">
              <a:buNone/>
              <a:defRPr sz="800">
                <a:solidFill>
                  <a:srgbClr val="000000"/>
                </a:solidFill>
                <a:latin typeface="Work Sans Medium"/>
                <a:ea typeface="Work Sans Medium"/>
                <a:cs typeface="Work Sans Medium"/>
                <a:sym typeface="Work Sans Medium"/>
              </a:defRPr>
            </a:lvl5pPr>
            <a:lvl6pPr lvl="5" algn="l">
              <a:buNone/>
              <a:defRPr sz="800">
                <a:solidFill>
                  <a:srgbClr val="000000"/>
                </a:solidFill>
                <a:latin typeface="Work Sans Medium"/>
                <a:ea typeface="Work Sans Medium"/>
                <a:cs typeface="Work Sans Medium"/>
                <a:sym typeface="Work Sans Medium"/>
              </a:defRPr>
            </a:lvl6pPr>
            <a:lvl7pPr lvl="6" algn="l">
              <a:buNone/>
              <a:defRPr sz="800">
                <a:solidFill>
                  <a:srgbClr val="000000"/>
                </a:solidFill>
                <a:latin typeface="Work Sans Medium"/>
                <a:ea typeface="Work Sans Medium"/>
                <a:cs typeface="Work Sans Medium"/>
                <a:sym typeface="Work Sans Medium"/>
              </a:defRPr>
            </a:lvl7pPr>
            <a:lvl8pPr lvl="7" algn="l">
              <a:buNone/>
              <a:defRPr sz="800">
                <a:solidFill>
                  <a:srgbClr val="000000"/>
                </a:solidFill>
                <a:latin typeface="Work Sans Medium"/>
                <a:ea typeface="Work Sans Medium"/>
                <a:cs typeface="Work Sans Medium"/>
                <a:sym typeface="Work Sans Medium"/>
              </a:defRPr>
            </a:lvl8pPr>
            <a:lvl9pPr lvl="8" algn="l">
              <a:buNone/>
              <a:defRPr sz="800">
                <a:solidFill>
                  <a:srgbClr val="000000"/>
                </a:solidFill>
                <a:latin typeface="Work Sans Medium"/>
                <a:ea typeface="Work Sans Medium"/>
                <a:cs typeface="Work Sans Medium"/>
                <a:sym typeface="Work Sans Medium"/>
              </a:defRPr>
            </a:lvl9pPr>
          </a:lstStyle>
          <a:p>
            <a:pPr marL="0" lvl="0" indent="0" algn="l" rtl="0">
              <a:spcBef>
                <a:spcPts val="0"/>
              </a:spcBef>
              <a:spcAft>
                <a:spcPts val="0"/>
              </a:spcAft>
              <a:buNone/>
            </a:pPr>
            <a:fld id="{00000000-1234-1234-1234-123412341234}" type="slidenum">
              <a:rPr lang="en"/>
              <a:t>‹#›</a:t>
            </a:fld>
            <a:endParaRPr/>
          </a:p>
        </p:txBody>
      </p:sp>
      <p:sp>
        <p:nvSpPr>
          <p:cNvPr id="840" name="Google Shape;840;g3f5735e12be_0_950"/>
          <p:cNvSpPr txBox="1">
            <a:spLocks noGrp="1"/>
          </p:cNvSpPr>
          <p:nvPr>
            <p:ph type="body" idx="1"/>
          </p:nvPr>
        </p:nvSpPr>
        <p:spPr>
          <a:xfrm>
            <a:off x="311700" y="1088000"/>
            <a:ext cx="6259800" cy="3249300"/>
          </a:xfrm>
          <a:prstGeom prst="rect">
            <a:avLst/>
          </a:prstGeom>
        </p:spPr>
        <p:txBody>
          <a:bodyPr spcFirstLastPara="1" wrap="square" lIns="91425" tIns="91425" rIns="91425" bIns="91425" anchor="t" anchorCtr="0">
            <a:noAutofit/>
          </a:bodyPr>
          <a:lstStyle>
            <a:lvl1pPr marL="457200" lvl="0" indent="-349250">
              <a:spcBef>
                <a:spcPts val="0"/>
              </a:spcBef>
              <a:spcAft>
                <a:spcPts val="0"/>
              </a:spcAft>
              <a:buSzPts val="1900"/>
              <a:buChar char="●"/>
              <a:defRPr/>
            </a:lvl1pPr>
            <a:lvl2pPr marL="914400" lvl="1" indent="-317500">
              <a:spcBef>
                <a:spcPts val="1600"/>
              </a:spcBef>
              <a:spcAft>
                <a:spcPts val="0"/>
              </a:spcAft>
              <a:buClr>
                <a:srgbClr val="000000"/>
              </a:buClr>
              <a:buSzPts val="1400"/>
              <a:buChar char="○"/>
              <a:defRPr>
                <a:solidFill>
                  <a:srgbClr val="000000"/>
                </a:solidFill>
              </a:defRPr>
            </a:lvl2pPr>
            <a:lvl3pPr marL="1371600" lvl="2" indent="-317500">
              <a:spcBef>
                <a:spcPts val="1600"/>
              </a:spcBef>
              <a:spcAft>
                <a:spcPts val="0"/>
              </a:spcAft>
              <a:buClr>
                <a:srgbClr val="000000"/>
              </a:buClr>
              <a:buSzPts val="1400"/>
              <a:buChar char="■"/>
              <a:defRPr>
                <a:solidFill>
                  <a:srgbClr val="000000"/>
                </a:solidFill>
              </a:defRPr>
            </a:lvl3pPr>
            <a:lvl4pPr marL="1828800" lvl="3" indent="-317500">
              <a:spcBef>
                <a:spcPts val="1600"/>
              </a:spcBef>
              <a:spcAft>
                <a:spcPts val="0"/>
              </a:spcAft>
              <a:buSzPts val="1400"/>
              <a:buChar char="●"/>
              <a:defRPr/>
            </a:lvl4pPr>
            <a:lvl5pPr marL="2286000" lvl="4" indent="-285750">
              <a:spcBef>
                <a:spcPts val="1600"/>
              </a:spcBef>
              <a:spcAft>
                <a:spcPts val="0"/>
              </a:spcAft>
              <a:buClr>
                <a:srgbClr val="000000"/>
              </a:buClr>
              <a:buSzPts val="900"/>
              <a:buChar char="○"/>
              <a:defRPr>
                <a:solidFill>
                  <a:srgbClr val="000000"/>
                </a:solidFill>
              </a:defRPr>
            </a:lvl5pPr>
            <a:lvl6pPr marL="2743200" lvl="5" indent="-285750">
              <a:spcBef>
                <a:spcPts val="1600"/>
              </a:spcBef>
              <a:spcAft>
                <a:spcPts val="0"/>
              </a:spcAft>
              <a:buClr>
                <a:srgbClr val="000000"/>
              </a:buClr>
              <a:buSzPts val="900"/>
              <a:buChar char="■"/>
              <a:defRPr>
                <a:solidFill>
                  <a:srgbClr val="000000"/>
                </a:solidFill>
              </a:defRPr>
            </a:lvl6pPr>
            <a:lvl7pPr marL="3200400" lvl="6" indent="-317500">
              <a:spcBef>
                <a:spcPts val="1600"/>
              </a:spcBef>
              <a:spcAft>
                <a:spcPts val="0"/>
              </a:spcAft>
              <a:buSzPts val="1400"/>
              <a:buChar char="●"/>
              <a:defRPr/>
            </a:lvl7pPr>
            <a:lvl8pPr marL="3657600" lvl="7" indent="-285750">
              <a:spcBef>
                <a:spcPts val="1600"/>
              </a:spcBef>
              <a:spcAft>
                <a:spcPts val="0"/>
              </a:spcAft>
              <a:buSzPts val="900"/>
              <a:buChar char="○"/>
              <a:defRPr/>
            </a:lvl8pPr>
            <a:lvl9pPr marL="4114800" lvl="8" indent="-285750">
              <a:spcBef>
                <a:spcPts val="1600"/>
              </a:spcBef>
              <a:spcAft>
                <a:spcPts val="1600"/>
              </a:spcAft>
              <a:buSzPts val="900"/>
              <a:buChar char="■"/>
              <a:defRPr/>
            </a:lvl9pPr>
          </a:lstStyle>
          <a:p>
            <a:endParaRPr/>
          </a:p>
        </p:txBody>
      </p:sp>
    </p:spTree>
  </p:cSld>
  <p:clrMapOvr>
    <a:masterClrMapping/>
  </p:clrMapOvr>
  <p:extLst>
    <p:ext uri="{DCECCB84-F9BA-43D5-87BE-67443E8EF086}">
      <p15:sldGuideLst xmlns:p15="http://schemas.microsoft.com/office/powerpoint/2012/main">
        <p15:guide id="1" orient="horz" pos="726">
          <p15:clr>
            <a:srgbClr val="FA7B17"/>
          </p15:clr>
        </p15:guide>
        <p15:guide id="2" pos="4176">
          <p15:clr>
            <a:srgbClr val="FA7B17"/>
          </p15:clr>
        </p15:guide>
      </p15:sldGuideLst>
    </p:ext>
  </p:extLst>
</p:sldLayout>
</file>

<file path=ppt/slideLayouts/slideLayout144.xml><?xml version="1.0" encoding="utf-8"?>
<p:sldLayout xmlns:a="http://schemas.openxmlformats.org/drawingml/2006/main" xmlns:r="http://schemas.openxmlformats.org/officeDocument/2006/relationships" xmlns:p="http://schemas.openxmlformats.org/presentationml/2006/main" matchingName="Subchapter" type="titleOnly">
  <p:cSld name="TITLE_ONLY">
    <p:bg>
      <p:bgPr>
        <a:solidFill>
          <a:schemeClr val="accent1"/>
        </a:solidFill>
        <a:effectLst/>
      </p:bgPr>
    </p:bg>
    <p:spTree>
      <p:nvGrpSpPr>
        <p:cNvPr id="1" name="Shape 841"/>
        <p:cNvGrpSpPr/>
        <p:nvPr/>
      </p:nvGrpSpPr>
      <p:grpSpPr>
        <a:xfrm>
          <a:off x="0" y="0"/>
          <a:ext cx="0" cy="0"/>
          <a:chOff x="0" y="0"/>
          <a:chExt cx="0" cy="0"/>
        </a:xfrm>
      </p:grpSpPr>
      <p:sp>
        <p:nvSpPr>
          <p:cNvPr id="842" name="Google Shape;842;g3f5735e12be_0_954"/>
          <p:cNvSpPr txBox="1">
            <a:spLocks noGrp="1"/>
          </p:cNvSpPr>
          <p:nvPr>
            <p:ph type="title"/>
          </p:nvPr>
        </p:nvSpPr>
        <p:spPr>
          <a:xfrm>
            <a:off x="311700" y="268650"/>
            <a:ext cx="6317700" cy="749400"/>
          </a:xfrm>
          <a:prstGeom prst="rect">
            <a:avLst/>
          </a:prstGeom>
        </p:spPr>
        <p:txBody>
          <a:bodyPr spcFirstLastPara="1" wrap="square" lIns="91425" tIns="91425" rIns="91425" bIns="91425" anchor="t" anchorCtr="0">
            <a:noAutofit/>
          </a:bodyPr>
          <a:lstStyle>
            <a:lvl1pPr lvl="0">
              <a:lnSpc>
                <a:spcPct val="85000"/>
              </a:lnSpc>
              <a:spcBef>
                <a:spcPts val="0"/>
              </a:spcBef>
              <a:spcAft>
                <a:spcPts val="0"/>
              </a:spcAft>
              <a:buSzPts val="4400"/>
              <a:buNone/>
              <a:defRPr/>
            </a:lvl1pPr>
            <a:lvl2pPr lvl="1">
              <a:lnSpc>
                <a:spcPct val="75000"/>
              </a:lnSpc>
              <a:spcBef>
                <a:spcPts val="0"/>
              </a:spcBef>
              <a:spcAft>
                <a:spcPts val="0"/>
              </a:spcAft>
              <a:buSzPts val="2800"/>
              <a:buNone/>
              <a:defRPr/>
            </a:lvl2pPr>
            <a:lvl3pPr lvl="2">
              <a:lnSpc>
                <a:spcPct val="75000"/>
              </a:lnSpc>
              <a:spcBef>
                <a:spcPts val="0"/>
              </a:spcBef>
              <a:spcAft>
                <a:spcPts val="0"/>
              </a:spcAft>
              <a:buSzPts val="2800"/>
              <a:buNone/>
              <a:defRPr/>
            </a:lvl3pPr>
            <a:lvl4pPr lvl="3">
              <a:lnSpc>
                <a:spcPct val="75000"/>
              </a:lnSpc>
              <a:spcBef>
                <a:spcPts val="0"/>
              </a:spcBef>
              <a:spcAft>
                <a:spcPts val="0"/>
              </a:spcAft>
              <a:buSzPts val="2800"/>
              <a:buNone/>
              <a:defRPr/>
            </a:lvl4pPr>
            <a:lvl5pPr lvl="4">
              <a:lnSpc>
                <a:spcPct val="75000"/>
              </a:lnSpc>
              <a:spcBef>
                <a:spcPts val="0"/>
              </a:spcBef>
              <a:spcAft>
                <a:spcPts val="0"/>
              </a:spcAft>
              <a:buSzPts val="2800"/>
              <a:buNone/>
              <a:defRPr/>
            </a:lvl5pPr>
            <a:lvl6pPr lvl="5">
              <a:lnSpc>
                <a:spcPct val="75000"/>
              </a:lnSpc>
              <a:spcBef>
                <a:spcPts val="0"/>
              </a:spcBef>
              <a:spcAft>
                <a:spcPts val="0"/>
              </a:spcAft>
              <a:buSzPts val="2800"/>
              <a:buNone/>
              <a:defRPr/>
            </a:lvl6pPr>
            <a:lvl7pPr lvl="6">
              <a:lnSpc>
                <a:spcPct val="75000"/>
              </a:lnSpc>
              <a:spcBef>
                <a:spcPts val="0"/>
              </a:spcBef>
              <a:spcAft>
                <a:spcPts val="0"/>
              </a:spcAft>
              <a:buSzPts val="2800"/>
              <a:buNone/>
              <a:defRPr/>
            </a:lvl7pPr>
            <a:lvl8pPr lvl="7">
              <a:lnSpc>
                <a:spcPct val="75000"/>
              </a:lnSpc>
              <a:spcBef>
                <a:spcPts val="0"/>
              </a:spcBef>
              <a:spcAft>
                <a:spcPts val="0"/>
              </a:spcAft>
              <a:buSzPts val="2800"/>
              <a:buNone/>
              <a:defRPr/>
            </a:lvl8pPr>
            <a:lvl9pPr lvl="8">
              <a:lnSpc>
                <a:spcPct val="75000"/>
              </a:lnSpc>
              <a:spcBef>
                <a:spcPts val="0"/>
              </a:spcBef>
              <a:spcAft>
                <a:spcPts val="0"/>
              </a:spcAft>
              <a:buSzPts val="2800"/>
              <a:buNone/>
              <a:defRPr/>
            </a:lvl9pPr>
          </a:lstStyle>
          <a:p>
            <a:endParaRPr/>
          </a:p>
        </p:txBody>
      </p:sp>
      <p:sp>
        <p:nvSpPr>
          <p:cNvPr id="843" name="Google Shape;843;g3f5735e12be_0_954"/>
          <p:cNvSpPr txBox="1">
            <a:spLocks noGrp="1"/>
          </p:cNvSpPr>
          <p:nvPr>
            <p:ph type="sldNum" idx="12"/>
          </p:nvPr>
        </p:nvSpPr>
        <p:spPr>
          <a:xfrm>
            <a:off x="8686800" y="4686300"/>
            <a:ext cx="457200" cy="457200"/>
          </a:xfrm>
          <a:prstGeom prst="rect">
            <a:avLst/>
          </a:prstGeom>
        </p:spPr>
        <p:txBody>
          <a:bodyPr spcFirstLastPara="1" wrap="square" lIns="0" tIns="0" rIns="0" bIns="0" anchor="t" anchorCtr="0">
            <a:noAutofit/>
          </a:bodyPr>
          <a:lstStyle>
            <a:lvl1pPr lvl="0" algn="l">
              <a:buNone/>
              <a:defRPr sz="800">
                <a:solidFill>
                  <a:srgbClr val="000000"/>
                </a:solidFill>
                <a:latin typeface="Work Sans Medium"/>
                <a:ea typeface="Work Sans Medium"/>
                <a:cs typeface="Work Sans Medium"/>
                <a:sym typeface="Work Sans Medium"/>
              </a:defRPr>
            </a:lvl1pPr>
            <a:lvl2pPr lvl="1" algn="l">
              <a:buNone/>
              <a:defRPr sz="800">
                <a:solidFill>
                  <a:srgbClr val="000000"/>
                </a:solidFill>
                <a:latin typeface="Work Sans Medium"/>
                <a:ea typeface="Work Sans Medium"/>
                <a:cs typeface="Work Sans Medium"/>
                <a:sym typeface="Work Sans Medium"/>
              </a:defRPr>
            </a:lvl2pPr>
            <a:lvl3pPr lvl="2" algn="l">
              <a:buNone/>
              <a:defRPr sz="800">
                <a:solidFill>
                  <a:srgbClr val="000000"/>
                </a:solidFill>
                <a:latin typeface="Work Sans Medium"/>
                <a:ea typeface="Work Sans Medium"/>
                <a:cs typeface="Work Sans Medium"/>
                <a:sym typeface="Work Sans Medium"/>
              </a:defRPr>
            </a:lvl3pPr>
            <a:lvl4pPr lvl="3" algn="l">
              <a:buNone/>
              <a:defRPr sz="800">
                <a:solidFill>
                  <a:srgbClr val="000000"/>
                </a:solidFill>
                <a:latin typeface="Work Sans Medium"/>
                <a:ea typeface="Work Sans Medium"/>
                <a:cs typeface="Work Sans Medium"/>
                <a:sym typeface="Work Sans Medium"/>
              </a:defRPr>
            </a:lvl4pPr>
            <a:lvl5pPr lvl="4" algn="l">
              <a:buNone/>
              <a:defRPr sz="800">
                <a:solidFill>
                  <a:srgbClr val="000000"/>
                </a:solidFill>
                <a:latin typeface="Work Sans Medium"/>
                <a:ea typeface="Work Sans Medium"/>
                <a:cs typeface="Work Sans Medium"/>
                <a:sym typeface="Work Sans Medium"/>
              </a:defRPr>
            </a:lvl5pPr>
            <a:lvl6pPr lvl="5" algn="l">
              <a:buNone/>
              <a:defRPr sz="800">
                <a:solidFill>
                  <a:srgbClr val="000000"/>
                </a:solidFill>
                <a:latin typeface="Work Sans Medium"/>
                <a:ea typeface="Work Sans Medium"/>
                <a:cs typeface="Work Sans Medium"/>
                <a:sym typeface="Work Sans Medium"/>
              </a:defRPr>
            </a:lvl6pPr>
            <a:lvl7pPr lvl="6" algn="l">
              <a:buNone/>
              <a:defRPr sz="800">
                <a:solidFill>
                  <a:srgbClr val="000000"/>
                </a:solidFill>
                <a:latin typeface="Work Sans Medium"/>
                <a:ea typeface="Work Sans Medium"/>
                <a:cs typeface="Work Sans Medium"/>
                <a:sym typeface="Work Sans Medium"/>
              </a:defRPr>
            </a:lvl7pPr>
            <a:lvl8pPr lvl="7" algn="l">
              <a:buNone/>
              <a:defRPr sz="800">
                <a:solidFill>
                  <a:srgbClr val="000000"/>
                </a:solidFill>
                <a:latin typeface="Work Sans Medium"/>
                <a:ea typeface="Work Sans Medium"/>
                <a:cs typeface="Work Sans Medium"/>
                <a:sym typeface="Work Sans Medium"/>
              </a:defRPr>
            </a:lvl8pPr>
            <a:lvl9pPr lvl="8" algn="l">
              <a:buNone/>
              <a:defRPr sz="800">
                <a:solidFill>
                  <a:srgbClr val="000000"/>
                </a:solidFill>
                <a:latin typeface="Work Sans Medium"/>
                <a:ea typeface="Work Sans Medium"/>
                <a:cs typeface="Work Sans Medium"/>
                <a:sym typeface="Work Sans Medium"/>
              </a:defRPr>
            </a:lvl9pPr>
          </a:lstStyle>
          <a:p>
            <a:pPr marL="0" lvl="0" indent="0" algn="l" rtl="0">
              <a:spcBef>
                <a:spcPts val="0"/>
              </a:spcBef>
              <a:spcAft>
                <a:spcPts val="0"/>
              </a:spcAft>
              <a:buNone/>
            </a:pPr>
            <a:fld id="{00000000-1234-1234-1234-123412341234}" type="slidenum">
              <a:rPr lang="en"/>
              <a:t>‹#›</a:t>
            </a:fld>
            <a:endParaRPr/>
          </a:p>
        </p:txBody>
      </p:sp>
    </p:spTree>
  </p:cSld>
  <p:clrMapOvr>
    <a:masterClrMapping/>
  </p:clrMapOvr>
  <p:extLst>
    <p:ext uri="{DCECCB84-F9BA-43D5-87BE-67443E8EF086}">
      <p15:sldGuideLst xmlns:p15="http://schemas.microsoft.com/office/powerpoint/2012/main">
        <p15:guide id="1" pos="4176">
          <p15:clr>
            <a:srgbClr val="FA7B17"/>
          </p15:clr>
        </p15:guide>
      </p15:sldGuideLst>
    </p:ext>
  </p:extLst>
</p:sldLayout>
</file>

<file path=ppt/slideLayouts/slideLayout145.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844"/>
        <p:cNvGrpSpPr/>
        <p:nvPr/>
      </p:nvGrpSpPr>
      <p:grpSpPr>
        <a:xfrm>
          <a:off x="0" y="0"/>
          <a:ext cx="0" cy="0"/>
          <a:chOff x="0" y="0"/>
          <a:chExt cx="0" cy="0"/>
        </a:xfrm>
      </p:grpSpPr>
      <p:sp>
        <p:nvSpPr>
          <p:cNvPr id="845" name="Google Shape;845;g3f5735e12be_0_957"/>
          <p:cNvSpPr txBox="1">
            <a:spLocks noGrp="1"/>
          </p:cNvSpPr>
          <p:nvPr>
            <p:ph type="sldNum" idx="12"/>
          </p:nvPr>
        </p:nvSpPr>
        <p:spPr>
          <a:xfrm>
            <a:off x="8686800" y="4686300"/>
            <a:ext cx="457200" cy="457200"/>
          </a:xfrm>
          <a:prstGeom prst="rect">
            <a:avLst/>
          </a:prstGeom>
        </p:spPr>
        <p:txBody>
          <a:bodyPr spcFirstLastPara="1" wrap="square" lIns="0" tIns="0" rIns="0" bIns="0" anchor="t" anchorCtr="0">
            <a:noAutofit/>
          </a:bodyPr>
          <a:lstStyle>
            <a:lvl1pPr lvl="0" algn="l">
              <a:buNone/>
              <a:defRPr sz="800">
                <a:solidFill>
                  <a:srgbClr val="000000"/>
                </a:solidFill>
                <a:latin typeface="Work Sans Medium"/>
                <a:ea typeface="Work Sans Medium"/>
                <a:cs typeface="Work Sans Medium"/>
                <a:sym typeface="Work Sans Medium"/>
              </a:defRPr>
            </a:lvl1pPr>
            <a:lvl2pPr lvl="1" algn="l">
              <a:buNone/>
              <a:defRPr sz="800">
                <a:solidFill>
                  <a:srgbClr val="000000"/>
                </a:solidFill>
                <a:latin typeface="Work Sans Medium"/>
                <a:ea typeface="Work Sans Medium"/>
                <a:cs typeface="Work Sans Medium"/>
                <a:sym typeface="Work Sans Medium"/>
              </a:defRPr>
            </a:lvl2pPr>
            <a:lvl3pPr lvl="2" algn="l">
              <a:buNone/>
              <a:defRPr sz="800">
                <a:solidFill>
                  <a:srgbClr val="000000"/>
                </a:solidFill>
                <a:latin typeface="Work Sans Medium"/>
                <a:ea typeface="Work Sans Medium"/>
                <a:cs typeface="Work Sans Medium"/>
                <a:sym typeface="Work Sans Medium"/>
              </a:defRPr>
            </a:lvl3pPr>
            <a:lvl4pPr lvl="3" algn="l">
              <a:buNone/>
              <a:defRPr sz="800">
                <a:solidFill>
                  <a:srgbClr val="000000"/>
                </a:solidFill>
                <a:latin typeface="Work Sans Medium"/>
                <a:ea typeface="Work Sans Medium"/>
                <a:cs typeface="Work Sans Medium"/>
                <a:sym typeface="Work Sans Medium"/>
              </a:defRPr>
            </a:lvl4pPr>
            <a:lvl5pPr lvl="4" algn="l">
              <a:buNone/>
              <a:defRPr sz="800">
                <a:solidFill>
                  <a:srgbClr val="000000"/>
                </a:solidFill>
                <a:latin typeface="Work Sans Medium"/>
                <a:ea typeface="Work Sans Medium"/>
                <a:cs typeface="Work Sans Medium"/>
                <a:sym typeface="Work Sans Medium"/>
              </a:defRPr>
            </a:lvl5pPr>
            <a:lvl6pPr lvl="5" algn="l">
              <a:buNone/>
              <a:defRPr sz="800">
                <a:solidFill>
                  <a:srgbClr val="000000"/>
                </a:solidFill>
                <a:latin typeface="Work Sans Medium"/>
                <a:ea typeface="Work Sans Medium"/>
                <a:cs typeface="Work Sans Medium"/>
                <a:sym typeface="Work Sans Medium"/>
              </a:defRPr>
            </a:lvl6pPr>
            <a:lvl7pPr lvl="6" algn="l">
              <a:buNone/>
              <a:defRPr sz="800">
                <a:solidFill>
                  <a:srgbClr val="000000"/>
                </a:solidFill>
                <a:latin typeface="Work Sans Medium"/>
                <a:ea typeface="Work Sans Medium"/>
                <a:cs typeface="Work Sans Medium"/>
                <a:sym typeface="Work Sans Medium"/>
              </a:defRPr>
            </a:lvl7pPr>
            <a:lvl8pPr lvl="7" algn="l">
              <a:buNone/>
              <a:defRPr sz="800">
                <a:solidFill>
                  <a:srgbClr val="000000"/>
                </a:solidFill>
                <a:latin typeface="Work Sans Medium"/>
                <a:ea typeface="Work Sans Medium"/>
                <a:cs typeface="Work Sans Medium"/>
                <a:sym typeface="Work Sans Medium"/>
              </a:defRPr>
            </a:lvl8pPr>
            <a:lvl9pPr lvl="8" algn="l">
              <a:buNone/>
              <a:defRPr sz="800">
                <a:solidFill>
                  <a:srgbClr val="000000"/>
                </a:solidFill>
                <a:latin typeface="Work Sans Medium"/>
                <a:ea typeface="Work Sans Medium"/>
                <a:cs typeface="Work Sans Medium"/>
                <a:sym typeface="Work Sans Medium"/>
              </a:defRPr>
            </a:lvl9pPr>
          </a:lstStyle>
          <a:p>
            <a:pPr marL="0" lvl="0" indent="0" algn="l" rtl="0">
              <a:spcBef>
                <a:spcPts val="0"/>
              </a:spcBef>
              <a:spcAft>
                <a:spcPts val="0"/>
              </a:spcAft>
              <a:buNone/>
            </a:pPr>
            <a:fld id="{00000000-1234-1234-1234-123412341234}" type="slidenum">
              <a:rPr lang="en"/>
              <a:t>‹#›</a:t>
            </a:fld>
            <a:endParaRPr/>
          </a:p>
        </p:txBody>
      </p:sp>
      <p:sp>
        <p:nvSpPr>
          <p:cNvPr id="846" name="Google Shape;846;g3f5735e12be_0_957"/>
          <p:cNvSpPr txBox="1">
            <a:spLocks noGrp="1"/>
          </p:cNvSpPr>
          <p:nvPr>
            <p:ph type="body" idx="1"/>
          </p:nvPr>
        </p:nvSpPr>
        <p:spPr>
          <a:xfrm>
            <a:off x="326300" y="929425"/>
            <a:ext cx="2874000" cy="3528600"/>
          </a:xfrm>
          <a:prstGeom prst="rect">
            <a:avLst/>
          </a:prstGeom>
        </p:spPr>
        <p:txBody>
          <a:bodyPr spcFirstLastPara="1" wrap="square" lIns="91425" tIns="91425" rIns="91425" bIns="91425" anchor="t" anchorCtr="0">
            <a:noAutofit/>
          </a:bodyPr>
          <a:lstStyle>
            <a:lvl1pPr marL="457200" lvl="0" indent="-317500">
              <a:lnSpc>
                <a:spcPct val="100000"/>
              </a:lnSpc>
              <a:spcBef>
                <a:spcPts val="0"/>
              </a:spcBef>
              <a:spcAft>
                <a:spcPts val="0"/>
              </a:spcAft>
              <a:buSzPts val="1400"/>
              <a:buChar char="●"/>
              <a:defRPr sz="1400"/>
            </a:lvl1pPr>
            <a:lvl2pPr marL="914400" lvl="1" indent="-304800">
              <a:spcBef>
                <a:spcPts val="1600"/>
              </a:spcBef>
              <a:spcAft>
                <a:spcPts val="0"/>
              </a:spcAft>
              <a:buClr>
                <a:srgbClr val="000000"/>
              </a:buClr>
              <a:buSzPts val="1200"/>
              <a:buChar char="○"/>
              <a:defRPr sz="1200">
                <a:solidFill>
                  <a:srgbClr val="000000"/>
                </a:solidFill>
              </a:defRPr>
            </a:lvl2pPr>
            <a:lvl3pPr marL="1371600" lvl="2" indent="-292100">
              <a:spcBef>
                <a:spcPts val="1600"/>
              </a:spcBef>
              <a:spcAft>
                <a:spcPts val="0"/>
              </a:spcAft>
              <a:buClr>
                <a:srgbClr val="000000"/>
              </a:buClr>
              <a:buSzPts val="1000"/>
              <a:buChar char="■"/>
              <a:defRPr sz="1000">
                <a:solidFill>
                  <a:srgbClr val="000000"/>
                </a:solidFill>
              </a:defRPr>
            </a:lvl3pPr>
            <a:lvl4pPr marL="1828800" lvl="3" indent="-317500">
              <a:spcBef>
                <a:spcPts val="1600"/>
              </a:spcBef>
              <a:spcAft>
                <a:spcPts val="0"/>
              </a:spcAft>
              <a:buSzPts val="1400"/>
              <a:buChar char="●"/>
              <a:defRPr/>
            </a:lvl4pPr>
            <a:lvl5pPr marL="2286000" lvl="4" indent="-285750">
              <a:spcBef>
                <a:spcPts val="1600"/>
              </a:spcBef>
              <a:spcAft>
                <a:spcPts val="0"/>
              </a:spcAft>
              <a:buClr>
                <a:srgbClr val="000000"/>
              </a:buClr>
              <a:buSzPts val="900"/>
              <a:buChar char="○"/>
              <a:defRPr>
                <a:solidFill>
                  <a:srgbClr val="000000"/>
                </a:solidFill>
              </a:defRPr>
            </a:lvl5pPr>
            <a:lvl6pPr marL="2743200" lvl="5" indent="-285750">
              <a:spcBef>
                <a:spcPts val="1600"/>
              </a:spcBef>
              <a:spcAft>
                <a:spcPts val="0"/>
              </a:spcAft>
              <a:buClr>
                <a:srgbClr val="000000"/>
              </a:buClr>
              <a:buSzPts val="900"/>
              <a:buChar char="■"/>
              <a:defRPr>
                <a:solidFill>
                  <a:srgbClr val="000000"/>
                </a:solidFill>
              </a:defRPr>
            </a:lvl6pPr>
            <a:lvl7pPr marL="3200400" lvl="6" indent="-317500">
              <a:spcBef>
                <a:spcPts val="1600"/>
              </a:spcBef>
              <a:spcAft>
                <a:spcPts val="0"/>
              </a:spcAft>
              <a:buSzPts val="1400"/>
              <a:buChar char="●"/>
              <a:defRPr/>
            </a:lvl7pPr>
            <a:lvl8pPr marL="3657600" lvl="7" indent="-285750">
              <a:spcBef>
                <a:spcPts val="1600"/>
              </a:spcBef>
              <a:spcAft>
                <a:spcPts val="0"/>
              </a:spcAft>
              <a:buSzPts val="900"/>
              <a:buChar char="○"/>
              <a:defRPr/>
            </a:lvl8pPr>
            <a:lvl9pPr marL="4114800" lvl="8" indent="-285750">
              <a:spcBef>
                <a:spcPts val="1600"/>
              </a:spcBef>
              <a:spcAft>
                <a:spcPts val="1600"/>
              </a:spcAft>
              <a:buSzPts val="900"/>
              <a:buChar char="■"/>
              <a:defRPr/>
            </a:lvl9pPr>
          </a:lstStyle>
          <a:p>
            <a:endParaRPr/>
          </a:p>
        </p:txBody>
      </p:sp>
      <p:sp>
        <p:nvSpPr>
          <p:cNvPr id="847" name="Google Shape;847;g3f5735e12be_0_957"/>
          <p:cNvSpPr txBox="1">
            <a:spLocks noGrp="1"/>
          </p:cNvSpPr>
          <p:nvPr>
            <p:ph type="title"/>
          </p:nvPr>
        </p:nvSpPr>
        <p:spPr>
          <a:xfrm>
            <a:off x="311700" y="268650"/>
            <a:ext cx="2888700" cy="749400"/>
          </a:xfrm>
          <a:prstGeom prst="rect">
            <a:avLst/>
          </a:prstGeom>
        </p:spPr>
        <p:txBody>
          <a:bodyPr spcFirstLastPara="1" wrap="square" lIns="91425" tIns="91425" rIns="91425" bIns="91425" anchor="t" anchorCtr="0">
            <a:noAutofit/>
          </a:bodyPr>
          <a:lstStyle>
            <a:lvl1pPr lvl="0">
              <a:lnSpc>
                <a:spcPct val="85000"/>
              </a:lnSpc>
              <a:spcBef>
                <a:spcPts val="0"/>
              </a:spcBef>
              <a:spcAft>
                <a:spcPts val="0"/>
              </a:spcAft>
              <a:buSzPts val="2700"/>
              <a:buNone/>
              <a:defRPr sz="2700"/>
            </a:lvl1pPr>
            <a:lvl2pPr lvl="1">
              <a:lnSpc>
                <a:spcPct val="75000"/>
              </a:lnSpc>
              <a:spcBef>
                <a:spcPts val="0"/>
              </a:spcBef>
              <a:spcAft>
                <a:spcPts val="0"/>
              </a:spcAft>
              <a:buSzPts val="2800"/>
              <a:buNone/>
              <a:defRPr/>
            </a:lvl2pPr>
            <a:lvl3pPr lvl="2">
              <a:lnSpc>
                <a:spcPct val="75000"/>
              </a:lnSpc>
              <a:spcBef>
                <a:spcPts val="0"/>
              </a:spcBef>
              <a:spcAft>
                <a:spcPts val="0"/>
              </a:spcAft>
              <a:buSzPts val="2800"/>
              <a:buNone/>
              <a:defRPr/>
            </a:lvl3pPr>
            <a:lvl4pPr lvl="3">
              <a:lnSpc>
                <a:spcPct val="75000"/>
              </a:lnSpc>
              <a:spcBef>
                <a:spcPts val="0"/>
              </a:spcBef>
              <a:spcAft>
                <a:spcPts val="0"/>
              </a:spcAft>
              <a:buSzPts val="2800"/>
              <a:buNone/>
              <a:defRPr/>
            </a:lvl4pPr>
            <a:lvl5pPr lvl="4">
              <a:lnSpc>
                <a:spcPct val="75000"/>
              </a:lnSpc>
              <a:spcBef>
                <a:spcPts val="0"/>
              </a:spcBef>
              <a:spcAft>
                <a:spcPts val="0"/>
              </a:spcAft>
              <a:buSzPts val="2800"/>
              <a:buNone/>
              <a:defRPr/>
            </a:lvl5pPr>
            <a:lvl6pPr lvl="5">
              <a:lnSpc>
                <a:spcPct val="75000"/>
              </a:lnSpc>
              <a:spcBef>
                <a:spcPts val="0"/>
              </a:spcBef>
              <a:spcAft>
                <a:spcPts val="0"/>
              </a:spcAft>
              <a:buSzPts val="2800"/>
              <a:buNone/>
              <a:defRPr/>
            </a:lvl6pPr>
            <a:lvl7pPr lvl="6">
              <a:lnSpc>
                <a:spcPct val="75000"/>
              </a:lnSpc>
              <a:spcBef>
                <a:spcPts val="0"/>
              </a:spcBef>
              <a:spcAft>
                <a:spcPts val="0"/>
              </a:spcAft>
              <a:buSzPts val="2800"/>
              <a:buNone/>
              <a:defRPr/>
            </a:lvl7pPr>
            <a:lvl8pPr lvl="7">
              <a:lnSpc>
                <a:spcPct val="75000"/>
              </a:lnSpc>
              <a:spcBef>
                <a:spcPts val="0"/>
              </a:spcBef>
              <a:spcAft>
                <a:spcPts val="0"/>
              </a:spcAft>
              <a:buSzPts val="2800"/>
              <a:buNone/>
              <a:defRPr/>
            </a:lvl8pPr>
            <a:lvl9pPr lvl="8">
              <a:lnSpc>
                <a:spcPct val="75000"/>
              </a:lnSpc>
              <a:spcBef>
                <a:spcPts val="0"/>
              </a:spcBef>
              <a:spcAft>
                <a:spcPts val="0"/>
              </a:spcAft>
              <a:buSzPts val="2800"/>
              <a:buNone/>
              <a:defRPr/>
            </a:lvl9pPr>
          </a:lstStyle>
          <a:p>
            <a:endParaRPr/>
          </a:p>
        </p:txBody>
      </p:sp>
    </p:spTree>
  </p:cSld>
  <p:clrMapOvr>
    <a:masterClrMapping/>
  </p:clrMapOvr>
</p:sldLayout>
</file>

<file path=ppt/slideLayouts/slideLayout146.xml><?xml version="1.0" encoding="utf-8"?>
<p:sldLayout xmlns:a="http://schemas.openxmlformats.org/drawingml/2006/main" xmlns:r="http://schemas.openxmlformats.org/officeDocument/2006/relationships" xmlns:p="http://schemas.openxmlformats.org/presentationml/2006/main" matchingName="Agenda">
  <p:cSld name="ONE_COLUMN_TEXT_2">
    <p:spTree>
      <p:nvGrpSpPr>
        <p:cNvPr id="1" name="Shape 848"/>
        <p:cNvGrpSpPr/>
        <p:nvPr/>
      </p:nvGrpSpPr>
      <p:grpSpPr>
        <a:xfrm>
          <a:off x="0" y="0"/>
          <a:ext cx="0" cy="0"/>
          <a:chOff x="0" y="0"/>
          <a:chExt cx="0" cy="0"/>
        </a:xfrm>
      </p:grpSpPr>
      <p:sp>
        <p:nvSpPr>
          <p:cNvPr id="849" name="Google Shape;849;g3f5735e12be_0_961"/>
          <p:cNvSpPr txBox="1">
            <a:spLocks noGrp="1"/>
          </p:cNvSpPr>
          <p:nvPr>
            <p:ph type="sldNum" idx="12"/>
          </p:nvPr>
        </p:nvSpPr>
        <p:spPr>
          <a:xfrm>
            <a:off x="8686800" y="4686300"/>
            <a:ext cx="457200" cy="457200"/>
          </a:xfrm>
          <a:prstGeom prst="rect">
            <a:avLst/>
          </a:prstGeom>
        </p:spPr>
        <p:txBody>
          <a:bodyPr spcFirstLastPara="1" wrap="square" lIns="0" tIns="0" rIns="0" bIns="0" anchor="t" anchorCtr="0">
            <a:noAutofit/>
          </a:bodyPr>
          <a:lstStyle>
            <a:lvl1pPr lvl="0" algn="l">
              <a:buNone/>
              <a:defRPr sz="800">
                <a:solidFill>
                  <a:srgbClr val="000000"/>
                </a:solidFill>
                <a:latin typeface="Work Sans Medium"/>
                <a:ea typeface="Work Sans Medium"/>
                <a:cs typeface="Work Sans Medium"/>
                <a:sym typeface="Work Sans Medium"/>
              </a:defRPr>
            </a:lvl1pPr>
            <a:lvl2pPr lvl="1" algn="l">
              <a:buNone/>
              <a:defRPr sz="800">
                <a:solidFill>
                  <a:srgbClr val="000000"/>
                </a:solidFill>
                <a:latin typeface="Work Sans Medium"/>
                <a:ea typeface="Work Sans Medium"/>
                <a:cs typeface="Work Sans Medium"/>
                <a:sym typeface="Work Sans Medium"/>
              </a:defRPr>
            </a:lvl2pPr>
            <a:lvl3pPr lvl="2" algn="l">
              <a:buNone/>
              <a:defRPr sz="800">
                <a:solidFill>
                  <a:srgbClr val="000000"/>
                </a:solidFill>
                <a:latin typeface="Work Sans Medium"/>
                <a:ea typeface="Work Sans Medium"/>
                <a:cs typeface="Work Sans Medium"/>
                <a:sym typeface="Work Sans Medium"/>
              </a:defRPr>
            </a:lvl3pPr>
            <a:lvl4pPr lvl="3" algn="l">
              <a:buNone/>
              <a:defRPr sz="800">
                <a:solidFill>
                  <a:srgbClr val="000000"/>
                </a:solidFill>
                <a:latin typeface="Work Sans Medium"/>
                <a:ea typeface="Work Sans Medium"/>
                <a:cs typeface="Work Sans Medium"/>
                <a:sym typeface="Work Sans Medium"/>
              </a:defRPr>
            </a:lvl4pPr>
            <a:lvl5pPr lvl="4" algn="l">
              <a:buNone/>
              <a:defRPr sz="800">
                <a:solidFill>
                  <a:srgbClr val="000000"/>
                </a:solidFill>
                <a:latin typeface="Work Sans Medium"/>
                <a:ea typeface="Work Sans Medium"/>
                <a:cs typeface="Work Sans Medium"/>
                <a:sym typeface="Work Sans Medium"/>
              </a:defRPr>
            </a:lvl5pPr>
            <a:lvl6pPr lvl="5" algn="l">
              <a:buNone/>
              <a:defRPr sz="800">
                <a:solidFill>
                  <a:srgbClr val="000000"/>
                </a:solidFill>
                <a:latin typeface="Work Sans Medium"/>
                <a:ea typeface="Work Sans Medium"/>
                <a:cs typeface="Work Sans Medium"/>
                <a:sym typeface="Work Sans Medium"/>
              </a:defRPr>
            </a:lvl6pPr>
            <a:lvl7pPr lvl="6" algn="l">
              <a:buNone/>
              <a:defRPr sz="800">
                <a:solidFill>
                  <a:srgbClr val="000000"/>
                </a:solidFill>
                <a:latin typeface="Work Sans Medium"/>
                <a:ea typeface="Work Sans Medium"/>
                <a:cs typeface="Work Sans Medium"/>
                <a:sym typeface="Work Sans Medium"/>
              </a:defRPr>
            </a:lvl7pPr>
            <a:lvl8pPr lvl="7" algn="l">
              <a:buNone/>
              <a:defRPr sz="800">
                <a:solidFill>
                  <a:srgbClr val="000000"/>
                </a:solidFill>
                <a:latin typeface="Work Sans Medium"/>
                <a:ea typeface="Work Sans Medium"/>
                <a:cs typeface="Work Sans Medium"/>
                <a:sym typeface="Work Sans Medium"/>
              </a:defRPr>
            </a:lvl8pPr>
            <a:lvl9pPr lvl="8" algn="l">
              <a:buNone/>
              <a:defRPr sz="800">
                <a:solidFill>
                  <a:srgbClr val="000000"/>
                </a:solidFill>
                <a:latin typeface="Work Sans Medium"/>
                <a:ea typeface="Work Sans Medium"/>
                <a:cs typeface="Work Sans Medium"/>
                <a:sym typeface="Work Sans Medium"/>
              </a:defRPr>
            </a:lvl9pPr>
          </a:lstStyle>
          <a:p>
            <a:pPr marL="0" lvl="0" indent="0" algn="l" rtl="0">
              <a:spcBef>
                <a:spcPts val="0"/>
              </a:spcBef>
              <a:spcAft>
                <a:spcPts val="0"/>
              </a:spcAft>
              <a:buNone/>
            </a:pPr>
            <a:fld id="{00000000-1234-1234-1234-123412341234}" type="slidenum">
              <a:rPr lang="en"/>
              <a:t>‹#›</a:t>
            </a:fld>
            <a:endParaRPr/>
          </a:p>
        </p:txBody>
      </p:sp>
      <p:sp>
        <p:nvSpPr>
          <p:cNvPr id="850" name="Google Shape;850;g3f5735e12be_0_961"/>
          <p:cNvSpPr txBox="1">
            <a:spLocks noGrp="1"/>
          </p:cNvSpPr>
          <p:nvPr>
            <p:ph type="body" idx="1"/>
          </p:nvPr>
        </p:nvSpPr>
        <p:spPr>
          <a:xfrm>
            <a:off x="326300" y="1193450"/>
            <a:ext cx="4711500" cy="3264600"/>
          </a:xfrm>
          <a:prstGeom prst="rect">
            <a:avLst/>
          </a:prstGeom>
        </p:spPr>
        <p:txBody>
          <a:bodyPr spcFirstLastPara="1" wrap="square" lIns="91425" tIns="91425" rIns="91425" bIns="91425" anchor="t" anchorCtr="0">
            <a:noAutofit/>
          </a:bodyPr>
          <a:lstStyle>
            <a:lvl1pPr marL="457200" lvl="0" indent="-381000">
              <a:lnSpc>
                <a:spcPct val="100000"/>
              </a:lnSpc>
              <a:spcBef>
                <a:spcPts val="0"/>
              </a:spcBef>
              <a:spcAft>
                <a:spcPts val="0"/>
              </a:spcAft>
              <a:buSzPts val="2400"/>
              <a:buChar char="●"/>
              <a:defRPr sz="2400"/>
            </a:lvl1pPr>
            <a:lvl2pPr marL="914400" lvl="1" indent="-381000">
              <a:spcBef>
                <a:spcPts val="0"/>
              </a:spcBef>
              <a:spcAft>
                <a:spcPts val="0"/>
              </a:spcAft>
              <a:buClr>
                <a:srgbClr val="000000"/>
              </a:buClr>
              <a:buSzPts val="2400"/>
              <a:buChar char="○"/>
              <a:defRPr sz="2400">
                <a:solidFill>
                  <a:srgbClr val="000000"/>
                </a:solidFill>
              </a:defRPr>
            </a:lvl2pPr>
            <a:lvl3pPr marL="1371600" lvl="2" indent="-381000">
              <a:spcBef>
                <a:spcPts val="0"/>
              </a:spcBef>
              <a:spcAft>
                <a:spcPts val="0"/>
              </a:spcAft>
              <a:buClr>
                <a:srgbClr val="000000"/>
              </a:buClr>
              <a:buSzPts val="2400"/>
              <a:buChar char="■"/>
              <a:defRPr sz="2400">
                <a:solidFill>
                  <a:srgbClr val="000000"/>
                </a:solidFill>
              </a:defRPr>
            </a:lvl3pPr>
            <a:lvl4pPr marL="1828800" lvl="3" indent="-381000">
              <a:spcBef>
                <a:spcPts val="0"/>
              </a:spcBef>
              <a:spcAft>
                <a:spcPts val="0"/>
              </a:spcAft>
              <a:buSzPts val="2400"/>
              <a:buChar char="●"/>
              <a:defRPr sz="2400"/>
            </a:lvl4pPr>
            <a:lvl5pPr marL="2286000" lvl="4" indent="-381000">
              <a:spcBef>
                <a:spcPts val="0"/>
              </a:spcBef>
              <a:spcAft>
                <a:spcPts val="0"/>
              </a:spcAft>
              <a:buClr>
                <a:srgbClr val="000000"/>
              </a:buClr>
              <a:buSzPts val="2400"/>
              <a:buChar char="○"/>
              <a:defRPr sz="2400">
                <a:solidFill>
                  <a:srgbClr val="000000"/>
                </a:solidFill>
              </a:defRPr>
            </a:lvl5pPr>
            <a:lvl6pPr marL="2743200" lvl="5" indent="-381000">
              <a:spcBef>
                <a:spcPts val="0"/>
              </a:spcBef>
              <a:spcAft>
                <a:spcPts val="0"/>
              </a:spcAft>
              <a:buClr>
                <a:srgbClr val="000000"/>
              </a:buClr>
              <a:buSzPts val="2400"/>
              <a:buChar char="■"/>
              <a:defRPr sz="2400">
                <a:solidFill>
                  <a:srgbClr val="000000"/>
                </a:solidFill>
              </a:defRPr>
            </a:lvl6pPr>
            <a:lvl7pPr marL="3200400" lvl="6" indent="-381000">
              <a:spcBef>
                <a:spcPts val="0"/>
              </a:spcBef>
              <a:spcAft>
                <a:spcPts val="0"/>
              </a:spcAft>
              <a:buSzPts val="2400"/>
              <a:buChar char="●"/>
              <a:defRPr sz="2400"/>
            </a:lvl7pPr>
            <a:lvl8pPr marL="3657600" lvl="7" indent="-381000">
              <a:spcBef>
                <a:spcPts val="0"/>
              </a:spcBef>
              <a:spcAft>
                <a:spcPts val="0"/>
              </a:spcAft>
              <a:buClr>
                <a:srgbClr val="000000"/>
              </a:buClr>
              <a:buSzPts val="2400"/>
              <a:buChar char="○"/>
              <a:defRPr sz="2400">
                <a:solidFill>
                  <a:srgbClr val="000000"/>
                </a:solidFill>
              </a:defRPr>
            </a:lvl8pPr>
            <a:lvl9pPr marL="4114800" lvl="8" indent="-381000">
              <a:spcBef>
                <a:spcPts val="0"/>
              </a:spcBef>
              <a:spcAft>
                <a:spcPts val="0"/>
              </a:spcAft>
              <a:buClr>
                <a:srgbClr val="000000"/>
              </a:buClr>
              <a:buSzPts val="2400"/>
              <a:buChar char="■"/>
              <a:defRPr sz="2400">
                <a:solidFill>
                  <a:srgbClr val="000000"/>
                </a:solidFill>
              </a:defRPr>
            </a:lvl9pPr>
          </a:lstStyle>
          <a:p>
            <a:endParaRPr/>
          </a:p>
        </p:txBody>
      </p:sp>
      <p:sp>
        <p:nvSpPr>
          <p:cNvPr id="851" name="Google Shape;851;g3f5735e12be_0_961"/>
          <p:cNvSpPr txBox="1"/>
          <p:nvPr/>
        </p:nvSpPr>
        <p:spPr>
          <a:xfrm>
            <a:off x="326300" y="157050"/>
            <a:ext cx="2608800" cy="6003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sz="2700" b="1">
                <a:latin typeface="Work Sans"/>
                <a:ea typeface="Work Sans"/>
                <a:cs typeface="Work Sans"/>
                <a:sym typeface="Work Sans"/>
              </a:rPr>
              <a:t>agenda</a:t>
            </a:r>
            <a:endParaRPr sz="2700" b="1">
              <a:latin typeface="Work Sans"/>
              <a:ea typeface="Work Sans"/>
              <a:cs typeface="Work Sans"/>
              <a:sym typeface="Work Sans"/>
            </a:endParaRPr>
          </a:p>
        </p:txBody>
      </p:sp>
      <p:sp>
        <p:nvSpPr>
          <p:cNvPr id="852" name="Google Shape;852;g3f5735e12be_0_961"/>
          <p:cNvSpPr/>
          <p:nvPr/>
        </p:nvSpPr>
        <p:spPr>
          <a:xfrm rot="-5400000">
            <a:off x="768150" y="632508"/>
            <a:ext cx="63900" cy="685800"/>
          </a:xfrm>
          <a:prstGeom prst="rect">
            <a:avLst/>
          </a:prstGeom>
          <a:solidFill>
            <a:srgbClr val="00ACFF"/>
          </a:solidFill>
          <a:ln>
            <a:noFill/>
          </a:ln>
        </p:spPr>
        <p:txBody>
          <a:bodyPr spcFirstLastPara="1" wrap="square" lIns="0" tIns="91425" rIns="91425" bIns="91425" anchor="ctr" anchorCtr="0">
            <a:noAutofit/>
          </a:bodyPr>
          <a:lstStyle/>
          <a:p>
            <a:pPr marL="0" lvl="0" indent="0" algn="l" rtl="0">
              <a:spcBef>
                <a:spcPts val="0"/>
              </a:spcBef>
              <a:spcAft>
                <a:spcPts val="0"/>
              </a:spcAft>
              <a:buNone/>
            </a:pPr>
            <a:endParaRPr>
              <a:latin typeface="Open Sans"/>
              <a:ea typeface="Open Sans"/>
              <a:cs typeface="Open Sans"/>
              <a:sym typeface="Open Sans"/>
            </a:endParaRPr>
          </a:p>
        </p:txBody>
      </p:sp>
    </p:spTree>
  </p:cSld>
  <p:clrMapOvr>
    <a:masterClrMapping/>
  </p:clrMapOvr>
</p:sldLayout>
</file>

<file path=ppt/slideLayouts/slideLayout147.xml><?xml version="1.0" encoding="utf-8"?>
<p:sldLayout xmlns:a="http://schemas.openxmlformats.org/drawingml/2006/main" xmlns:r="http://schemas.openxmlformats.org/officeDocument/2006/relationships" xmlns:p="http://schemas.openxmlformats.org/presentationml/2006/main" matchingName="Title and 3 Column">
  <p:cSld name="ONE_COLUMN_TEXT_1">
    <p:spTree>
      <p:nvGrpSpPr>
        <p:cNvPr id="1" name="Shape 853"/>
        <p:cNvGrpSpPr/>
        <p:nvPr/>
      </p:nvGrpSpPr>
      <p:grpSpPr>
        <a:xfrm>
          <a:off x="0" y="0"/>
          <a:ext cx="0" cy="0"/>
          <a:chOff x="0" y="0"/>
          <a:chExt cx="0" cy="0"/>
        </a:xfrm>
      </p:grpSpPr>
      <p:sp>
        <p:nvSpPr>
          <p:cNvPr id="854" name="Google Shape;854;g3f5735e12be_0_966"/>
          <p:cNvSpPr txBox="1">
            <a:spLocks noGrp="1"/>
          </p:cNvSpPr>
          <p:nvPr>
            <p:ph type="title"/>
          </p:nvPr>
        </p:nvSpPr>
        <p:spPr>
          <a:xfrm>
            <a:off x="311700" y="194550"/>
            <a:ext cx="8520600" cy="823500"/>
          </a:xfrm>
          <a:prstGeom prst="rect">
            <a:avLst/>
          </a:prstGeom>
        </p:spPr>
        <p:txBody>
          <a:bodyPr spcFirstLastPara="1" wrap="square" lIns="91425" tIns="91425" rIns="91425" bIns="91425" anchor="t" anchorCtr="0">
            <a:noAutofit/>
          </a:bodyPr>
          <a:lstStyle>
            <a:lvl1pPr lvl="0">
              <a:spcBef>
                <a:spcPts val="0"/>
              </a:spcBef>
              <a:spcAft>
                <a:spcPts val="0"/>
              </a:spcAft>
              <a:buSzPts val="44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855" name="Google Shape;855;g3f5735e12be_0_966"/>
          <p:cNvSpPr txBox="1">
            <a:spLocks noGrp="1"/>
          </p:cNvSpPr>
          <p:nvPr>
            <p:ph type="sldNum" idx="12"/>
          </p:nvPr>
        </p:nvSpPr>
        <p:spPr>
          <a:xfrm>
            <a:off x="8686800" y="4686300"/>
            <a:ext cx="457200" cy="457200"/>
          </a:xfrm>
          <a:prstGeom prst="rect">
            <a:avLst/>
          </a:prstGeom>
        </p:spPr>
        <p:txBody>
          <a:bodyPr spcFirstLastPara="1" wrap="square" lIns="0" tIns="0" rIns="0" bIns="0" anchor="t" anchorCtr="0">
            <a:noAutofit/>
          </a:bodyPr>
          <a:lstStyle>
            <a:lvl1pPr lvl="0" algn="l">
              <a:buNone/>
              <a:defRPr sz="800">
                <a:solidFill>
                  <a:srgbClr val="000000"/>
                </a:solidFill>
                <a:latin typeface="Work Sans Medium"/>
                <a:ea typeface="Work Sans Medium"/>
                <a:cs typeface="Work Sans Medium"/>
                <a:sym typeface="Work Sans Medium"/>
              </a:defRPr>
            </a:lvl1pPr>
            <a:lvl2pPr lvl="1" algn="l">
              <a:buNone/>
              <a:defRPr sz="800">
                <a:solidFill>
                  <a:srgbClr val="000000"/>
                </a:solidFill>
                <a:latin typeface="Work Sans Medium"/>
                <a:ea typeface="Work Sans Medium"/>
                <a:cs typeface="Work Sans Medium"/>
                <a:sym typeface="Work Sans Medium"/>
              </a:defRPr>
            </a:lvl2pPr>
            <a:lvl3pPr lvl="2" algn="l">
              <a:buNone/>
              <a:defRPr sz="800">
                <a:solidFill>
                  <a:srgbClr val="000000"/>
                </a:solidFill>
                <a:latin typeface="Work Sans Medium"/>
                <a:ea typeface="Work Sans Medium"/>
                <a:cs typeface="Work Sans Medium"/>
                <a:sym typeface="Work Sans Medium"/>
              </a:defRPr>
            </a:lvl3pPr>
            <a:lvl4pPr lvl="3" algn="l">
              <a:buNone/>
              <a:defRPr sz="800">
                <a:solidFill>
                  <a:srgbClr val="000000"/>
                </a:solidFill>
                <a:latin typeface="Work Sans Medium"/>
                <a:ea typeface="Work Sans Medium"/>
                <a:cs typeface="Work Sans Medium"/>
                <a:sym typeface="Work Sans Medium"/>
              </a:defRPr>
            </a:lvl4pPr>
            <a:lvl5pPr lvl="4" algn="l">
              <a:buNone/>
              <a:defRPr sz="800">
                <a:solidFill>
                  <a:srgbClr val="000000"/>
                </a:solidFill>
                <a:latin typeface="Work Sans Medium"/>
                <a:ea typeface="Work Sans Medium"/>
                <a:cs typeface="Work Sans Medium"/>
                <a:sym typeface="Work Sans Medium"/>
              </a:defRPr>
            </a:lvl5pPr>
            <a:lvl6pPr lvl="5" algn="l">
              <a:buNone/>
              <a:defRPr sz="800">
                <a:solidFill>
                  <a:srgbClr val="000000"/>
                </a:solidFill>
                <a:latin typeface="Work Sans Medium"/>
                <a:ea typeface="Work Sans Medium"/>
                <a:cs typeface="Work Sans Medium"/>
                <a:sym typeface="Work Sans Medium"/>
              </a:defRPr>
            </a:lvl6pPr>
            <a:lvl7pPr lvl="6" algn="l">
              <a:buNone/>
              <a:defRPr sz="800">
                <a:solidFill>
                  <a:srgbClr val="000000"/>
                </a:solidFill>
                <a:latin typeface="Work Sans Medium"/>
                <a:ea typeface="Work Sans Medium"/>
                <a:cs typeface="Work Sans Medium"/>
                <a:sym typeface="Work Sans Medium"/>
              </a:defRPr>
            </a:lvl7pPr>
            <a:lvl8pPr lvl="7" algn="l">
              <a:buNone/>
              <a:defRPr sz="800">
                <a:solidFill>
                  <a:srgbClr val="000000"/>
                </a:solidFill>
                <a:latin typeface="Work Sans Medium"/>
                <a:ea typeface="Work Sans Medium"/>
                <a:cs typeface="Work Sans Medium"/>
                <a:sym typeface="Work Sans Medium"/>
              </a:defRPr>
            </a:lvl8pPr>
            <a:lvl9pPr lvl="8" algn="l">
              <a:buNone/>
              <a:defRPr sz="800">
                <a:solidFill>
                  <a:srgbClr val="000000"/>
                </a:solidFill>
                <a:latin typeface="Work Sans Medium"/>
                <a:ea typeface="Work Sans Medium"/>
                <a:cs typeface="Work Sans Medium"/>
                <a:sym typeface="Work Sans Medium"/>
              </a:defRPr>
            </a:lvl9pPr>
          </a:lstStyle>
          <a:p>
            <a:pPr marL="0" lvl="0" indent="0" algn="l" rtl="0">
              <a:spcBef>
                <a:spcPts val="0"/>
              </a:spcBef>
              <a:spcAft>
                <a:spcPts val="0"/>
              </a:spcAft>
              <a:buNone/>
            </a:pPr>
            <a:fld id="{00000000-1234-1234-1234-123412341234}" type="slidenum">
              <a:rPr lang="en"/>
              <a:t>‹#›</a:t>
            </a:fld>
            <a:endParaRPr/>
          </a:p>
        </p:txBody>
      </p:sp>
      <p:sp>
        <p:nvSpPr>
          <p:cNvPr id="856" name="Google Shape;856;g3f5735e12be_0_966"/>
          <p:cNvSpPr txBox="1">
            <a:spLocks noGrp="1"/>
          </p:cNvSpPr>
          <p:nvPr>
            <p:ph type="title" idx="2"/>
          </p:nvPr>
        </p:nvSpPr>
        <p:spPr>
          <a:xfrm>
            <a:off x="475275" y="1362450"/>
            <a:ext cx="2606100" cy="348600"/>
          </a:xfrm>
          <a:prstGeom prst="rect">
            <a:avLst/>
          </a:prstGeom>
        </p:spPr>
        <p:txBody>
          <a:bodyPr spcFirstLastPara="1" wrap="square" lIns="91425" tIns="91425" rIns="91425" bIns="91425" anchor="t" anchorCtr="0">
            <a:noAutofit/>
          </a:bodyPr>
          <a:lstStyle>
            <a:lvl1pPr lvl="0">
              <a:spcBef>
                <a:spcPts val="0"/>
              </a:spcBef>
              <a:spcAft>
                <a:spcPts val="0"/>
              </a:spcAft>
              <a:buSzPts val="1400"/>
              <a:buNone/>
              <a:defRPr sz="1400"/>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857" name="Google Shape;857;g3f5735e12be_0_966"/>
          <p:cNvSpPr txBox="1">
            <a:spLocks noGrp="1"/>
          </p:cNvSpPr>
          <p:nvPr>
            <p:ph type="title" idx="3"/>
          </p:nvPr>
        </p:nvSpPr>
        <p:spPr>
          <a:xfrm>
            <a:off x="3314500" y="1377900"/>
            <a:ext cx="2606100" cy="348600"/>
          </a:xfrm>
          <a:prstGeom prst="rect">
            <a:avLst/>
          </a:prstGeom>
        </p:spPr>
        <p:txBody>
          <a:bodyPr spcFirstLastPara="1" wrap="square" lIns="91425" tIns="91425" rIns="91425" bIns="91425" anchor="t" anchorCtr="0">
            <a:noAutofit/>
          </a:bodyPr>
          <a:lstStyle>
            <a:lvl1pPr lvl="0">
              <a:spcBef>
                <a:spcPts val="0"/>
              </a:spcBef>
              <a:spcAft>
                <a:spcPts val="0"/>
              </a:spcAft>
              <a:buSzPts val="1400"/>
              <a:buNone/>
              <a:defRPr sz="1400"/>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858" name="Google Shape;858;g3f5735e12be_0_966"/>
          <p:cNvSpPr txBox="1">
            <a:spLocks noGrp="1"/>
          </p:cNvSpPr>
          <p:nvPr>
            <p:ph type="title" idx="4"/>
          </p:nvPr>
        </p:nvSpPr>
        <p:spPr>
          <a:xfrm>
            <a:off x="6153725" y="1377900"/>
            <a:ext cx="2606100" cy="348600"/>
          </a:xfrm>
          <a:prstGeom prst="rect">
            <a:avLst/>
          </a:prstGeom>
        </p:spPr>
        <p:txBody>
          <a:bodyPr spcFirstLastPara="1" wrap="square" lIns="91425" tIns="91425" rIns="91425" bIns="91425" anchor="t" anchorCtr="0">
            <a:noAutofit/>
          </a:bodyPr>
          <a:lstStyle>
            <a:lvl1pPr lvl="0">
              <a:spcBef>
                <a:spcPts val="0"/>
              </a:spcBef>
              <a:spcAft>
                <a:spcPts val="0"/>
              </a:spcAft>
              <a:buSzPts val="1400"/>
              <a:buNone/>
              <a:defRPr sz="1400"/>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859" name="Google Shape;859;g3f5735e12be_0_966"/>
          <p:cNvSpPr txBox="1">
            <a:spLocks noGrp="1"/>
          </p:cNvSpPr>
          <p:nvPr>
            <p:ph type="body" idx="1"/>
          </p:nvPr>
        </p:nvSpPr>
        <p:spPr>
          <a:xfrm>
            <a:off x="475125" y="1742675"/>
            <a:ext cx="2606100" cy="2225400"/>
          </a:xfrm>
          <a:prstGeom prst="rect">
            <a:avLst/>
          </a:prstGeom>
        </p:spPr>
        <p:txBody>
          <a:bodyPr spcFirstLastPara="1" wrap="square" lIns="91425" tIns="91425" rIns="91425" bIns="91425" anchor="t" anchorCtr="0">
            <a:noAutofit/>
          </a:bodyPr>
          <a:lstStyle>
            <a:lvl1pPr marL="457200" lvl="0" indent="-317500">
              <a:spcBef>
                <a:spcPts val="0"/>
              </a:spcBef>
              <a:spcAft>
                <a:spcPts val="0"/>
              </a:spcAft>
              <a:buSzPts val="1400"/>
              <a:buChar char="●"/>
              <a:defRPr sz="1400"/>
            </a:lvl1pPr>
            <a:lvl2pPr marL="914400" lvl="1" indent="-317500">
              <a:spcBef>
                <a:spcPts val="1600"/>
              </a:spcBef>
              <a:spcAft>
                <a:spcPts val="0"/>
              </a:spcAft>
              <a:buClr>
                <a:srgbClr val="000000"/>
              </a:buClr>
              <a:buSzPts val="1400"/>
              <a:buChar char="○"/>
              <a:defRPr>
                <a:solidFill>
                  <a:srgbClr val="000000"/>
                </a:solidFill>
              </a:defRPr>
            </a:lvl2pPr>
            <a:lvl3pPr marL="1371600" lvl="2" indent="-317500">
              <a:spcBef>
                <a:spcPts val="1600"/>
              </a:spcBef>
              <a:spcAft>
                <a:spcPts val="0"/>
              </a:spcAft>
              <a:buClr>
                <a:srgbClr val="000000"/>
              </a:buClr>
              <a:buSzPts val="1400"/>
              <a:buChar char="■"/>
              <a:defRPr>
                <a:solidFill>
                  <a:srgbClr val="000000"/>
                </a:solidFill>
              </a:defRPr>
            </a:lvl3pPr>
            <a:lvl4pPr marL="1828800" lvl="3" indent="-317500">
              <a:spcBef>
                <a:spcPts val="1600"/>
              </a:spcBef>
              <a:spcAft>
                <a:spcPts val="0"/>
              </a:spcAft>
              <a:buSzPts val="1400"/>
              <a:buChar char="●"/>
              <a:defRPr/>
            </a:lvl4pPr>
            <a:lvl5pPr marL="2286000" lvl="4" indent="-285750">
              <a:spcBef>
                <a:spcPts val="1600"/>
              </a:spcBef>
              <a:spcAft>
                <a:spcPts val="0"/>
              </a:spcAft>
              <a:buSzPts val="900"/>
              <a:buChar char="○"/>
              <a:defRPr/>
            </a:lvl5pPr>
            <a:lvl6pPr marL="2743200" lvl="5" indent="-285750">
              <a:spcBef>
                <a:spcPts val="1600"/>
              </a:spcBef>
              <a:spcAft>
                <a:spcPts val="0"/>
              </a:spcAft>
              <a:buSzPts val="900"/>
              <a:buChar char="■"/>
              <a:defRPr/>
            </a:lvl6pPr>
            <a:lvl7pPr marL="3200400" lvl="6" indent="-317500">
              <a:spcBef>
                <a:spcPts val="1600"/>
              </a:spcBef>
              <a:spcAft>
                <a:spcPts val="0"/>
              </a:spcAft>
              <a:buSzPts val="1400"/>
              <a:buChar char="●"/>
              <a:defRPr/>
            </a:lvl7pPr>
            <a:lvl8pPr marL="3657600" lvl="7" indent="-285750">
              <a:spcBef>
                <a:spcPts val="1600"/>
              </a:spcBef>
              <a:spcAft>
                <a:spcPts val="0"/>
              </a:spcAft>
              <a:buSzPts val="900"/>
              <a:buChar char="○"/>
              <a:defRPr/>
            </a:lvl8pPr>
            <a:lvl9pPr marL="4114800" lvl="8" indent="-285750">
              <a:spcBef>
                <a:spcPts val="1600"/>
              </a:spcBef>
              <a:spcAft>
                <a:spcPts val="1600"/>
              </a:spcAft>
              <a:buSzPts val="900"/>
              <a:buChar char="■"/>
              <a:defRPr/>
            </a:lvl9pPr>
          </a:lstStyle>
          <a:p>
            <a:endParaRPr/>
          </a:p>
        </p:txBody>
      </p:sp>
      <p:sp>
        <p:nvSpPr>
          <p:cNvPr id="860" name="Google Shape;860;g3f5735e12be_0_966"/>
          <p:cNvSpPr txBox="1">
            <a:spLocks noGrp="1"/>
          </p:cNvSpPr>
          <p:nvPr>
            <p:ph type="body" idx="5"/>
          </p:nvPr>
        </p:nvSpPr>
        <p:spPr>
          <a:xfrm>
            <a:off x="3306450" y="1742675"/>
            <a:ext cx="2606100" cy="2225400"/>
          </a:xfrm>
          <a:prstGeom prst="rect">
            <a:avLst/>
          </a:prstGeom>
        </p:spPr>
        <p:txBody>
          <a:bodyPr spcFirstLastPara="1" wrap="square" lIns="91425" tIns="91425" rIns="91425" bIns="91425" anchor="t" anchorCtr="0">
            <a:noAutofit/>
          </a:bodyPr>
          <a:lstStyle>
            <a:lvl1pPr marL="457200" lvl="0" indent="-317500">
              <a:spcBef>
                <a:spcPts val="0"/>
              </a:spcBef>
              <a:spcAft>
                <a:spcPts val="0"/>
              </a:spcAft>
              <a:buSzPts val="1400"/>
              <a:buChar char="●"/>
              <a:defRPr sz="1400"/>
            </a:lvl1pPr>
            <a:lvl2pPr marL="914400" lvl="1" indent="-317500">
              <a:spcBef>
                <a:spcPts val="1600"/>
              </a:spcBef>
              <a:spcAft>
                <a:spcPts val="0"/>
              </a:spcAft>
              <a:buClr>
                <a:srgbClr val="000000"/>
              </a:buClr>
              <a:buSzPts val="1400"/>
              <a:buChar char="○"/>
              <a:defRPr>
                <a:solidFill>
                  <a:srgbClr val="000000"/>
                </a:solidFill>
              </a:defRPr>
            </a:lvl2pPr>
            <a:lvl3pPr marL="1371600" lvl="2" indent="-317500">
              <a:spcBef>
                <a:spcPts val="1600"/>
              </a:spcBef>
              <a:spcAft>
                <a:spcPts val="0"/>
              </a:spcAft>
              <a:buClr>
                <a:srgbClr val="000000"/>
              </a:buClr>
              <a:buSzPts val="1400"/>
              <a:buChar char="■"/>
              <a:defRPr>
                <a:solidFill>
                  <a:srgbClr val="000000"/>
                </a:solidFill>
              </a:defRPr>
            </a:lvl3pPr>
            <a:lvl4pPr marL="1828800" lvl="3" indent="-317500">
              <a:spcBef>
                <a:spcPts val="1600"/>
              </a:spcBef>
              <a:spcAft>
                <a:spcPts val="0"/>
              </a:spcAft>
              <a:buSzPts val="1400"/>
              <a:buChar char="●"/>
              <a:defRPr/>
            </a:lvl4pPr>
            <a:lvl5pPr marL="2286000" lvl="4" indent="-285750">
              <a:spcBef>
                <a:spcPts val="1600"/>
              </a:spcBef>
              <a:spcAft>
                <a:spcPts val="0"/>
              </a:spcAft>
              <a:buSzPts val="900"/>
              <a:buChar char="○"/>
              <a:defRPr/>
            </a:lvl5pPr>
            <a:lvl6pPr marL="2743200" lvl="5" indent="-285750">
              <a:spcBef>
                <a:spcPts val="1600"/>
              </a:spcBef>
              <a:spcAft>
                <a:spcPts val="0"/>
              </a:spcAft>
              <a:buSzPts val="900"/>
              <a:buChar char="■"/>
              <a:defRPr/>
            </a:lvl6pPr>
            <a:lvl7pPr marL="3200400" lvl="6" indent="-317500">
              <a:spcBef>
                <a:spcPts val="1600"/>
              </a:spcBef>
              <a:spcAft>
                <a:spcPts val="0"/>
              </a:spcAft>
              <a:buSzPts val="1400"/>
              <a:buChar char="●"/>
              <a:defRPr/>
            </a:lvl7pPr>
            <a:lvl8pPr marL="3657600" lvl="7" indent="-285750">
              <a:spcBef>
                <a:spcPts val="1600"/>
              </a:spcBef>
              <a:spcAft>
                <a:spcPts val="0"/>
              </a:spcAft>
              <a:buSzPts val="900"/>
              <a:buChar char="○"/>
              <a:defRPr/>
            </a:lvl8pPr>
            <a:lvl9pPr marL="4114800" lvl="8" indent="-285750">
              <a:spcBef>
                <a:spcPts val="1600"/>
              </a:spcBef>
              <a:spcAft>
                <a:spcPts val="1600"/>
              </a:spcAft>
              <a:buSzPts val="900"/>
              <a:buChar char="■"/>
              <a:defRPr/>
            </a:lvl9pPr>
          </a:lstStyle>
          <a:p>
            <a:endParaRPr/>
          </a:p>
        </p:txBody>
      </p:sp>
      <p:sp>
        <p:nvSpPr>
          <p:cNvPr id="861" name="Google Shape;861;g3f5735e12be_0_966"/>
          <p:cNvSpPr txBox="1">
            <a:spLocks noGrp="1"/>
          </p:cNvSpPr>
          <p:nvPr>
            <p:ph type="body" idx="6"/>
          </p:nvPr>
        </p:nvSpPr>
        <p:spPr>
          <a:xfrm>
            <a:off x="6153725" y="1711050"/>
            <a:ext cx="2606100" cy="2225400"/>
          </a:xfrm>
          <a:prstGeom prst="rect">
            <a:avLst/>
          </a:prstGeom>
        </p:spPr>
        <p:txBody>
          <a:bodyPr spcFirstLastPara="1" wrap="square" lIns="91425" tIns="91425" rIns="91425" bIns="91425" anchor="t" anchorCtr="0">
            <a:noAutofit/>
          </a:bodyPr>
          <a:lstStyle>
            <a:lvl1pPr marL="457200" lvl="0" indent="-317500">
              <a:spcBef>
                <a:spcPts val="0"/>
              </a:spcBef>
              <a:spcAft>
                <a:spcPts val="0"/>
              </a:spcAft>
              <a:buSzPts val="1400"/>
              <a:buChar char="●"/>
              <a:defRPr sz="1400"/>
            </a:lvl1pPr>
            <a:lvl2pPr marL="914400" lvl="1" indent="-317500">
              <a:spcBef>
                <a:spcPts val="1600"/>
              </a:spcBef>
              <a:spcAft>
                <a:spcPts val="0"/>
              </a:spcAft>
              <a:buClr>
                <a:srgbClr val="000000"/>
              </a:buClr>
              <a:buSzPts val="1400"/>
              <a:buChar char="○"/>
              <a:defRPr>
                <a:solidFill>
                  <a:srgbClr val="000000"/>
                </a:solidFill>
              </a:defRPr>
            </a:lvl2pPr>
            <a:lvl3pPr marL="1371600" lvl="2" indent="-317500">
              <a:spcBef>
                <a:spcPts val="1600"/>
              </a:spcBef>
              <a:spcAft>
                <a:spcPts val="0"/>
              </a:spcAft>
              <a:buClr>
                <a:srgbClr val="000000"/>
              </a:buClr>
              <a:buSzPts val="1400"/>
              <a:buChar char="■"/>
              <a:defRPr>
                <a:solidFill>
                  <a:srgbClr val="000000"/>
                </a:solidFill>
              </a:defRPr>
            </a:lvl3pPr>
            <a:lvl4pPr marL="1828800" lvl="3" indent="-317500">
              <a:spcBef>
                <a:spcPts val="1600"/>
              </a:spcBef>
              <a:spcAft>
                <a:spcPts val="0"/>
              </a:spcAft>
              <a:buSzPts val="1400"/>
              <a:buChar char="●"/>
              <a:defRPr/>
            </a:lvl4pPr>
            <a:lvl5pPr marL="2286000" lvl="4" indent="-285750">
              <a:spcBef>
                <a:spcPts val="1600"/>
              </a:spcBef>
              <a:spcAft>
                <a:spcPts val="0"/>
              </a:spcAft>
              <a:buSzPts val="900"/>
              <a:buChar char="○"/>
              <a:defRPr/>
            </a:lvl5pPr>
            <a:lvl6pPr marL="2743200" lvl="5" indent="-285750">
              <a:spcBef>
                <a:spcPts val="1600"/>
              </a:spcBef>
              <a:spcAft>
                <a:spcPts val="0"/>
              </a:spcAft>
              <a:buSzPts val="900"/>
              <a:buChar char="■"/>
              <a:defRPr/>
            </a:lvl6pPr>
            <a:lvl7pPr marL="3200400" lvl="6" indent="-317500">
              <a:spcBef>
                <a:spcPts val="1600"/>
              </a:spcBef>
              <a:spcAft>
                <a:spcPts val="0"/>
              </a:spcAft>
              <a:buSzPts val="1400"/>
              <a:buChar char="●"/>
              <a:defRPr/>
            </a:lvl7pPr>
            <a:lvl8pPr marL="3657600" lvl="7" indent="-285750">
              <a:spcBef>
                <a:spcPts val="1600"/>
              </a:spcBef>
              <a:spcAft>
                <a:spcPts val="0"/>
              </a:spcAft>
              <a:buSzPts val="900"/>
              <a:buChar char="○"/>
              <a:defRPr/>
            </a:lvl8pPr>
            <a:lvl9pPr marL="4114800" lvl="8" indent="-285750">
              <a:spcBef>
                <a:spcPts val="1600"/>
              </a:spcBef>
              <a:spcAft>
                <a:spcPts val="1600"/>
              </a:spcAft>
              <a:buSzPts val="900"/>
              <a:buChar char="■"/>
              <a:defRPr/>
            </a:lvl9pPr>
          </a:lstStyle>
          <a:p>
            <a:endParaRPr/>
          </a:p>
        </p:txBody>
      </p:sp>
    </p:spTree>
  </p:cSld>
  <p:clrMapOvr>
    <a:masterClrMapping/>
  </p:clrMapOvr>
  <p:extLst>
    <p:ext uri="{DCECCB84-F9BA-43D5-87BE-67443E8EF086}">
      <p15:sldGuideLst xmlns:p15="http://schemas.microsoft.com/office/powerpoint/2012/main">
        <p15:guide id="1" pos="2060">
          <p15:clr>
            <a:srgbClr val="FA7B17"/>
          </p15:clr>
        </p15:guide>
        <p15:guide id="2" pos="3702">
          <p15:clr>
            <a:srgbClr val="FA7B17"/>
          </p15:clr>
        </p15:guide>
        <p15:guide id="3" orient="horz" pos="864">
          <p15:clr>
            <a:srgbClr val="FA7B17"/>
          </p15:clr>
        </p15:guide>
        <p15:guide id="4" pos="1932">
          <p15:clr>
            <a:srgbClr val="FA7B17"/>
          </p15:clr>
        </p15:guide>
        <p15:guide id="5" pos="3830">
          <p15:clr>
            <a:srgbClr val="FA7B17"/>
          </p15:clr>
        </p15:guide>
        <p15:guide id="6" orient="horz" pos="2500">
          <p15:clr>
            <a:srgbClr val="FA7B17"/>
          </p15:clr>
        </p15:guide>
      </p15:sldGuideLst>
    </p:ext>
  </p:extLst>
</p:sldLayout>
</file>

<file path=ppt/slideLayouts/slideLayout148.xml><?xml version="1.0" encoding="utf-8"?>
<p:sldLayout xmlns:a="http://schemas.openxmlformats.org/drawingml/2006/main" xmlns:r="http://schemas.openxmlformats.org/officeDocument/2006/relationships" xmlns:p="http://schemas.openxmlformats.org/presentationml/2006/main" matchingName="Three Phases">
  <p:cSld name="ONE_COLUMN_TEXT_1_1">
    <p:spTree>
      <p:nvGrpSpPr>
        <p:cNvPr id="1" name="Shape 862"/>
        <p:cNvGrpSpPr/>
        <p:nvPr/>
      </p:nvGrpSpPr>
      <p:grpSpPr>
        <a:xfrm>
          <a:off x="0" y="0"/>
          <a:ext cx="0" cy="0"/>
          <a:chOff x="0" y="0"/>
          <a:chExt cx="0" cy="0"/>
        </a:xfrm>
      </p:grpSpPr>
      <p:sp>
        <p:nvSpPr>
          <p:cNvPr id="863" name="Google Shape;863;g3f5735e12be_0_975"/>
          <p:cNvSpPr txBox="1">
            <a:spLocks noGrp="1"/>
          </p:cNvSpPr>
          <p:nvPr>
            <p:ph type="title"/>
          </p:nvPr>
        </p:nvSpPr>
        <p:spPr>
          <a:xfrm>
            <a:off x="311700" y="194550"/>
            <a:ext cx="8520600" cy="823500"/>
          </a:xfrm>
          <a:prstGeom prst="rect">
            <a:avLst/>
          </a:prstGeom>
        </p:spPr>
        <p:txBody>
          <a:bodyPr spcFirstLastPara="1" wrap="square" lIns="91425" tIns="91425" rIns="91425" bIns="91425" anchor="t" anchorCtr="0">
            <a:noAutofit/>
          </a:bodyPr>
          <a:lstStyle>
            <a:lvl1pPr lvl="0">
              <a:spcBef>
                <a:spcPts val="0"/>
              </a:spcBef>
              <a:spcAft>
                <a:spcPts val="0"/>
              </a:spcAft>
              <a:buSzPts val="44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864" name="Google Shape;864;g3f5735e12be_0_975"/>
          <p:cNvSpPr txBox="1">
            <a:spLocks noGrp="1"/>
          </p:cNvSpPr>
          <p:nvPr>
            <p:ph type="sldNum" idx="12"/>
          </p:nvPr>
        </p:nvSpPr>
        <p:spPr>
          <a:xfrm>
            <a:off x="8686800" y="4686300"/>
            <a:ext cx="457200" cy="457200"/>
          </a:xfrm>
          <a:prstGeom prst="rect">
            <a:avLst/>
          </a:prstGeom>
        </p:spPr>
        <p:txBody>
          <a:bodyPr spcFirstLastPara="1" wrap="square" lIns="0" tIns="0" rIns="0" bIns="0" anchor="t" anchorCtr="0">
            <a:noAutofit/>
          </a:bodyPr>
          <a:lstStyle>
            <a:lvl1pPr lvl="0" algn="l">
              <a:buNone/>
              <a:defRPr sz="800">
                <a:solidFill>
                  <a:srgbClr val="000000"/>
                </a:solidFill>
                <a:latin typeface="Work Sans Medium"/>
                <a:ea typeface="Work Sans Medium"/>
                <a:cs typeface="Work Sans Medium"/>
                <a:sym typeface="Work Sans Medium"/>
              </a:defRPr>
            </a:lvl1pPr>
            <a:lvl2pPr lvl="1" algn="l">
              <a:buNone/>
              <a:defRPr sz="800">
                <a:solidFill>
                  <a:srgbClr val="000000"/>
                </a:solidFill>
                <a:latin typeface="Work Sans Medium"/>
                <a:ea typeface="Work Sans Medium"/>
                <a:cs typeface="Work Sans Medium"/>
                <a:sym typeface="Work Sans Medium"/>
              </a:defRPr>
            </a:lvl2pPr>
            <a:lvl3pPr lvl="2" algn="l">
              <a:buNone/>
              <a:defRPr sz="800">
                <a:solidFill>
                  <a:srgbClr val="000000"/>
                </a:solidFill>
                <a:latin typeface="Work Sans Medium"/>
                <a:ea typeface="Work Sans Medium"/>
                <a:cs typeface="Work Sans Medium"/>
                <a:sym typeface="Work Sans Medium"/>
              </a:defRPr>
            </a:lvl3pPr>
            <a:lvl4pPr lvl="3" algn="l">
              <a:buNone/>
              <a:defRPr sz="800">
                <a:solidFill>
                  <a:srgbClr val="000000"/>
                </a:solidFill>
                <a:latin typeface="Work Sans Medium"/>
                <a:ea typeface="Work Sans Medium"/>
                <a:cs typeface="Work Sans Medium"/>
                <a:sym typeface="Work Sans Medium"/>
              </a:defRPr>
            </a:lvl4pPr>
            <a:lvl5pPr lvl="4" algn="l">
              <a:buNone/>
              <a:defRPr sz="800">
                <a:solidFill>
                  <a:srgbClr val="000000"/>
                </a:solidFill>
                <a:latin typeface="Work Sans Medium"/>
                <a:ea typeface="Work Sans Medium"/>
                <a:cs typeface="Work Sans Medium"/>
                <a:sym typeface="Work Sans Medium"/>
              </a:defRPr>
            </a:lvl5pPr>
            <a:lvl6pPr lvl="5" algn="l">
              <a:buNone/>
              <a:defRPr sz="800">
                <a:solidFill>
                  <a:srgbClr val="000000"/>
                </a:solidFill>
                <a:latin typeface="Work Sans Medium"/>
                <a:ea typeface="Work Sans Medium"/>
                <a:cs typeface="Work Sans Medium"/>
                <a:sym typeface="Work Sans Medium"/>
              </a:defRPr>
            </a:lvl6pPr>
            <a:lvl7pPr lvl="6" algn="l">
              <a:buNone/>
              <a:defRPr sz="800">
                <a:solidFill>
                  <a:srgbClr val="000000"/>
                </a:solidFill>
                <a:latin typeface="Work Sans Medium"/>
                <a:ea typeface="Work Sans Medium"/>
                <a:cs typeface="Work Sans Medium"/>
                <a:sym typeface="Work Sans Medium"/>
              </a:defRPr>
            </a:lvl7pPr>
            <a:lvl8pPr lvl="7" algn="l">
              <a:buNone/>
              <a:defRPr sz="800">
                <a:solidFill>
                  <a:srgbClr val="000000"/>
                </a:solidFill>
                <a:latin typeface="Work Sans Medium"/>
                <a:ea typeface="Work Sans Medium"/>
                <a:cs typeface="Work Sans Medium"/>
                <a:sym typeface="Work Sans Medium"/>
              </a:defRPr>
            </a:lvl8pPr>
            <a:lvl9pPr lvl="8" algn="l">
              <a:buNone/>
              <a:defRPr sz="800">
                <a:solidFill>
                  <a:srgbClr val="000000"/>
                </a:solidFill>
                <a:latin typeface="Work Sans Medium"/>
                <a:ea typeface="Work Sans Medium"/>
                <a:cs typeface="Work Sans Medium"/>
                <a:sym typeface="Work Sans Medium"/>
              </a:defRPr>
            </a:lvl9pPr>
          </a:lstStyle>
          <a:p>
            <a:pPr marL="0" lvl="0" indent="0" algn="l" rtl="0">
              <a:spcBef>
                <a:spcPts val="0"/>
              </a:spcBef>
              <a:spcAft>
                <a:spcPts val="0"/>
              </a:spcAft>
              <a:buNone/>
            </a:pPr>
            <a:fld id="{00000000-1234-1234-1234-123412341234}" type="slidenum">
              <a:rPr lang="en"/>
              <a:t>‹#›</a:t>
            </a:fld>
            <a:endParaRPr/>
          </a:p>
        </p:txBody>
      </p:sp>
      <p:sp>
        <p:nvSpPr>
          <p:cNvPr id="865" name="Google Shape;865;g3f5735e12be_0_975"/>
          <p:cNvSpPr txBox="1"/>
          <p:nvPr/>
        </p:nvSpPr>
        <p:spPr>
          <a:xfrm>
            <a:off x="471275" y="1377900"/>
            <a:ext cx="2606100" cy="2596500"/>
          </a:xfrm>
          <a:prstGeom prst="rect">
            <a:avLst/>
          </a:prstGeom>
          <a:solidFill>
            <a:schemeClr val="accent1"/>
          </a:solidFill>
          <a:ln>
            <a:noFill/>
          </a:ln>
        </p:spPr>
        <p:txBody>
          <a:bodyPr spcFirstLastPara="1" wrap="square" lIns="91425" tIns="91425" rIns="91425" bIns="91425" anchor="ctr" anchorCtr="0">
            <a:noAutofit/>
          </a:bodyPr>
          <a:lstStyle/>
          <a:p>
            <a:pPr marL="0" lvl="0" indent="0" algn="l" rtl="0">
              <a:lnSpc>
                <a:spcPct val="100000"/>
              </a:lnSpc>
              <a:spcBef>
                <a:spcPts val="0"/>
              </a:spcBef>
              <a:spcAft>
                <a:spcPts val="0"/>
              </a:spcAft>
              <a:buNone/>
            </a:pPr>
            <a:endParaRPr sz="1350">
              <a:latin typeface="Open Sans"/>
              <a:ea typeface="Open Sans"/>
              <a:cs typeface="Open Sans"/>
              <a:sym typeface="Open Sans"/>
            </a:endParaRPr>
          </a:p>
        </p:txBody>
      </p:sp>
      <p:sp>
        <p:nvSpPr>
          <p:cNvPr id="866" name="Google Shape;866;g3f5735e12be_0_975"/>
          <p:cNvSpPr txBox="1"/>
          <p:nvPr/>
        </p:nvSpPr>
        <p:spPr>
          <a:xfrm>
            <a:off x="3270738" y="1371600"/>
            <a:ext cx="2606100" cy="2596500"/>
          </a:xfrm>
          <a:prstGeom prst="rect">
            <a:avLst/>
          </a:prstGeom>
          <a:solidFill>
            <a:schemeClr val="accent1"/>
          </a:solidFill>
          <a:ln>
            <a:noFill/>
          </a:ln>
        </p:spPr>
        <p:txBody>
          <a:bodyPr spcFirstLastPara="1" wrap="square" lIns="91425" tIns="91425" rIns="91425" bIns="91425" anchor="ctr" anchorCtr="0">
            <a:noAutofit/>
          </a:bodyPr>
          <a:lstStyle/>
          <a:p>
            <a:pPr marL="0" lvl="0" indent="0" algn="l" rtl="0">
              <a:lnSpc>
                <a:spcPct val="100000"/>
              </a:lnSpc>
              <a:spcBef>
                <a:spcPts val="0"/>
              </a:spcBef>
              <a:spcAft>
                <a:spcPts val="0"/>
              </a:spcAft>
              <a:buNone/>
            </a:pPr>
            <a:endParaRPr sz="1350">
              <a:latin typeface="Open Sans"/>
              <a:ea typeface="Open Sans"/>
              <a:cs typeface="Open Sans"/>
              <a:sym typeface="Open Sans"/>
            </a:endParaRPr>
          </a:p>
        </p:txBody>
      </p:sp>
      <p:sp>
        <p:nvSpPr>
          <p:cNvPr id="867" name="Google Shape;867;g3f5735e12be_0_975"/>
          <p:cNvSpPr txBox="1"/>
          <p:nvPr/>
        </p:nvSpPr>
        <p:spPr>
          <a:xfrm>
            <a:off x="6080700" y="1371600"/>
            <a:ext cx="2606100" cy="2596500"/>
          </a:xfrm>
          <a:prstGeom prst="rect">
            <a:avLst/>
          </a:prstGeom>
          <a:solidFill>
            <a:schemeClr val="accent1"/>
          </a:solidFill>
          <a:ln>
            <a:noFill/>
          </a:ln>
        </p:spPr>
        <p:txBody>
          <a:bodyPr spcFirstLastPara="1" wrap="square" lIns="91425" tIns="91425" rIns="91425" bIns="91425" anchor="ctr" anchorCtr="0">
            <a:noAutofit/>
          </a:bodyPr>
          <a:lstStyle/>
          <a:p>
            <a:pPr marL="0" lvl="0" indent="0" algn="l" rtl="0">
              <a:lnSpc>
                <a:spcPct val="100000"/>
              </a:lnSpc>
              <a:spcBef>
                <a:spcPts val="0"/>
              </a:spcBef>
              <a:spcAft>
                <a:spcPts val="0"/>
              </a:spcAft>
              <a:buNone/>
            </a:pPr>
            <a:endParaRPr sz="1350">
              <a:latin typeface="Open Sans"/>
              <a:ea typeface="Open Sans"/>
              <a:cs typeface="Open Sans"/>
              <a:sym typeface="Open Sans"/>
            </a:endParaRPr>
          </a:p>
        </p:txBody>
      </p:sp>
      <p:sp>
        <p:nvSpPr>
          <p:cNvPr id="868" name="Google Shape;868;g3f5735e12be_0_975"/>
          <p:cNvSpPr txBox="1">
            <a:spLocks noGrp="1"/>
          </p:cNvSpPr>
          <p:nvPr>
            <p:ph type="body" idx="1"/>
          </p:nvPr>
        </p:nvSpPr>
        <p:spPr>
          <a:xfrm>
            <a:off x="3283274" y="2036175"/>
            <a:ext cx="2482200" cy="1928700"/>
          </a:xfrm>
          <a:prstGeom prst="rect">
            <a:avLst/>
          </a:prstGeom>
          <a:noFill/>
        </p:spPr>
        <p:txBody>
          <a:bodyPr spcFirstLastPara="1" wrap="square" lIns="91425" tIns="91425" rIns="91425" bIns="91425" anchor="t" anchorCtr="0">
            <a:noAutofit/>
          </a:bodyPr>
          <a:lstStyle>
            <a:lvl1pPr marL="457200" lvl="0" indent="-317500">
              <a:spcBef>
                <a:spcPts val="0"/>
              </a:spcBef>
              <a:spcAft>
                <a:spcPts val="0"/>
              </a:spcAft>
              <a:buSzPts val="1400"/>
              <a:buChar char="●"/>
              <a:defRPr sz="1400"/>
            </a:lvl1pPr>
            <a:lvl2pPr marL="914400" lvl="1" indent="-317500">
              <a:spcBef>
                <a:spcPts val="1600"/>
              </a:spcBef>
              <a:spcAft>
                <a:spcPts val="0"/>
              </a:spcAft>
              <a:buClr>
                <a:srgbClr val="000000"/>
              </a:buClr>
              <a:buSzPts val="1400"/>
              <a:buChar char="○"/>
              <a:defRPr>
                <a:solidFill>
                  <a:srgbClr val="000000"/>
                </a:solidFill>
              </a:defRPr>
            </a:lvl2pPr>
            <a:lvl3pPr marL="1371600" lvl="2" indent="-317500">
              <a:spcBef>
                <a:spcPts val="1600"/>
              </a:spcBef>
              <a:spcAft>
                <a:spcPts val="0"/>
              </a:spcAft>
              <a:buClr>
                <a:srgbClr val="000000"/>
              </a:buClr>
              <a:buSzPts val="1400"/>
              <a:buChar char="■"/>
              <a:defRPr>
                <a:solidFill>
                  <a:srgbClr val="000000"/>
                </a:solidFill>
              </a:defRPr>
            </a:lvl3pPr>
            <a:lvl4pPr marL="1828800" lvl="3" indent="-317500">
              <a:spcBef>
                <a:spcPts val="1600"/>
              </a:spcBef>
              <a:spcAft>
                <a:spcPts val="0"/>
              </a:spcAft>
              <a:buSzPts val="1400"/>
              <a:buChar char="●"/>
              <a:defRPr/>
            </a:lvl4pPr>
            <a:lvl5pPr marL="2286000" lvl="4" indent="-285750">
              <a:spcBef>
                <a:spcPts val="1600"/>
              </a:spcBef>
              <a:spcAft>
                <a:spcPts val="0"/>
              </a:spcAft>
              <a:buSzPts val="900"/>
              <a:buChar char="○"/>
              <a:defRPr/>
            </a:lvl5pPr>
            <a:lvl6pPr marL="2743200" lvl="5" indent="-285750">
              <a:spcBef>
                <a:spcPts val="1600"/>
              </a:spcBef>
              <a:spcAft>
                <a:spcPts val="0"/>
              </a:spcAft>
              <a:buSzPts val="900"/>
              <a:buChar char="■"/>
              <a:defRPr/>
            </a:lvl6pPr>
            <a:lvl7pPr marL="3200400" lvl="6" indent="-317500">
              <a:spcBef>
                <a:spcPts val="1600"/>
              </a:spcBef>
              <a:spcAft>
                <a:spcPts val="0"/>
              </a:spcAft>
              <a:buSzPts val="1400"/>
              <a:buChar char="●"/>
              <a:defRPr/>
            </a:lvl7pPr>
            <a:lvl8pPr marL="3657600" lvl="7" indent="-285750">
              <a:spcBef>
                <a:spcPts val="1600"/>
              </a:spcBef>
              <a:spcAft>
                <a:spcPts val="0"/>
              </a:spcAft>
              <a:buSzPts val="900"/>
              <a:buChar char="○"/>
              <a:defRPr/>
            </a:lvl8pPr>
            <a:lvl9pPr marL="4114800" lvl="8" indent="-285750">
              <a:spcBef>
                <a:spcPts val="1600"/>
              </a:spcBef>
              <a:spcAft>
                <a:spcPts val="1600"/>
              </a:spcAft>
              <a:buSzPts val="900"/>
              <a:buChar char="■"/>
              <a:defRPr/>
            </a:lvl9pPr>
          </a:lstStyle>
          <a:p>
            <a:endParaRPr/>
          </a:p>
        </p:txBody>
      </p:sp>
      <p:sp>
        <p:nvSpPr>
          <p:cNvPr id="869" name="Google Shape;869;g3f5735e12be_0_975"/>
          <p:cNvSpPr txBox="1">
            <a:spLocks noGrp="1"/>
          </p:cNvSpPr>
          <p:nvPr>
            <p:ph type="title" idx="2"/>
          </p:nvPr>
        </p:nvSpPr>
        <p:spPr>
          <a:xfrm>
            <a:off x="496400" y="1383575"/>
            <a:ext cx="2397600" cy="301500"/>
          </a:xfrm>
          <a:prstGeom prst="rect">
            <a:avLst/>
          </a:prstGeom>
          <a:noFill/>
        </p:spPr>
        <p:txBody>
          <a:bodyPr spcFirstLastPara="1" wrap="square" lIns="91425" tIns="91425" rIns="91425" bIns="91425" anchor="t" anchorCtr="0">
            <a:noAutofit/>
          </a:bodyPr>
          <a:lstStyle>
            <a:lvl1pPr lvl="0">
              <a:spcBef>
                <a:spcPts val="0"/>
              </a:spcBef>
              <a:spcAft>
                <a:spcPts val="0"/>
              </a:spcAft>
              <a:buSzPts val="1000"/>
              <a:buNone/>
              <a:defRPr sz="1000"/>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870" name="Google Shape;870;g3f5735e12be_0_975"/>
          <p:cNvSpPr txBox="1">
            <a:spLocks noGrp="1"/>
          </p:cNvSpPr>
          <p:nvPr>
            <p:ph type="title" idx="3"/>
          </p:nvPr>
        </p:nvSpPr>
        <p:spPr>
          <a:xfrm>
            <a:off x="3288550" y="1376363"/>
            <a:ext cx="2397600" cy="301500"/>
          </a:xfrm>
          <a:prstGeom prst="rect">
            <a:avLst/>
          </a:prstGeom>
          <a:noFill/>
        </p:spPr>
        <p:txBody>
          <a:bodyPr spcFirstLastPara="1" wrap="square" lIns="91425" tIns="91425" rIns="91425" bIns="91425" anchor="t" anchorCtr="0">
            <a:noAutofit/>
          </a:bodyPr>
          <a:lstStyle>
            <a:lvl1pPr lvl="0">
              <a:spcBef>
                <a:spcPts val="0"/>
              </a:spcBef>
              <a:spcAft>
                <a:spcPts val="0"/>
              </a:spcAft>
              <a:buSzPts val="1000"/>
              <a:buNone/>
              <a:defRPr sz="1000"/>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871" name="Google Shape;871;g3f5735e12be_0_975"/>
          <p:cNvSpPr txBox="1">
            <a:spLocks noGrp="1"/>
          </p:cNvSpPr>
          <p:nvPr>
            <p:ph type="title" idx="4"/>
          </p:nvPr>
        </p:nvSpPr>
        <p:spPr>
          <a:xfrm>
            <a:off x="6080700" y="1383575"/>
            <a:ext cx="2397600" cy="301500"/>
          </a:xfrm>
          <a:prstGeom prst="rect">
            <a:avLst/>
          </a:prstGeom>
          <a:noFill/>
        </p:spPr>
        <p:txBody>
          <a:bodyPr spcFirstLastPara="1" wrap="square" lIns="91425" tIns="91425" rIns="91425" bIns="91425" anchor="t" anchorCtr="0">
            <a:noAutofit/>
          </a:bodyPr>
          <a:lstStyle>
            <a:lvl1pPr lvl="0">
              <a:spcBef>
                <a:spcPts val="0"/>
              </a:spcBef>
              <a:spcAft>
                <a:spcPts val="0"/>
              </a:spcAft>
              <a:buSzPts val="1000"/>
              <a:buNone/>
              <a:defRPr sz="1000"/>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872" name="Google Shape;872;g3f5735e12be_0_975"/>
          <p:cNvSpPr txBox="1">
            <a:spLocks noGrp="1"/>
          </p:cNvSpPr>
          <p:nvPr>
            <p:ph type="title" idx="5"/>
          </p:nvPr>
        </p:nvSpPr>
        <p:spPr>
          <a:xfrm>
            <a:off x="496400" y="1742675"/>
            <a:ext cx="2397600" cy="457200"/>
          </a:xfrm>
          <a:prstGeom prst="rect">
            <a:avLst/>
          </a:prstGeom>
          <a:noFill/>
        </p:spPr>
        <p:txBody>
          <a:bodyPr spcFirstLastPara="1" wrap="square" lIns="91425" tIns="91425" rIns="91425" bIns="91425" anchor="t" anchorCtr="0">
            <a:noAutofit/>
          </a:bodyPr>
          <a:lstStyle>
            <a:lvl1pPr lvl="0">
              <a:spcBef>
                <a:spcPts val="0"/>
              </a:spcBef>
              <a:spcAft>
                <a:spcPts val="0"/>
              </a:spcAft>
              <a:buSzPts val="1900"/>
              <a:buNone/>
              <a:defRPr sz="1900"/>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873" name="Google Shape;873;g3f5735e12be_0_975"/>
          <p:cNvSpPr txBox="1">
            <a:spLocks noGrp="1"/>
          </p:cNvSpPr>
          <p:nvPr>
            <p:ph type="body" idx="6"/>
          </p:nvPr>
        </p:nvSpPr>
        <p:spPr>
          <a:xfrm>
            <a:off x="496400" y="2050600"/>
            <a:ext cx="2439900" cy="1928700"/>
          </a:xfrm>
          <a:prstGeom prst="rect">
            <a:avLst/>
          </a:prstGeom>
          <a:noFill/>
        </p:spPr>
        <p:txBody>
          <a:bodyPr spcFirstLastPara="1" wrap="square" lIns="91425" tIns="91425" rIns="91425" bIns="91425" anchor="t" anchorCtr="0">
            <a:noAutofit/>
          </a:bodyPr>
          <a:lstStyle>
            <a:lvl1pPr marL="457200" lvl="0" indent="-317500">
              <a:spcBef>
                <a:spcPts val="0"/>
              </a:spcBef>
              <a:spcAft>
                <a:spcPts val="0"/>
              </a:spcAft>
              <a:buSzPts val="1400"/>
              <a:buChar char="●"/>
              <a:defRPr sz="1400"/>
            </a:lvl1pPr>
            <a:lvl2pPr marL="914400" lvl="1" indent="-317500">
              <a:spcBef>
                <a:spcPts val="1600"/>
              </a:spcBef>
              <a:spcAft>
                <a:spcPts val="0"/>
              </a:spcAft>
              <a:buClr>
                <a:srgbClr val="000000"/>
              </a:buClr>
              <a:buSzPts val="1400"/>
              <a:buChar char="○"/>
              <a:defRPr>
                <a:solidFill>
                  <a:srgbClr val="000000"/>
                </a:solidFill>
              </a:defRPr>
            </a:lvl2pPr>
            <a:lvl3pPr marL="1371600" lvl="2" indent="-317500">
              <a:spcBef>
                <a:spcPts val="1600"/>
              </a:spcBef>
              <a:spcAft>
                <a:spcPts val="0"/>
              </a:spcAft>
              <a:buClr>
                <a:srgbClr val="000000"/>
              </a:buClr>
              <a:buSzPts val="1400"/>
              <a:buChar char="■"/>
              <a:defRPr>
                <a:solidFill>
                  <a:srgbClr val="000000"/>
                </a:solidFill>
              </a:defRPr>
            </a:lvl3pPr>
            <a:lvl4pPr marL="1828800" lvl="3" indent="-317500">
              <a:spcBef>
                <a:spcPts val="1600"/>
              </a:spcBef>
              <a:spcAft>
                <a:spcPts val="0"/>
              </a:spcAft>
              <a:buSzPts val="1400"/>
              <a:buChar char="●"/>
              <a:defRPr/>
            </a:lvl4pPr>
            <a:lvl5pPr marL="2286000" lvl="4" indent="-285750">
              <a:spcBef>
                <a:spcPts val="1600"/>
              </a:spcBef>
              <a:spcAft>
                <a:spcPts val="0"/>
              </a:spcAft>
              <a:buSzPts val="900"/>
              <a:buChar char="○"/>
              <a:defRPr/>
            </a:lvl5pPr>
            <a:lvl6pPr marL="2743200" lvl="5" indent="-285750">
              <a:spcBef>
                <a:spcPts val="1600"/>
              </a:spcBef>
              <a:spcAft>
                <a:spcPts val="0"/>
              </a:spcAft>
              <a:buSzPts val="900"/>
              <a:buChar char="■"/>
              <a:defRPr/>
            </a:lvl6pPr>
            <a:lvl7pPr marL="3200400" lvl="6" indent="-317500">
              <a:spcBef>
                <a:spcPts val="1600"/>
              </a:spcBef>
              <a:spcAft>
                <a:spcPts val="0"/>
              </a:spcAft>
              <a:buSzPts val="1400"/>
              <a:buChar char="●"/>
              <a:defRPr/>
            </a:lvl7pPr>
            <a:lvl8pPr marL="3657600" lvl="7" indent="-285750">
              <a:spcBef>
                <a:spcPts val="1600"/>
              </a:spcBef>
              <a:spcAft>
                <a:spcPts val="0"/>
              </a:spcAft>
              <a:buSzPts val="900"/>
              <a:buChar char="○"/>
              <a:defRPr/>
            </a:lvl8pPr>
            <a:lvl9pPr marL="4114800" lvl="8" indent="-285750">
              <a:spcBef>
                <a:spcPts val="1600"/>
              </a:spcBef>
              <a:spcAft>
                <a:spcPts val="1600"/>
              </a:spcAft>
              <a:buSzPts val="900"/>
              <a:buChar char="■"/>
              <a:defRPr/>
            </a:lvl9pPr>
          </a:lstStyle>
          <a:p>
            <a:endParaRPr/>
          </a:p>
        </p:txBody>
      </p:sp>
      <p:sp>
        <p:nvSpPr>
          <p:cNvPr id="874" name="Google Shape;874;g3f5735e12be_0_975"/>
          <p:cNvSpPr txBox="1">
            <a:spLocks noGrp="1"/>
          </p:cNvSpPr>
          <p:nvPr>
            <p:ph type="title" idx="7"/>
          </p:nvPr>
        </p:nvSpPr>
        <p:spPr>
          <a:xfrm>
            <a:off x="3270750" y="1742675"/>
            <a:ext cx="2397600" cy="457200"/>
          </a:xfrm>
          <a:prstGeom prst="rect">
            <a:avLst/>
          </a:prstGeom>
          <a:noFill/>
        </p:spPr>
        <p:txBody>
          <a:bodyPr spcFirstLastPara="1" wrap="square" lIns="91425" tIns="91425" rIns="91425" bIns="91425" anchor="t" anchorCtr="0">
            <a:noAutofit/>
          </a:bodyPr>
          <a:lstStyle>
            <a:lvl1pPr lvl="0">
              <a:spcBef>
                <a:spcPts val="0"/>
              </a:spcBef>
              <a:spcAft>
                <a:spcPts val="0"/>
              </a:spcAft>
              <a:buSzPts val="1900"/>
              <a:buNone/>
              <a:defRPr sz="1900"/>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875" name="Google Shape;875;g3f5735e12be_0_975"/>
          <p:cNvSpPr txBox="1">
            <a:spLocks noGrp="1"/>
          </p:cNvSpPr>
          <p:nvPr>
            <p:ph type="body" idx="8"/>
          </p:nvPr>
        </p:nvSpPr>
        <p:spPr>
          <a:xfrm>
            <a:off x="6082749" y="2036175"/>
            <a:ext cx="2482200" cy="1928700"/>
          </a:xfrm>
          <a:prstGeom prst="rect">
            <a:avLst/>
          </a:prstGeom>
          <a:noFill/>
        </p:spPr>
        <p:txBody>
          <a:bodyPr spcFirstLastPara="1" wrap="square" lIns="91425" tIns="91425" rIns="91425" bIns="91425" anchor="t" anchorCtr="0">
            <a:noAutofit/>
          </a:bodyPr>
          <a:lstStyle>
            <a:lvl1pPr marL="457200" lvl="0" indent="-317500">
              <a:spcBef>
                <a:spcPts val="0"/>
              </a:spcBef>
              <a:spcAft>
                <a:spcPts val="0"/>
              </a:spcAft>
              <a:buSzPts val="1400"/>
              <a:buChar char="●"/>
              <a:defRPr sz="1400"/>
            </a:lvl1pPr>
            <a:lvl2pPr marL="914400" lvl="1" indent="-317500">
              <a:spcBef>
                <a:spcPts val="1600"/>
              </a:spcBef>
              <a:spcAft>
                <a:spcPts val="0"/>
              </a:spcAft>
              <a:buClr>
                <a:srgbClr val="000000"/>
              </a:buClr>
              <a:buSzPts val="1400"/>
              <a:buChar char="○"/>
              <a:defRPr>
                <a:solidFill>
                  <a:srgbClr val="000000"/>
                </a:solidFill>
              </a:defRPr>
            </a:lvl2pPr>
            <a:lvl3pPr marL="1371600" lvl="2" indent="-317500">
              <a:spcBef>
                <a:spcPts val="1600"/>
              </a:spcBef>
              <a:spcAft>
                <a:spcPts val="0"/>
              </a:spcAft>
              <a:buClr>
                <a:srgbClr val="000000"/>
              </a:buClr>
              <a:buSzPts val="1400"/>
              <a:buChar char="■"/>
              <a:defRPr>
                <a:solidFill>
                  <a:srgbClr val="000000"/>
                </a:solidFill>
              </a:defRPr>
            </a:lvl3pPr>
            <a:lvl4pPr marL="1828800" lvl="3" indent="-317500">
              <a:spcBef>
                <a:spcPts val="1600"/>
              </a:spcBef>
              <a:spcAft>
                <a:spcPts val="0"/>
              </a:spcAft>
              <a:buSzPts val="1400"/>
              <a:buChar char="●"/>
              <a:defRPr/>
            </a:lvl4pPr>
            <a:lvl5pPr marL="2286000" lvl="4" indent="-285750">
              <a:spcBef>
                <a:spcPts val="1600"/>
              </a:spcBef>
              <a:spcAft>
                <a:spcPts val="0"/>
              </a:spcAft>
              <a:buSzPts val="900"/>
              <a:buChar char="○"/>
              <a:defRPr/>
            </a:lvl5pPr>
            <a:lvl6pPr marL="2743200" lvl="5" indent="-285750">
              <a:spcBef>
                <a:spcPts val="1600"/>
              </a:spcBef>
              <a:spcAft>
                <a:spcPts val="0"/>
              </a:spcAft>
              <a:buSzPts val="900"/>
              <a:buChar char="■"/>
              <a:defRPr/>
            </a:lvl6pPr>
            <a:lvl7pPr marL="3200400" lvl="6" indent="-317500">
              <a:spcBef>
                <a:spcPts val="1600"/>
              </a:spcBef>
              <a:spcAft>
                <a:spcPts val="0"/>
              </a:spcAft>
              <a:buSzPts val="1400"/>
              <a:buChar char="●"/>
              <a:defRPr/>
            </a:lvl7pPr>
            <a:lvl8pPr marL="3657600" lvl="7" indent="-285750">
              <a:spcBef>
                <a:spcPts val="1600"/>
              </a:spcBef>
              <a:spcAft>
                <a:spcPts val="0"/>
              </a:spcAft>
              <a:buSzPts val="900"/>
              <a:buChar char="○"/>
              <a:defRPr/>
            </a:lvl8pPr>
            <a:lvl9pPr marL="4114800" lvl="8" indent="-285750">
              <a:spcBef>
                <a:spcPts val="1600"/>
              </a:spcBef>
              <a:spcAft>
                <a:spcPts val="1600"/>
              </a:spcAft>
              <a:buSzPts val="900"/>
              <a:buChar char="■"/>
              <a:defRPr/>
            </a:lvl9pPr>
          </a:lstStyle>
          <a:p>
            <a:endParaRPr/>
          </a:p>
        </p:txBody>
      </p:sp>
      <p:sp>
        <p:nvSpPr>
          <p:cNvPr id="876" name="Google Shape;876;g3f5735e12be_0_975"/>
          <p:cNvSpPr txBox="1">
            <a:spLocks noGrp="1"/>
          </p:cNvSpPr>
          <p:nvPr>
            <p:ph type="title" idx="9"/>
          </p:nvPr>
        </p:nvSpPr>
        <p:spPr>
          <a:xfrm>
            <a:off x="6070225" y="1742675"/>
            <a:ext cx="2397600" cy="457200"/>
          </a:xfrm>
          <a:prstGeom prst="rect">
            <a:avLst/>
          </a:prstGeom>
          <a:noFill/>
        </p:spPr>
        <p:txBody>
          <a:bodyPr spcFirstLastPara="1" wrap="square" lIns="91425" tIns="91425" rIns="91425" bIns="91425" anchor="t" anchorCtr="0">
            <a:noAutofit/>
          </a:bodyPr>
          <a:lstStyle>
            <a:lvl1pPr lvl="0">
              <a:spcBef>
                <a:spcPts val="0"/>
              </a:spcBef>
              <a:spcAft>
                <a:spcPts val="0"/>
              </a:spcAft>
              <a:buSzPts val="1900"/>
              <a:buNone/>
              <a:defRPr sz="1900"/>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Tree>
  </p:cSld>
  <p:clrMapOvr>
    <a:masterClrMapping/>
  </p:clrMapOvr>
  <p:extLst>
    <p:ext uri="{DCECCB84-F9BA-43D5-87BE-67443E8EF086}">
      <p15:sldGuideLst xmlns:p15="http://schemas.microsoft.com/office/powerpoint/2012/main">
        <p15:guide id="1" pos="2060">
          <p15:clr>
            <a:srgbClr val="FA7B17"/>
          </p15:clr>
        </p15:guide>
        <p15:guide id="2" pos="3702">
          <p15:clr>
            <a:srgbClr val="FA7B17"/>
          </p15:clr>
        </p15:guide>
        <p15:guide id="3" orient="horz" pos="864">
          <p15:clr>
            <a:srgbClr val="FA7B17"/>
          </p15:clr>
        </p15:guide>
        <p15:guide id="4" pos="1932">
          <p15:clr>
            <a:srgbClr val="FA7B17"/>
          </p15:clr>
        </p15:guide>
        <p15:guide id="5" pos="3830">
          <p15:clr>
            <a:srgbClr val="FA7B17"/>
          </p15:clr>
        </p15:guide>
        <p15:guide id="6" orient="horz" pos="2500">
          <p15:clr>
            <a:srgbClr val="FA7B17"/>
          </p15:clr>
        </p15:guide>
      </p15:sldGuideLst>
    </p:ext>
  </p:extLst>
</p:sldLayout>
</file>

<file path=ppt/slideLayouts/slideLayout149.xml><?xml version="1.0" encoding="utf-8"?>
<p:sldLayout xmlns:a="http://schemas.openxmlformats.org/drawingml/2006/main" xmlns:r="http://schemas.openxmlformats.org/officeDocument/2006/relationships" xmlns:p="http://schemas.openxmlformats.org/presentationml/2006/main" matchingName="Main point">
  <p:cSld name="MAIN_POINT">
    <p:bg>
      <p:bgPr>
        <a:solidFill>
          <a:schemeClr val="accent1"/>
        </a:solidFill>
        <a:effectLst/>
      </p:bgPr>
    </p:bg>
    <p:spTree>
      <p:nvGrpSpPr>
        <p:cNvPr id="1" name="Shape 877"/>
        <p:cNvGrpSpPr/>
        <p:nvPr/>
      </p:nvGrpSpPr>
      <p:grpSpPr>
        <a:xfrm>
          <a:off x="0" y="0"/>
          <a:ext cx="0" cy="0"/>
          <a:chOff x="0" y="0"/>
          <a:chExt cx="0" cy="0"/>
        </a:xfrm>
      </p:grpSpPr>
      <p:sp>
        <p:nvSpPr>
          <p:cNvPr id="878" name="Google Shape;878;g3f5735e12be_0_990"/>
          <p:cNvSpPr txBox="1">
            <a:spLocks noGrp="1"/>
          </p:cNvSpPr>
          <p:nvPr>
            <p:ph type="ctrTitle"/>
          </p:nvPr>
        </p:nvSpPr>
        <p:spPr>
          <a:xfrm>
            <a:off x="457200" y="1143000"/>
            <a:ext cx="5498100" cy="3543300"/>
          </a:xfrm>
          <a:prstGeom prst="rect">
            <a:avLst/>
          </a:prstGeom>
        </p:spPr>
        <p:txBody>
          <a:bodyPr spcFirstLastPara="1" wrap="square" lIns="0" tIns="0" rIns="0" bIns="0" anchor="t" anchorCtr="0">
            <a:noAutofit/>
          </a:bodyPr>
          <a:lstStyle>
            <a:lvl1pPr lvl="0">
              <a:lnSpc>
                <a:spcPct val="85000"/>
              </a:lnSpc>
              <a:spcBef>
                <a:spcPts val="0"/>
              </a:spcBef>
              <a:spcAft>
                <a:spcPts val="0"/>
              </a:spcAft>
              <a:buSzPts val="2700"/>
              <a:buNone/>
              <a:defRPr sz="2700" b="0"/>
            </a:lvl1pPr>
            <a:lvl2pPr lvl="1" algn="ctr">
              <a:spcBef>
                <a:spcPts val="0"/>
              </a:spcBef>
              <a:spcAft>
                <a:spcPts val="0"/>
              </a:spcAft>
              <a:buSzPts val="1900"/>
              <a:buFont typeface="Work Sans"/>
              <a:buNone/>
              <a:defRPr sz="1900">
                <a:latin typeface="Work Sans"/>
                <a:ea typeface="Work Sans"/>
                <a:cs typeface="Work Sans"/>
                <a:sym typeface="Work Sans"/>
              </a:defRPr>
            </a:lvl2pPr>
            <a:lvl3pPr lvl="2" algn="ctr">
              <a:spcBef>
                <a:spcPts val="0"/>
              </a:spcBef>
              <a:spcAft>
                <a:spcPts val="0"/>
              </a:spcAft>
              <a:buSzPts val="1900"/>
              <a:buFont typeface="Work Sans"/>
              <a:buNone/>
              <a:defRPr sz="1900">
                <a:latin typeface="Work Sans"/>
                <a:ea typeface="Work Sans"/>
                <a:cs typeface="Work Sans"/>
                <a:sym typeface="Work Sans"/>
              </a:defRPr>
            </a:lvl3pPr>
            <a:lvl4pPr lvl="3" algn="ctr">
              <a:spcBef>
                <a:spcPts val="0"/>
              </a:spcBef>
              <a:spcAft>
                <a:spcPts val="0"/>
              </a:spcAft>
              <a:buSzPts val="1900"/>
              <a:buFont typeface="Work Sans"/>
              <a:buNone/>
              <a:defRPr sz="1900">
                <a:latin typeface="Work Sans"/>
                <a:ea typeface="Work Sans"/>
                <a:cs typeface="Work Sans"/>
                <a:sym typeface="Work Sans"/>
              </a:defRPr>
            </a:lvl4pPr>
            <a:lvl5pPr lvl="4" algn="ctr">
              <a:spcBef>
                <a:spcPts val="0"/>
              </a:spcBef>
              <a:spcAft>
                <a:spcPts val="0"/>
              </a:spcAft>
              <a:buSzPts val="1900"/>
              <a:buFont typeface="Work Sans"/>
              <a:buNone/>
              <a:defRPr sz="1900">
                <a:latin typeface="Work Sans"/>
                <a:ea typeface="Work Sans"/>
                <a:cs typeface="Work Sans"/>
                <a:sym typeface="Work Sans"/>
              </a:defRPr>
            </a:lvl5pPr>
            <a:lvl6pPr lvl="5" algn="ctr">
              <a:spcBef>
                <a:spcPts val="0"/>
              </a:spcBef>
              <a:spcAft>
                <a:spcPts val="0"/>
              </a:spcAft>
              <a:buSzPts val="1900"/>
              <a:buFont typeface="Work Sans"/>
              <a:buNone/>
              <a:defRPr sz="1900">
                <a:latin typeface="Work Sans"/>
                <a:ea typeface="Work Sans"/>
                <a:cs typeface="Work Sans"/>
                <a:sym typeface="Work Sans"/>
              </a:defRPr>
            </a:lvl6pPr>
            <a:lvl7pPr lvl="6" algn="ctr">
              <a:spcBef>
                <a:spcPts val="0"/>
              </a:spcBef>
              <a:spcAft>
                <a:spcPts val="0"/>
              </a:spcAft>
              <a:buSzPts val="1900"/>
              <a:buFont typeface="Work Sans"/>
              <a:buNone/>
              <a:defRPr sz="1900">
                <a:latin typeface="Work Sans"/>
                <a:ea typeface="Work Sans"/>
                <a:cs typeface="Work Sans"/>
                <a:sym typeface="Work Sans"/>
              </a:defRPr>
            </a:lvl7pPr>
            <a:lvl8pPr lvl="7" algn="ctr">
              <a:spcBef>
                <a:spcPts val="0"/>
              </a:spcBef>
              <a:spcAft>
                <a:spcPts val="0"/>
              </a:spcAft>
              <a:buSzPts val="1900"/>
              <a:buFont typeface="Work Sans"/>
              <a:buNone/>
              <a:defRPr sz="1900">
                <a:latin typeface="Work Sans"/>
                <a:ea typeface="Work Sans"/>
                <a:cs typeface="Work Sans"/>
                <a:sym typeface="Work Sans"/>
              </a:defRPr>
            </a:lvl8pPr>
            <a:lvl9pPr lvl="8" algn="ctr">
              <a:spcBef>
                <a:spcPts val="0"/>
              </a:spcBef>
              <a:spcAft>
                <a:spcPts val="0"/>
              </a:spcAft>
              <a:buSzPts val="1900"/>
              <a:buFont typeface="Work Sans"/>
              <a:buNone/>
              <a:defRPr sz="1900">
                <a:latin typeface="Work Sans"/>
                <a:ea typeface="Work Sans"/>
                <a:cs typeface="Work Sans"/>
                <a:sym typeface="Work Sans"/>
              </a:defRPr>
            </a:lvl9pPr>
          </a:lstStyle>
          <a:p>
            <a:endParaRPr/>
          </a:p>
        </p:txBody>
      </p:sp>
      <p:sp>
        <p:nvSpPr>
          <p:cNvPr id="879" name="Google Shape;879;g3f5735e12be_0_990"/>
          <p:cNvSpPr txBox="1">
            <a:spLocks noGrp="1"/>
          </p:cNvSpPr>
          <p:nvPr>
            <p:ph type="title" idx="2"/>
          </p:nvPr>
        </p:nvSpPr>
        <p:spPr>
          <a:xfrm>
            <a:off x="311700" y="273550"/>
            <a:ext cx="5861100" cy="744300"/>
          </a:xfrm>
          <a:prstGeom prst="rect">
            <a:avLst/>
          </a:prstGeom>
        </p:spPr>
        <p:txBody>
          <a:bodyPr spcFirstLastPara="1" wrap="square" lIns="91425" tIns="91425" rIns="91425" bIns="91425" anchor="t" anchorCtr="0">
            <a:noAutofit/>
          </a:bodyPr>
          <a:lstStyle>
            <a:lvl1pPr lvl="0">
              <a:lnSpc>
                <a:spcPct val="85000"/>
              </a:lnSpc>
              <a:spcBef>
                <a:spcPts val="0"/>
              </a:spcBef>
              <a:spcAft>
                <a:spcPts val="0"/>
              </a:spcAft>
              <a:buSzPts val="4400"/>
              <a:buNone/>
              <a:defRPr/>
            </a:lvl1pPr>
            <a:lvl2pPr lvl="1">
              <a:lnSpc>
                <a:spcPct val="75000"/>
              </a:lnSpc>
              <a:spcBef>
                <a:spcPts val="0"/>
              </a:spcBef>
              <a:spcAft>
                <a:spcPts val="0"/>
              </a:spcAft>
              <a:buSzPts val="2800"/>
              <a:buNone/>
              <a:defRPr/>
            </a:lvl2pPr>
            <a:lvl3pPr lvl="2">
              <a:lnSpc>
                <a:spcPct val="75000"/>
              </a:lnSpc>
              <a:spcBef>
                <a:spcPts val="0"/>
              </a:spcBef>
              <a:spcAft>
                <a:spcPts val="0"/>
              </a:spcAft>
              <a:buSzPts val="2800"/>
              <a:buNone/>
              <a:defRPr/>
            </a:lvl3pPr>
            <a:lvl4pPr lvl="3">
              <a:lnSpc>
                <a:spcPct val="75000"/>
              </a:lnSpc>
              <a:spcBef>
                <a:spcPts val="0"/>
              </a:spcBef>
              <a:spcAft>
                <a:spcPts val="0"/>
              </a:spcAft>
              <a:buSzPts val="2800"/>
              <a:buNone/>
              <a:defRPr/>
            </a:lvl4pPr>
            <a:lvl5pPr lvl="4">
              <a:lnSpc>
                <a:spcPct val="75000"/>
              </a:lnSpc>
              <a:spcBef>
                <a:spcPts val="0"/>
              </a:spcBef>
              <a:spcAft>
                <a:spcPts val="0"/>
              </a:spcAft>
              <a:buSzPts val="2800"/>
              <a:buNone/>
              <a:defRPr/>
            </a:lvl5pPr>
            <a:lvl6pPr lvl="5">
              <a:lnSpc>
                <a:spcPct val="75000"/>
              </a:lnSpc>
              <a:spcBef>
                <a:spcPts val="0"/>
              </a:spcBef>
              <a:spcAft>
                <a:spcPts val="0"/>
              </a:spcAft>
              <a:buSzPts val="2800"/>
              <a:buNone/>
              <a:defRPr/>
            </a:lvl6pPr>
            <a:lvl7pPr lvl="6">
              <a:lnSpc>
                <a:spcPct val="75000"/>
              </a:lnSpc>
              <a:spcBef>
                <a:spcPts val="0"/>
              </a:spcBef>
              <a:spcAft>
                <a:spcPts val="0"/>
              </a:spcAft>
              <a:buSzPts val="2800"/>
              <a:buNone/>
              <a:defRPr/>
            </a:lvl7pPr>
            <a:lvl8pPr lvl="7">
              <a:lnSpc>
                <a:spcPct val="75000"/>
              </a:lnSpc>
              <a:spcBef>
                <a:spcPts val="0"/>
              </a:spcBef>
              <a:spcAft>
                <a:spcPts val="0"/>
              </a:spcAft>
              <a:buSzPts val="2800"/>
              <a:buNone/>
              <a:defRPr/>
            </a:lvl8pPr>
            <a:lvl9pPr lvl="8">
              <a:lnSpc>
                <a:spcPct val="75000"/>
              </a:lnSpc>
              <a:spcBef>
                <a:spcPts val="0"/>
              </a:spcBef>
              <a:spcAft>
                <a:spcPts val="0"/>
              </a:spcAft>
              <a:buSzPts val="2800"/>
              <a:buNone/>
              <a:defRPr/>
            </a:lvl9pPr>
          </a:lstStyle>
          <a:p>
            <a:endParaRPr/>
          </a:p>
        </p:txBody>
      </p:sp>
      <p:sp>
        <p:nvSpPr>
          <p:cNvPr id="880" name="Google Shape;880;g3f5735e12be_0_990"/>
          <p:cNvSpPr txBox="1">
            <a:spLocks noGrp="1"/>
          </p:cNvSpPr>
          <p:nvPr>
            <p:ph type="sldNum" idx="12"/>
          </p:nvPr>
        </p:nvSpPr>
        <p:spPr>
          <a:xfrm>
            <a:off x="8686800" y="4686300"/>
            <a:ext cx="457200" cy="457200"/>
          </a:xfrm>
          <a:prstGeom prst="rect">
            <a:avLst/>
          </a:prstGeom>
        </p:spPr>
        <p:txBody>
          <a:bodyPr spcFirstLastPara="1" wrap="square" lIns="0" tIns="0" rIns="0" bIns="0" anchor="t" anchorCtr="0">
            <a:noAutofit/>
          </a:bodyPr>
          <a:lstStyle>
            <a:lvl1pPr lvl="0" algn="l">
              <a:buNone/>
              <a:defRPr sz="800">
                <a:solidFill>
                  <a:srgbClr val="000000"/>
                </a:solidFill>
                <a:latin typeface="Work Sans Medium"/>
                <a:ea typeface="Work Sans Medium"/>
                <a:cs typeface="Work Sans Medium"/>
                <a:sym typeface="Work Sans Medium"/>
              </a:defRPr>
            </a:lvl1pPr>
            <a:lvl2pPr lvl="1" algn="l">
              <a:buNone/>
              <a:defRPr sz="800">
                <a:solidFill>
                  <a:srgbClr val="000000"/>
                </a:solidFill>
                <a:latin typeface="Work Sans Medium"/>
                <a:ea typeface="Work Sans Medium"/>
                <a:cs typeface="Work Sans Medium"/>
                <a:sym typeface="Work Sans Medium"/>
              </a:defRPr>
            </a:lvl2pPr>
            <a:lvl3pPr lvl="2" algn="l">
              <a:buNone/>
              <a:defRPr sz="800">
                <a:solidFill>
                  <a:srgbClr val="000000"/>
                </a:solidFill>
                <a:latin typeface="Work Sans Medium"/>
                <a:ea typeface="Work Sans Medium"/>
                <a:cs typeface="Work Sans Medium"/>
                <a:sym typeface="Work Sans Medium"/>
              </a:defRPr>
            </a:lvl3pPr>
            <a:lvl4pPr lvl="3" algn="l">
              <a:buNone/>
              <a:defRPr sz="800">
                <a:solidFill>
                  <a:srgbClr val="000000"/>
                </a:solidFill>
                <a:latin typeface="Work Sans Medium"/>
                <a:ea typeface="Work Sans Medium"/>
                <a:cs typeface="Work Sans Medium"/>
                <a:sym typeface="Work Sans Medium"/>
              </a:defRPr>
            </a:lvl4pPr>
            <a:lvl5pPr lvl="4" algn="l">
              <a:buNone/>
              <a:defRPr sz="800">
                <a:solidFill>
                  <a:srgbClr val="000000"/>
                </a:solidFill>
                <a:latin typeface="Work Sans Medium"/>
                <a:ea typeface="Work Sans Medium"/>
                <a:cs typeface="Work Sans Medium"/>
                <a:sym typeface="Work Sans Medium"/>
              </a:defRPr>
            </a:lvl5pPr>
            <a:lvl6pPr lvl="5" algn="l">
              <a:buNone/>
              <a:defRPr sz="800">
                <a:solidFill>
                  <a:srgbClr val="000000"/>
                </a:solidFill>
                <a:latin typeface="Work Sans Medium"/>
                <a:ea typeface="Work Sans Medium"/>
                <a:cs typeface="Work Sans Medium"/>
                <a:sym typeface="Work Sans Medium"/>
              </a:defRPr>
            </a:lvl6pPr>
            <a:lvl7pPr lvl="6" algn="l">
              <a:buNone/>
              <a:defRPr sz="800">
                <a:solidFill>
                  <a:srgbClr val="000000"/>
                </a:solidFill>
                <a:latin typeface="Work Sans Medium"/>
                <a:ea typeface="Work Sans Medium"/>
                <a:cs typeface="Work Sans Medium"/>
                <a:sym typeface="Work Sans Medium"/>
              </a:defRPr>
            </a:lvl7pPr>
            <a:lvl8pPr lvl="7" algn="l">
              <a:buNone/>
              <a:defRPr sz="800">
                <a:solidFill>
                  <a:srgbClr val="000000"/>
                </a:solidFill>
                <a:latin typeface="Work Sans Medium"/>
                <a:ea typeface="Work Sans Medium"/>
                <a:cs typeface="Work Sans Medium"/>
                <a:sym typeface="Work Sans Medium"/>
              </a:defRPr>
            </a:lvl8pPr>
            <a:lvl9pPr lvl="8" algn="l">
              <a:buNone/>
              <a:defRPr sz="800">
                <a:solidFill>
                  <a:srgbClr val="000000"/>
                </a:solidFill>
                <a:latin typeface="Work Sans Medium"/>
                <a:ea typeface="Work Sans Medium"/>
                <a:cs typeface="Work Sans Medium"/>
                <a:sym typeface="Work Sans Medium"/>
              </a:defRPr>
            </a:lvl9pPr>
          </a:lstStyle>
          <a:p>
            <a:pPr marL="0" lvl="0" indent="0" algn="l" rtl="0">
              <a:spcBef>
                <a:spcPts val="0"/>
              </a:spcBef>
              <a:spcAft>
                <a:spcPts val="0"/>
              </a:spcAft>
              <a:buNone/>
            </a:pPr>
            <a:fld id="{00000000-1234-1234-1234-123412341234}" type="slidenum">
              <a:rPr lang="en"/>
              <a:t>‹#›</a:t>
            </a:fld>
            <a:endParaRPr/>
          </a:p>
        </p:txBody>
      </p:sp>
    </p:spTree>
  </p:cSld>
  <p:clrMapOvr>
    <a:masterClrMapping/>
  </p:clrMapOvr>
  <p:extLst>
    <p:ext uri="{DCECCB84-F9BA-43D5-87BE-67443E8EF086}">
      <p15:sldGuideLst xmlns:p15="http://schemas.microsoft.com/office/powerpoint/2012/main">
        <p15:guide id="1" orient="horz" pos="1620">
          <p15:clr>
            <a:srgbClr val="FA7B17"/>
          </p15:clr>
        </p15:guide>
        <p15:guide id="2" pos="4032">
          <p15:clr>
            <a:srgbClr val="FA7B17"/>
          </p15:clr>
        </p15:guide>
        <p15:guide id="3" orient="horz" pos="720">
          <p15:clr>
            <a:srgbClr val="FA7B17"/>
          </p15:clr>
        </p15:guide>
        <p15:guide id="4" pos="2880">
          <p15:clr>
            <a:srgbClr val="FA7B17"/>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Number callout (4)">
  <p:cSld name="MAIN_POINT_2_1_1_1_1">
    <p:spTree>
      <p:nvGrpSpPr>
        <p:cNvPr id="1" name="Shape 89"/>
        <p:cNvGrpSpPr/>
        <p:nvPr/>
      </p:nvGrpSpPr>
      <p:grpSpPr>
        <a:xfrm>
          <a:off x="0" y="0"/>
          <a:ext cx="0" cy="0"/>
          <a:chOff x="0" y="0"/>
          <a:chExt cx="0" cy="0"/>
        </a:xfrm>
      </p:grpSpPr>
      <p:sp>
        <p:nvSpPr>
          <p:cNvPr id="90" name="Google Shape;90;p89"/>
          <p:cNvSpPr txBox="1">
            <a:spLocks noGrp="1"/>
          </p:cNvSpPr>
          <p:nvPr>
            <p:ph type="ctrTitle"/>
          </p:nvPr>
        </p:nvSpPr>
        <p:spPr>
          <a:xfrm>
            <a:off x="457200" y="2571750"/>
            <a:ext cx="5943600" cy="2114400"/>
          </a:xfrm>
          <a:prstGeom prst="rect">
            <a:avLst/>
          </a:prstGeom>
          <a:noFill/>
          <a:ln>
            <a:noFill/>
          </a:ln>
        </p:spPr>
        <p:txBody>
          <a:bodyPr spcFirstLastPara="1" wrap="square" lIns="0" tIns="0" rIns="0" bIns="0" anchor="t" anchorCtr="0">
            <a:noAutofit/>
          </a:bodyPr>
          <a:lstStyle>
            <a:lvl1pPr lvl="0" algn="l">
              <a:lnSpc>
                <a:spcPct val="100000"/>
              </a:lnSpc>
              <a:spcBef>
                <a:spcPts val="0"/>
              </a:spcBef>
              <a:spcAft>
                <a:spcPts val="0"/>
              </a:spcAft>
              <a:buSzPts val="1900"/>
              <a:buNone/>
              <a:defRPr sz="1900" b="0"/>
            </a:lvl1pPr>
            <a:lvl2pPr lvl="1" algn="ctr">
              <a:lnSpc>
                <a:spcPct val="100000"/>
              </a:lnSpc>
              <a:spcBef>
                <a:spcPts val="0"/>
              </a:spcBef>
              <a:spcAft>
                <a:spcPts val="0"/>
              </a:spcAft>
              <a:buSzPts val="5200"/>
              <a:buNone/>
              <a:defRPr sz="5200"/>
            </a:lvl2pPr>
            <a:lvl3pPr lvl="2" algn="ctr">
              <a:lnSpc>
                <a:spcPct val="100000"/>
              </a:lnSpc>
              <a:spcBef>
                <a:spcPts val="0"/>
              </a:spcBef>
              <a:spcAft>
                <a:spcPts val="0"/>
              </a:spcAft>
              <a:buSzPts val="5200"/>
              <a:buNone/>
              <a:defRPr sz="5200"/>
            </a:lvl3pPr>
            <a:lvl4pPr lvl="3" algn="ctr">
              <a:lnSpc>
                <a:spcPct val="100000"/>
              </a:lnSpc>
              <a:spcBef>
                <a:spcPts val="0"/>
              </a:spcBef>
              <a:spcAft>
                <a:spcPts val="0"/>
              </a:spcAft>
              <a:buSzPts val="5200"/>
              <a:buNone/>
              <a:defRPr sz="5200"/>
            </a:lvl4pPr>
            <a:lvl5pPr lvl="4" algn="ctr">
              <a:lnSpc>
                <a:spcPct val="100000"/>
              </a:lnSpc>
              <a:spcBef>
                <a:spcPts val="0"/>
              </a:spcBef>
              <a:spcAft>
                <a:spcPts val="0"/>
              </a:spcAft>
              <a:buSzPts val="5200"/>
              <a:buNone/>
              <a:defRPr sz="5200"/>
            </a:lvl5pPr>
            <a:lvl6pPr lvl="5" algn="ctr">
              <a:lnSpc>
                <a:spcPct val="100000"/>
              </a:lnSpc>
              <a:spcBef>
                <a:spcPts val="0"/>
              </a:spcBef>
              <a:spcAft>
                <a:spcPts val="0"/>
              </a:spcAft>
              <a:buSzPts val="5200"/>
              <a:buNone/>
              <a:defRPr sz="5200"/>
            </a:lvl6pPr>
            <a:lvl7pPr lvl="6" algn="ctr">
              <a:lnSpc>
                <a:spcPct val="100000"/>
              </a:lnSpc>
              <a:spcBef>
                <a:spcPts val="0"/>
              </a:spcBef>
              <a:spcAft>
                <a:spcPts val="0"/>
              </a:spcAft>
              <a:buSzPts val="5200"/>
              <a:buNone/>
              <a:defRPr sz="5200"/>
            </a:lvl7pPr>
            <a:lvl8pPr lvl="7" algn="ctr">
              <a:lnSpc>
                <a:spcPct val="100000"/>
              </a:lnSpc>
              <a:spcBef>
                <a:spcPts val="0"/>
              </a:spcBef>
              <a:spcAft>
                <a:spcPts val="0"/>
              </a:spcAft>
              <a:buSzPts val="5200"/>
              <a:buNone/>
              <a:defRPr sz="5200"/>
            </a:lvl8pPr>
            <a:lvl9pPr lvl="8" algn="ctr">
              <a:lnSpc>
                <a:spcPct val="100000"/>
              </a:lnSpc>
              <a:spcBef>
                <a:spcPts val="0"/>
              </a:spcBef>
              <a:spcAft>
                <a:spcPts val="0"/>
              </a:spcAft>
              <a:buSzPts val="5200"/>
              <a:buNone/>
              <a:defRPr sz="5200"/>
            </a:lvl9pPr>
          </a:lstStyle>
          <a:p>
            <a:endParaRPr/>
          </a:p>
        </p:txBody>
      </p:sp>
      <p:sp>
        <p:nvSpPr>
          <p:cNvPr id="91" name="Google Shape;91;p89"/>
          <p:cNvSpPr txBox="1">
            <a:spLocks noGrp="1"/>
          </p:cNvSpPr>
          <p:nvPr>
            <p:ph type="title" idx="2"/>
          </p:nvPr>
        </p:nvSpPr>
        <p:spPr>
          <a:xfrm>
            <a:off x="1484700" y="194550"/>
            <a:ext cx="4693800" cy="16284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SzPts val="44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a:endParaRPr/>
          </a:p>
        </p:txBody>
      </p:sp>
      <p:sp>
        <p:nvSpPr>
          <p:cNvPr id="92" name="Google Shape;92;p89"/>
          <p:cNvSpPr txBox="1"/>
          <p:nvPr/>
        </p:nvSpPr>
        <p:spPr>
          <a:xfrm>
            <a:off x="457200" y="0"/>
            <a:ext cx="1027500" cy="1822800"/>
          </a:xfrm>
          <a:prstGeom prst="rect">
            <a:avLst/>
          </a:prstGeom>
          <a:no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2400"/>
              <a:buFont typeface="Arial"/>
              <a:buNone/>
            </a:pPr>
            <a:r>
              <a:rPr lang="en" sz="12400" b="1" i="0" u="none" strike="noStrike" cap="none">
                <a:solidFill>
                  <a:srgbClr val="000000"/>
                </a:solidFill>
                <a:latin typeface="Work Sans"/>
                <a:ea typeface="Work Sans"/>
                <a:cs typeface="Work Sans"/>
                <a:sym typeface="Work Sans"/>
              </a:rPr>
              <a:t>4</a:t>
            </a:r>
            <a:endParaRPr sz="12400" b="1" i="0" u="none" strike="noStrike" cap="none">
              <a:solidFill>
                <a:srgbClr val="000000"/>
              </a:solidFill>
              <a:latin typeface="Work Sans"/>
              <a:ea typeface="Work Sans"/>
              <a:cs typeface="Work Sans"/>
              <a:sym typeface="Work Sans"/>
            </a:endParaRPr>
          </a:p>
        </p:txBody>
      </p:sp>
      <p:sp>
        <p:nvSpPr>
          <p:cNvPr id="93" name="Google Shape;93;p89"/>
          <p:cNvSpPr txBox="1">
            <a:spLocks noGrp="1"/>
          </p:cNvSpPr>
          <p:nvPr>
            <p:ph type="sldNum" idx="12"/>
          </p:nvPr>
        </p:nvSpPr>
        <p:spPr>
          <a:xfrm>
            <a:off x="8686800" y="4686300"/>
            <a:ext cx="457200" cy="457200"/>
          </a:xfrm>
          <a:prstGeom prst="rect">
            <a:avLst/>
          </a:prstGeom>
          <a:noFill/>
          <a:ln>
            <a:noFill/>
          </a:ln>
        </p:spPr>
        <p:txBody>
          <a:bodyPr spcFirstLastPara="1" wrap="square" lIns="0" tIns="0" rIns="0" bIns="0" anchor="t" anchorCtr="0">
            <a:noAutofit/>
          </a:bodyPr>
          <a:lstStyle>
            <a:lvl1pPr marL="0" marR="0" lvl="0"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1pPr>
            <a:lvl2pPr marL="0" marR="0" lvl="1"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2pPr>
            <a:lvl3pPr marL="0" marR="0" lvl="2"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3pPr>
            <a:lvl4pPr marL="0" marR="0" lvl="3"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4pPr>
            <a:lvl5pPr marL="0" marR="0" lvl="4"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5pPr>
            <a:lvl6pPr marL="0" marR="0" lvl="5"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6pPr>
            <a:lvl7pPr marL="0" marR="0" lvl="6"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7pPr>
            <a:lvl8pPr marL="0" marR="0" lvl="7"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8pPr>
            <a:lvl9pPr marL="0" marR="0" lvl="8"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9pPr>
          </a:lstStyle>
          <a:p>
            <a:pPr marL="0" lvl="0" indent="0" algn="l" rtl="0">
              <a:spcBef>
                <a:spcPts val="0"/>
              </a:spcBef>
              <a:spcAft>
                <a:spcPts val="0"/>
              </a:spcAft>
              <a:buNone/>
            </a:pPr>
            <a:fld id="{00000000-1234-1234-1234-123412341234}" type="slidenum">
              <a:rPr lang="en"/>
              <a:t>‹#›</a:t>
            </a:fld>
            <a:endParaRPr/>
          </a:p>
        </p:txBody>
      </p:sp>
      <p:cxnSp>
        <p:nvCxnSpPr>
          <p:cNvPr id="94" name="Google Shape;94;p89"/>
          <p:cNvCxnSpPr/>
          <p:nvPr/>
        </p:nvCxnSpPr>
        <p:spPr>
          <a:xfrm>
            <a:off x="457200" y="2136950"/>
            <a:ext cx="1825200" cy="0"/>
          </a:xfrm>
          <a:prstGeom prst="straightConnector1">
            <a:avLst/>
          </a:prstGeom>
          <a:noFill/>
          <a:ln w="114300" cap="flat" cmpd="sng">
            <a:solidFill>
              <a:srgbClr val="00ACFF"/>
            </a:solidFill>
            <a:prstDash val="solid"/>
            <a:round/>
            <a:headEnd type="none" w="sm" len="sm"/>
            <a:tailEnd type="none" w="sm" len="sm"/>
          </a:ln>
        </p:spPr>
      </p:cxnSp>
    </p:spTree>
  </p:cSld>
  <p:clrMapOvr>
    <a:masterClrMapping/>
  </p:clrMapOvr>
  <p:extLst>
    <p:ext uri="{DCECCB84-F9BA-43D5-87BE-67443E8EF086}">
      <p15:sldGuideLst xmlns:p15="http://schemas.microsoft.com/office/powerpoint/2012/main">
        <p15:guide id="1" orient="horz" pos="1620">
          <p15:clr>
            <a:srgbClr val="FA7B17"/>
          </p15:clr>
        </p15:guide>
        <p15:guide id="2" pos="4032">
          <p15:clr>
            <a:srgbClr val="FA7B17"/>
          </p15:clr>
        </p15:guide>
      </p15:sldGuideLst>
    </p:ext>
  </p:extLst>
</p:sldLayout>
</file>

<file path=ppt/slideLayouts/slideLayout150.xml><?xml version="1.0" encoding="utf-8"?>
<p:sldLayout xmlns:a="http://schemas.openxmlformats.org/drawingml/2006/main" xmlns:r="http://schemas.openxmlformats.org/officeDocument/2006/relationships" xmlns:p="http://schemas.openxmlformats.org/presentationml/2006/main" matchingName="Number callout (1)">
  <p:cSld name="MAIN_POINT_2">
    <p:spTree>
      <p:nvGrpSpPr>
        <p:cNvPr id="1" name="Shape 881"/>
        <p:cNvGrpSpPr/>
        <p:nvPr/>
      </p:nvGrpSpPr>
      <p:grpSpPr>
        <a:xfrm>
          <a:off x="0" y="0"/>
          <a:ext cx="0" cy="0"/>
          <a:chOff x="0" y="0"/>
          <a:chExt cx="0" cy="0"/>
        </a:xfrm>
      </p:grpSpPr>
      <p:sp>
        <p:nvSpPr>
          <p:cNvPr id="882" name="Google Shape;882;g3f5735e12be_0_994"/>
          <p:cNvSpPr txBox="1">
            <a:spLocks noGrp="1"/>
          </p:cNvSpPr>
          <p:nvPr>
            <p:ph type="ctrTitle"/>
          </p:nvPr>
        </p:nvSpPr>
        <p:spPr>
          <a:xfrm>
            <a:off x="457200" y="2571750"/>
            <a:ext cx="5943600" cy="2114400"/>
          </a:xfrm>
          <a:prstGeom prst="rect">
            <a:avLst/>
          </a:prstGeom>
        </p:spPr>
        <p:txBody>
          <a:bodyPr spcFirstLastPara="1" wrap="square" lIns="0" tIns="0" rIns="0" bIns="0" anchor="t" anchorCtr="0">
            <a:noAutofit/>
          </a:bodyPr>
          <a:lstStyle>
            <a:lvl1pPr lvl="0">
              <a:spcBef>
                <a:spcPts val="0"/>
              </a:spcBef>
              <a:spcAft>
                <a:spcPts val="0"/>
              </a:spcAft>
              <a:buSzPts val="1900"/>
              <a:buNone/>
              <a:defRPr sz="1900" b="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a:p>
        </p:txBody>
      </p:sp>
      <p:sp>
        <p:nvSpPr>
          <p:cNvPr id="883" name="Google Shape;883;g3f5735e12be_0_994"/>
          <p:cNvSpPr txBox="1">
            <a:spLocks noGrp="1"/>
          </p:cNvSpPr>
          <p:nvPr>
            <p:ph type="title" idx="2"/>
          </p:nvPr>
        </p:nvSpPr>
        <p:spPr>
          <a:xfrm>
            <a:off x="1484700" y="194550"/>
            <a:ext cx="4693800" cy="1628400"/>
          </a:xfrm>
          <a:prstGeom prst="rect">
            <a:avLst/>
          </a:prstGeom>
        </p:spPr>
        <p:txBody>
          <a:bodyPr spcFirstLastPara="1" wrap="square" lIns="91425" tIns="91425" rIns="91425" bIns="91425" anchor="t" anchorCtr="0">
            <a:noAutofit/>
          </a:bodyPr>
          <a:lstStyle>
            <a:lvl1pPr lvl="0">
              <a:spcBef>
                <a:spcPts val="0"/>
              </a:spcBef>
              <a:spcAft>
                <a:spcPts val="0"/>
              </a:spcAft>
              <a:buSzPts val="44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884" name="Google Shape;884;g3f5735e12be_0_994"/>
          <p:cNvSpPr txBox="1"/>
          <p:nvPr/>
        </p:nvSpPr>
        <p:spPr>
          <a:xfrm>
            <a:off x="457200" y="0"/>
            <a:ext cx="1027500" cy="1822800"/>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 sz="12400" b="1">
                <a:latin typeface="Work Sans"/>
                <a:ea typeface="Work Sans"/>
                <a:cs typeface="Work Sans"/>
                <a:sym typeface="Work Sans"/>
              </a:rPr>
              <a:t>1</a:t>
            </a:r>
            <a:endParaRPr sz="12400" b="1">
              <a:latin typeface="Work Sans"/>
              <a:ea typeface="Work Sans"/>
              <a:cs typeface="Work Sans"/>
              <a:sym typeface="Work Sans"/>
            </a:endParaRPr>
          </a:p>
        </p:txBody>
      </p:sp>
      <p:sp>
        <p:nvSpPr>
          <p:cNvPr id="885" name="Google Shape;885;g3f5735e12be_0_994"/>
          <p:cNvSpPr txBox="1">
            <a:spLocks noGrp="1"/>
          </p:cNvSpPr>
          <p:nvPr>
            <p:ph type="sldNum" idx="12"/>
          </p:nvPr>
        </p:nvSpPr>
        <p:spPr>
          <a:xfrm>
            <a:off x="8686800" y="4686300"/>
            <a:ext cx="457200" cy="457200"/>
          </a:xfrm>
          <a:prstGeom prst="rect">
            <a:avLst/>
          </a:prstGeom>
        </p:spPr>
        <p:txBody>
          <a:bodyPr spcFirstLastPara="1" wrap="square" lIns="0" tIns="0" rIns="0" bIns="0" anchor="t" anchorCtr="0">
            <a:noAutofit/>
          </a:bodyPr>
          <a:lstStyle>
            <a:lvl1pPr lvl="0" algn="l">
              <a:buNone/>
              <a:defRPr sz="800">
                <a:solidFill>
                  <a:srgbClr val="000000"/>
                </a:solidFill>
                <a:latin typeface="Work Sans Medium"/>
                <a:ea typeface="Work Sans Medium"/>
                <a:cs typeface="Work Sans Medium"/>
                <a:sym typeface="Work Sans Medium"/>
              </a:defRPr>
            </a:lvl1pPr>
            <a:lvl2pPr lvl="1" algn="l">
              <a:buNone/>
              <a:defRPr sz="800">
                <a:solidFill>
                  <a:srgbClr val="000000"/>
                </a:solidFill>
                <a:latin typeface="Work Sans Medium"/>
                <a:ea typeface="Work Sans Medium"/>
                <a:cs typeface="Work Sans Medium"/>
                <a:sym typeface="Work Sans Medium"/>
              </a:defRPr>
            </a:lvl2pPr>
            <a:lvl3pPr lvl="2" algn="l">
              <a:buNone/>
              <a:defRPr sz="800">
                <a:solidFill>
                  <a:srgbClr val="000000"/>
                </a:solidFill>
                <a:latin typeface="Work Sans Medium"/>
                <a:ea typeface="Work Sans Medium"/>
                <a:cs typeface="Work Sans Medium"/>
                <a:sym typeface="Work Sans Medium"/>
              </a:defRPr>
            </a:lvl3pPr>
            <a:lvl4pPr lvl="3" algn="l">
              <a:buNone/>
              <a:defRPr sz="800">
                <a:solidFill>
                  <a:srgbClr val="000000"/>
                </a:solidFill>
                <a:latin typeface="Work Sans Medium"/>
                <a:ea typeface="Work Sans Medium"/>
                <a:cs typeface="Work Sans Medium"/>
                <a:sym typeface="Work Sans Medium"/>
              </a:defRPr>
            </a:lvl4pPr>
            <a:lvl5pPr lvl="4" algn="l">
              <a:buNone/>
              <a:defRPr sz="800">
                <a:solidFill>
                  <a:srgbClr val="000000"/>
                </a:solidFill>
                <a:latin typeface="Work Sans Medium"/>
                <a:ea typeface="Work Sans Medium"/>
                <a:cs typeface="Work Sans Medium"/>
                <a:sym typeface="Work Sans Medium"/>
              </a:defRPr>
            </a:lvl5pPr>
            <a:lvl6pPr lvl="5" algn="l">
              <a:buNone/>
              <a:defRPr sz="800">
                <a:solidFill>
                  <a:srgbClr val="000000"/>
                </a:solidFill>
                <a:latin typeface="Work Sans Medium"/>
                <a:ea typeface="Work Sans Medium"/>
                <a:cs typeface="Work Sans Medium"/>
                <a:sym typeface="Work Sans Medium"/>
              </a:defRPr>
            </a:lvl6pPr>
            <a:lvl7pPr lvl="6" algn="l">
              <a:buNone/>
              <a:defRPr sz="800">
                <a:solidFill>
                  <a:srgbClr val="000000"/>
                </a:solidFill>
                <a:latin typeface="Work Sans Medium"/>
                <a:ea typeface="Work Sans Medium"/>
                <a:cs typeface="Work Sans Medium"/>
                <a:sym typeface="Work Sans Medium"/>
              </a:defRPr>
            </a:lvl7pPr>
            <a:lvl8pPr lvl="7" algn="l">
              <a:buNone/>
              <a:defRPr sz="800">
                <a:solidFill>
                  <a:srgbClr val="000000"/>
                </a:solidFill>
                <a:latin typeface="Work Sans Medium"/>
                <a:ea typeface="Work Sans Medium"/>
                <a:cs typeface="Work Sans Medium"/>
                <a:sym typeface="Work Sans Medium"/>
              </a:defRPr>
            </a:lvl8pPr>
            <a:lvl9pPr lvl="8" algn="l">
              <a:buNone/>
              <a:defRPr sz="800">
                <a:solidFill>
                  <a:srgbClr val="000000"/>
                </a:solidFill>
                <a:latin typeface="Work Sans Medium"/>
                <a:ea typeface="Work Sans Medium"/>
                <a:cs typeface="Work Sans Medium"/>
                <a:sym typeface="Work Sans Medium"/>
              </a:defRPr>
            </a:lvl9pPr>
          </a:lstStyle>
          <a:p>
            <a:pPr marL="0" lvl="0" indent="0" algn="l" rtl="0">
              <a:spcBef>
                <a:spcPts val="0"/>
              </a:spcBef>
              <a:spcAft>
                <a:spcPts val="0"/>
              </a:spcAft>
              <a:buNone/>
            </a:pPr>
            <a:fld id="{00000000-1234-1234-1234-123412341234}" type="slidenum">
              <a:rPr lang="en"/>
              <a:t>‹#›</a:t>
            </a:fld>
            <a:endParaRPr/>
          </a:p>
        </p:txBody>
      </p:sp>
      <p:cxnSp>
        <p:nvCxnSpPr>
          <p:cNvPr id="886" name="Google Shape;886;g3f5735e12be_0_994"/>
          <p:cNvCxnSpPr/>
          <p:nvPr/>
        </p:nvCxnSpPr>
        <p:spPr>
          <a:xfrm>
            <a:off x="457200" y="2136950"/>
            <a:ext cx="1825200" cy="0"/>
          </a:xfrm>
          <a:prstGeom prst="straightConnector1">
            <a:avLst/>
          </a:prstGeom>
          <a:noFill/>
          <a:ln w="114300" cap="flat" cmpd="sng">
            <a:solidFill>
              <a:srgbClr val="00ACFF"/>
            </a:solidFill>
            <a:prstDash val="solid"/>
            <a:round/>
            <a:headEnd type="none" w="med" len="med"/>
            <a:tailEnd type="none" w="med" len="med"/>
          </a:ln>
        </p:spPr>
      </p:cxnSp>
    </p:spTree>
  </p:cSld>
  <p:clrMapOvr>
    <a:masterClrMapping/>
  </p:clrMapOvr>
  <p:extLst>
    <p:ext uri="{DCECCB84-F9BA-43D5-87BE-67443E8EF086}">
      <p15:sldGuideLst xmlns:p15="http://schemas.microsoft.com/office/powerpoint/2012/main">
        <p15:guide id="1" orient="horz" pos="1620">
          <p15:clr>
            <a:srgbClr val="FA7B17"/>
          </p15:clr>
        </p15:guide>
        <p15:guide id="2" pos="4032">
          <p15:clr>
            <a:srgbClr val="FA7B17"/>
          </p15:clr>
        </p15:guide>
      </p15:sldGuideLst>
    </p:ext>
  </p:extLst>
</p:sldLayout>
</file>

<file path=ppt/slideLayouts/slideLayout151.xml><?xml version="1.0" encoding="utf-8"?>
<p:sldLayout xmlns:a="http://schemas.openxmlformats.org/drawingml/2006/main" xmlns:r="http://schemas.openxmlformats.org/officeDocument/2006/relationships" xmlns:p="http://schemas.openxmlformats.org/presentationml/2006/main" matchingName="Number callout (2)">
  <p:cSld name="MAIN_POINT_2_1_1">
    <p:spTree>
      <p:nvGrpSpPr>
        <p:cNvPr id="1" name="Shape 887"/>
        <p:cNvGrpSpPr/>
        <p:nvPr/>
      </p:nvGrpSpPr>
      <p:grpSpPr>
        <a:xfrm>
          <a:off x="0" y="0"/>
          <a:ext cx="0" cy="0"/>
          <a:chOff x="0" y="0"/>
          <a:chExt cx="0" cy="0"/>
        </a:xfrm>
      </p:grpSpPr>
      <p:sp>
        <p:nvSpPr>
          <p:cNvPr id="888" name="Google Shape;888;g3f5735e12be_0_1000"/>
          <p:cNvSpPr txBox="1">
            <a:spLocks noGrp="1"/>
          </p:cNvSpPr>
          <p:nvPr>
            <p:ph type="ctrTitle"/>
          </p:nvPr>
        </p:nvSpPr>
        <p:spPr>
          <a:xfrm>
            <a:off x="457200" y="2571750"/>
            <a:ext cx="5943600" cy="2114400"/>
          </a:xfrm>
          <a:prstGeom prst="rect">
            <a:avLst/>
          </a:prstGeom>
        </p:spPr>
        <p:txBody>
          <a:bodyPr spcFirstLastPara="1" wrap="square" lIns="0" tIns="0" rIns="0" bIns="0" anchor="t" anchorCtr="0">
            <a:noAutofit/>
          </a:bodyPr>
          <a:lstStyle>
            <a:lvl1pPr lvl="0">
              <a:spcBef>
                <a:spcPts val="0"/>
              </a:spcBef>
              <a:spcAft>
                <a:spcPts val="0"/>
              </a:spcAft>
              <a:buSzPts val="1900"/>
              <a:buNone/>
              <a:defRPr sz="1900" b="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a:p>
        </p:txBody>
      </p:sp>
      <p:sp>
        <p:nvSpPr>
          <p:cNvPr id="889" name="Google Shape;889;g3f5735e12be_0_1000"/>
          <p:cNvSpPr txBox="1">
            <a:spLocks noGrp="1"/>
          </p:cNvSpPr>
          <p:nvPr>
            <p:ph type="title" idx="2"/>
          </p:nvPr>
        </p:nvSpPr>
        <p:spPr>
          <a:xfrm>
            <a:off x="1484700" y="194550"/>
            <a:ext cx="4693800" cy="1628400"/>
          </a:xfrm>
          <a:prstGeom prst="rect">
            <a:avLst/>
          </a:prstGeom>
        </p:spPr>
        <p:txBody>
          <a:bodyPr spcFirstLastPara="1" wrap="square" lIns="91425" tIns="91425" rIns="91425" bIns="91425" anchor="t" anchorCtr="0">
            <a:noAutofit/>
          </a:bodyPr>
          <a:lstStyle>
            <a:lvl1pPr lvl="0">
              <a:spcBef>
                <a:spcPts val="0"/>
              </a:spcBef>
              <a:spcAft>
                <a:spcPts val="0"/>
              </a:spcAft>
              <a:buSzPts val="44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890" name="Google Shape;890;g3f5735e12be_0_1000"/>
          <p:cNvSpPr txBox="1"/>
          <p:nvPr/>
        </p:nvSpPr>
        <p:spPr>
          <a:xfrm>
            <a:off x="457200" y="0"/>
            <a:ext cx="1027500" cy="1822800"/>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 sz="12400" b="1">
                <a:latin typeface="Work Sans"/>
                <a:ea typeface="Work Sans"/>
                <a:cs typeface="Work Sans"/>
                <a:sym typeface="Work Sans"/>
              </a:rPr>
              <a:t>2</a:t>
            </a:r>
            <a:endParaRPr sz="12400" b="1">
              <a:latin typeface="Work Sans"/>
              <a:ea typeface="Work Sans"/>
              <a:cs typeface="Work Sans"/>
              <a:sym typeface="Work Sans"/>
            </a:endParaRPr>
          </a:p>
        </p:txBody>
      </p:sp>
      <p:sp>
        <p:nvSpPr>
          <p:cNvPr id="891" name="Google Shape;891;g3f5735e12be_0_1000"/>
          <p:cNvSpPr txBox="1">
            <a:spLocks noGrp="1"/>
          </p:cNvSpPr>
          <p:nvPr>
            <p:ph type="sldNum" idx="12"/>
          </p:nvPr>
        </p:nvSpPr>
        <p:spPr>
          <a:xfrm>
            <a:off x="8686800" y="4686300"/>
            <a:ext cx="457200" cy="457200"/>
          </a:xfrm>
          <a:prstGeom prst="rect">
            <a:avLst/>
          </a:prstGeom>
        </p:spPr>
        <p:txBody>
          <a:bodyPr spcFirstLastPara="1" wrap="square" lIns="0" tIns="0" rIns="0" bIns="0" anchor="t" anchorCtr="0">
            <a:noAutofit/>
          </a:bodyPr>
          <a:lstStyle>
            <a:lvl1pPr lvl="0" algn="l">
              <a:buNone/>
              <a:defRPr sz="800">
                <a:solidFill>
                  <a:srgbClr val="000000"/>
                </a:solidFill>
                <a:latin typeface="Work Sans Medium"/>
                <a:ea typeface="Work Sans Medium"/>
                <a:cs typeface="Work Sans Medium"/>
                <a:sym typeface="Work Sans Medium"/>
              </a:defRPr>
            </a:lvl1pPr>
            <a:lvl2pPr lvl="1" algn="l">
              <a:buNone/>
              <a:defRPr sz="800">
                <a:solidFill>
                  <a:srgbClr val="000000"/>
                </a:solidFill>
                <a:latin typeface="Work Sans Medium"/>
                <a:ea typeface="Work Sans Medium"/>
                <a:cs typeface="Work Sans Medium"/>
                <a:sym typeface="Work Sans Medium"/>
              </a:defRPr>
            </a:lvl2pPr>
            <a:lvl3pPr lvl="2" algn="l">
              <a:buNone/>
              <a:defRPr sz="800">
                <a:solidFill>
                  <a:srgbClr val="000000"/>
                </a:solidFill>
                <a:latin typeface="Work Sans Medium"/>
                <a:ea typeface="Work Sans Medium"/>
                <a:cs typeface="Work Sans Medium"/>
                <a:sym typeface="Work Sans Medium"/>
              </a:defRPr>
            </a:lvl3pPr>
            <a:lvl4pPr lvl="3" algn="l">
              <a:buNone/>
              <a:defRPr sz="800">
                <a:solidFill>
                  <a:srgbClr val="000000"/>
                </a:solidFill>
                <a:latin typeface="Work Sans Medium"/>
                <a:ea typeface="Work Sans Medium"/>
                <a:cs typeface="Work Sans Medium"/>
                <a:sym typeface="Work Sans Medium"/>
              </a:defRPr>
            </a:lvl4pPr>
            <a:lvl5pPr lvl="4" algn="l">
              <a:buNone/>
              <a:defRPr sz="800">
                <a:solidFill>
                  <a:srgbClr val="000000"/>
                </a:solidFill>
                <a:latin typeface="Work Sans Medium"/>
                <a:ea typeface="Work Sans Medium"/>
                <a:cs typeface="Work Sans Medium"/>
                <a:sym typeface="Work Sans Medium"/>
              </a:defRPr>
            </a:lvl5pPr>
            <a:lvl6pPr lvl="5" algn="l">
              <a:buNone/>
              <a:defRPr sz="800">
                <a:solidFill>
                  <a:srgbClr val="000000"/>
                </a:solidFill>
                <a:latin typeface="Work Sans Medium"/>
                <a:ea typeface="Work Sans Medium"/>
                <a:cs typeface="Work Sans Medium"/>
                <a:sym typeface="Work Sans Medium"/>
              </a:defRPr>
            </a:lvl6pPr>
            <a:lvl7pPr lvl="6" algn="l">
              <a:buNone/>
              <a:defRPr sz="800">
                <a:solidFill>
                  <a:srgbClr val="000000"/>
                </a:solidFill>
                <a:latin typeface="Work Sans Medium"/>
                <a:ea typeface="Work Sans Medium"/>
                <a:cs typeface="Work Sans Medium"/>
                <a:sym typeface="Work Sans Medium"/>
              </a:defRPr>
            </a:lvl7pPr>
            <a:lvl8pPr lvl="7" algn="l">
              <a:buNone/>
              <a:defRPr sz="800">
                <a:solidFill>
                  <a:srgbClr val="000000"/>
                </a:solidFill>
                <a:latin typeface="Work Sans Medium"/>
                <a:ea typeface="Work Sans Medium"/>
                <a:cs typeface="Work Sans Medium"/>
                <a:sym typeface="Work Sans Medium"/>
              </a:defRPr>
            </a:lvl8pPr>
            <a:lvl9pPr lvl="8" algn="l">
              <a:buNone/>
              <a:defRPr sz="800">
                <a:solidFill>
                  <a:srgbClr val="000000"/>
                </a:solidFill>
                <a:latin typeface="Work Sans Medium"/>
                <a:ea typeface="Work Sans Medium"/>
                <a:cs typeface="Work Sans Medium"/>
                <a:sym typeface="Work Sans Medium"/>
              </a:defRPr>
            </a:lvl9pPr>
          </a:lstStyle>
          <a:p>
            <a:pPr marL="0" lvl="0" indent="0" algn="l" rtl="0">
              <a:spcBef>
                <a:spcPts val="0"/>
              </a:spcBef>
              <a:spcAft>
                <a:spcPts val="0"/>
              </a:spcAft>
              <a:buNone/>
            </a:pPr>
            <a:fld id="{00000000-1234-1234-1234-123412341234}" type="slidenum">
              <a:rPr lang="en"/>
              <a:t>‹#›</a:t>
            </a:fld>
            <a:endParaRPr/>
          </a:p>
        </p:txBody>
      </p:sp>
      <p:cxnSp>
        <p:nvCxnSpPr>
          <p:cNvPr id="892" name="Google Shape;892;g3f5735e12be_0_1000"/>
          <p:cNvCxnSpPr/>
          <p:nvPr/>
        </p:nvCxnSpPr>
        <p:spPr>
          <a:xfrm>
            <a:off x="457200" y="2136950"/>
            <a:ext cx="1825200" cy="0"/>
          </a:xfrm>
          <a:prstGeom prst="straightConnector1">
            <a:avLst/>
          </a:prstGeom>
          <a:noFill/>
          <a:ln w="114300" cap="flat" cmpd="sng">
            <a:solidFill>
              <a:srgbClr val="00ACFF"/>
            </a:solidFill>
            <a:prstDash val="solid"/>
            <a:round/>
            <a:headEnd type="none" w="med" len="med"/>
            <a:tailEnd type="none" w="med" len="med"/>
          </a:ln>
        </p:spPr>
      </p:cxnSp>
    </p:spTree>
  </p:cSld>
  <p:clrMapOvr>
    <a:masterClrMapping/>
  </p:clrMapOvr>
  <p:extLst>
    <p:ext uri="{DCECCB84-F9BA-43D5-87BE-67443E8EF086}">
      <p15:sldGuideLst xmlns:p15="http://schemas.microsoft.com/office/powerpoint/2012/main">
        <p15:guide id="1" orient="horz" pos="1620">
          <p15:clr>
            <a:srgbClr val="FA7B17"/>
          </p15:clr>
        </p15:guide>
        <p15:guide id="2" pos="4032">
          <p15:clr>
            <a:srgbClr val="FA7B17"/>
          </p15:clr>
        </p15:guide>
      </p15:sldGuideLst>
    </p:ext>
  </p:extLst>
</p:sldLayout>
</file>

<file path=ppt/slideLayouts/slideLayout152.xml><?xml version="1.0" encoding="utf-8"?>
<p:sldLayout xmlns:a="http://schemas.openxmlformats.org/drawingml/2006/main" xmlns:r="http://schemas.openxmlformats.org/officeDocument/2006/relationships" xmlns:p="http://schemas.openxmlformats.org/presentationml/2006/main" matchingName="Number callout (3)">
  <p:cSld name="MAIN_POINT_2_1_1_1">
    <p:spTree>
      <p:nvGrpSpPr>
        <p:cNvPr id="1" name="Shape 893"/>
        <p:cNvGrpSpPr/>
        <p:nvPr/>
      </p:nvGrpSpPr>
      <p:grpSpPr>
        <a:xfrm>
          <a:off x="0" y="0"/>
          <a:ext cx="0" cy="0"/>
          <a:chOff x="0" y="0"/>
          <a:chExt cx="0" cy="0"/>
        </a:xfrm>
      </p:grpSpPr>
      <p:sp>
        <p:nvSpPr>
          <p:cNvPr id="894" name="Google Shape;894;g3f5735e12be_0_1006"/>
          <p:cNvSpPr txBox="1">
            <a:spLocks noGrp="1"/>
          </p:cNvSpPr>
          <p:nvPr>
            <p:ph type="ctrTitle"/>
          </p:nvPr>
        </p:nvSpPr>
        <p:spPr>
          <a:xfrm>
            <a:off x="457200" y="2571750"/>
            <a:ext cx="5943600" cy="2114400"/>
          </a:xfrm>
          <a:prstGeom prst="rect">
            <a:avLst/>
          </a:prstGeom>
        </p:spPr>
        <p:txBody>
          <a:bodyPr spcFirstLastPara="1" wrap="square" lIns="0" tIns="0" rIns="0" bIns="0" anchor="t" anchorCtr="0">
            <a:noAutofit/>
          </a:bodyPr>
          <a:lstStyle>
            <a:lvl1pPr lvl="0">
              <a:spcBef>
                <a:spcPts val="0"/>
              </a:spcBef>
              <a:spcAft>
                <a:spcPts val="0"/>
              </a:spcAft>
              <a:buSzPts val="1900"/>
              <a:buNone/>
              <a:defRPr sz="1900" b="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a:p>
        </p:txBody>
      </p:sp>
      <p:sp>
        <p:nvSpPr>
          <p:cNvPr id="895" name="Google Shape;895;g3f5735e12be_0_1006"/>
          <p:cNvSpPr txBox="1">
            <a:spLocks noGrp="1"/>
          </p:cNvSpPr>
          <p:nvPr>
            <p:ph type="title" idx="2"/>
          </p:nvPr>
        </p:nvSpPr>
        <p:spPr>
          <a:xfrm>
            <a:off x="1484700" y="194550"/>
            <a:ext cx="4693800" cy="1628400"/>
          </a:xfrm>
          <a:prstGeom prst="rect">
            <a:avLst/>
          </a:prstGeom>
        </p:spPr>
        <p:txBody>
          <a:bodyPr spcFirstLastPara="1" wrap="square" lIns="91425" tIns="91425" rIns="91425" bIns="91425" anchor="t" anchorCtr="0">
            <a:noAutofit/>
          </a:bodyPr>
          <a:lstStyle>
            <a:lvl1pPr lvl="0">
              <a:spcBef>
                <a:spcPts val="0"/>
              </a:spcBef>
              <a:spcAft>
                <a:spcPts val="0"/>
              </a:spcAft>
              <a:buSzPts val="44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896" name="Google Shape;896;g3f5735e12be_0_1006"/>
          <p:cNvSpPr txBox="1"/>
          <p:nvPr/>
        </p:nvSpPr>
        <p:spPr>
          <a:xfrm>
            <a:off x="457200" y="0"/>
            <a:ext cx="1027500" cy="1822800"/>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 sz="12400" b="1">
                <a:latin typeface="Work Sans"/>
                <a:ea typeface="Work Sans"/>
                <a:cs typeface="Work Sans"/>
                <a:sym typeface="Work Sans"/>
              </a:rPr>
              <a:t>3</a:t>
            </a:r>
            <a:endParaRPr sz="12400" b="1">
              <a:latin typeface="Work Sans"/>
              <a:ea typeface="Work Sans"/>
              <a:cs typeface="Work Sans"/>
              <a:sym typeface="Work Sans"/>
            </a:endParaRPr>
          </a:p>
        </p:txBody>
      </p:sp>
      <p:sp>
        <p:nvSpPr>
          <p:cNvPr id="897" name="Google Shape;897;g3f5735e12be_0_1006"/>
          <p:cNvSpPr txBox="1">
            <a:spLocks noGrp="1"/>
          </p:cNvSpPr>
          <p:nvPr>
            <p:ph type="sldNum" idx="12"/>
          </p:nvPr>
        </p:nvSpPr>
        <p:spPr>
          <a:xfrm>
            <a:off x="8686800" y="4686300"/>
            <a:ext cx="457200" cy="457200"/>
          </a:xfrm>
          <a:prstGeom prst="rect">
            <a:avLst/>
          </a:prstGeom>
        </p:spPr>
        <p:txBody>
          <a:bodyPr spcFirstLastPara="1" wrap="square" lIns="0" tIns="0" rIns="0" bIns="0" anchor="t" anchorCtr="0">
            <a:noAutofit/>
          </a:bodyPr>
          <a:lstStyle>
            <a:lvl1pPr lvl="0" algn="l">
              <a:buNone/>
              <a:defRPr sz="800">
                <a:solidFill>
                  <a:srgbClr val="000000"/>
                </a:solidFill>
                <a:latin typeface="Work Sans Medium"/>
                <a:ea typeface="Work Sans Medium"/>
                <a:cs typeface="Work Sans Medium"/>
                <a:sym typeface="Work Sans Medium"/>
              </a:defRPr>
            </a:lvl1pPr>
            <a:lvl2pPr lvl="1" algn="l">
              <a:buNone/>
              <a:defRPr sz="800">
                <a:solidFill>
                  <a:srgbClr val="000000"/>
                </a:solidFill>
                <a:latin typeface="Work Sans Medium"/>
                <a:ea typeface="Work Sans Medium"/>
                <a:cs typeface="Work Sans Medium"/>
                <a:sym typeface="Work Sans Medium"/>
              </a:defRPr>
            </a:lvl2pPr>
            <a:lvl3pPr lvl="2" algn="l">
              <a:buNone/>
              <a:defRPr sz="800">
                <a:solidFill>
                  <a:srgbClr val="000000"/>
                </a:solidFill>
                <a:latin typeface="Work Sans Medium"/>
                <a:ea typeface="Work Sans Medium"/>
                <a:cs typeface="Work Sans Medium"/>
                <a:sym typeface="Work Sans Medium"/>
              </a:defRPr>
            </a:lvl3pPr>
            <a:lvl4pPr lvl="3" algn="l">
              <a:buNone/>
              <a:defRPr sz="800">
                <a:solidFill>
                  <a:srgbClr val="000000"/>
                </a:solidFill>
                <a:latin typeface="Work Sans Medium"/>
                <a:ea typeface="Work Sans Medium"/>
                <a:cs typeface="Work Sans Medium"/>
                <a:sym typeface="Work Sans Medium"/>
              </a:defRPr>
            </a:lvl4pPr>
            <a:lvl5pPr lvl="4" algn="l">
              <a:buNone/>
              <a:defRPr sz="800">
                <a:solidFill>
                  <a:srgbClr val="000000"/>
                </a:solidFill>
                <a:latin typeface="Work Sans Medium"/>
                <a:ea typeface="Work Sans Medium"/>
                <a:cs typeface="Work Sans Medium"/>
                <a:sym typeface="Work Sans Medium"/>
              </a:defRPr>
            </a:lvl5pPr>
            <a:lvl6pPr lvl="5" algn="l">
              <a:buNone/>
              <a:defRPr sz="800">
                <a:solidFill>
                  <a:srgbClr val="000000"/>
                </a:solidFill>
                <a:latin typeface="Work Sans Medium"/>
                <a:ea typeface="Work Sans Medium"/>
                <a:cs typeface="Work Sans Medium"/>
                <a:sym typeface="Work Sans Medium"/>
              </a:defRPr>
            </a:lvl6pPr>
            <a:lvl7pPr lvl="6" algn="l">
              <a:buNone/>
              <a:defRPr sz="800">
                <a:solidFill>
                  <a:srgbClr val="000000"/>
                </a:solidFill>
                <a:latin typeface="Work Sans Medium"/>
                <a:ea typeface="Work Sans Medium"/>
                <a:cs typeface="Work Sans Medium"/>
                <a:sym typeface="Work Sans Medium"/>
              </a:defRPr>
            </a:lvl7pPr>
            <a:lvl8pPr lvl="7" algn="l">
              <a:buNone/>
              <a:defRPr sz="800">
                <a:solidFill>
                  <a:srgbClr val="000000"/>
                </a:solidFill>
                <a:latin typeface="Work Sans Medium"/>
                <a:ea typeface="Work Sans Medium"/>
                <a:cs typeface="Work Sans Medium"/>
                <a:sym typeface="Work Sans Medium"/>
              </a:defRPr>
            </a:lvl8pPr>
            <a:lvl9pPr lvl="8" algn="l">
              <a:buNone/>
              <a:defRPr sz="800">
                <a:solidFill>
                  <a:srgbClr val="000000"/>
                </a:solidFill>
                <a:latin typeface="Work Sans Medium"/>
                <a:ea typeface="Work Sans Medium"/>
                <a:cs typeface="Work Sans Medium"/>
                <a:sym typeface="Work Sans Medium"/>
              </a:defRPr>
            </a:lvl9pPr>
          </a:lstStyle>
          <a:p>
            <a:pPr marL="0" lvl="0" indent="0" algn="l" rtl="0">
              <a:spcBef>
                <a:spcPts val="0"/>
              </a:spcBef>
              <a:spcAft>
                <a:spcPts val="0"/>
              </a:spcAft>
              <a:buNone/>
            </a:pPr>
            <a:fld id="{00000000-1234-1234-1234-123412341234}" type="slidenum">
              <a:rPr lang="en"/>
              <a:t>‹#›</a:t>
            </a:fld>
            <a:endParaRPr/>
          </a:p>
        </p:txBody>
      </p:sp>
      <p:cxnSp>
        <p:nvCxnSpPr>
          <p:cNvPr id="898" name="Google Shape;898;g3f5735e12be_0_1006"/>
          <p:cNvCxnSpPr/>
          <p:nvPr/>
        </p:nvCxnSpPr>
        <p:spPr>
          <a:xfrm>
            <a:off x="457200" y="2136950"/>
            <a:ext cx="1825200" cy="0"/>
          </a:xfrm>
          <a:prstGeom prst="straightConnector1">
            <a:avLst/>
          </a:prstGeom>
          <a:noFill/>
          <a:ln w="114300" cap="flat" cmpd="sng">
            <a:solidFill>
              <a:srgbClr val="00ACFF"/>
            </a:solidFill>
            <a:prstDash val="solid"/>
            <a:round/>
            <a:headEnd type="none" w="med" len="med"/>
            <a:tailEnd type="none" w="med" len="med"/>
          </a:ln>
        </p:spPr>
      </p:cxnSp>
    </p:spTree>
  </p:cSld>
  <p:clrMapOvr>
    <a:masterClrMapping/>
  </p:clrMapOvr>
  <p:extLst>
    <p:ext uri="{DCECCB84-F9BA-43D5-87BE-67443E8EF086}">
      <p15:sldGuideLst xmlns:p15="http://schemas.microsoft.com/office/powerpoint/2012/main">
        <p15:guide id="1" orient="horz" pos="1620">
          <p15:clr>
            <a:srgbClr val="FA7B17"/>
          </p15:clr>
        </p15:guide>
        <p15:guide id="2" pos="4032">
          <p15:clr>
            <a:srgbClr val="FA7B17"/>
          </p15:clr>
        </p15:guide>
      </p15:sldGuideLst>
    </p:ext>
  </p:extLst>
</p:sldLayout>
</file>

<file path=ppt/slideLayouts/slideLayout153.xml><?xml version="1.0" encoding="utf-8"?>
<p:sldLayout xmlns:a="http://schemas.openxmlformats.org/drawingml/2006/main" xmlns:r="http://schemas.openxmlformats.org/officeDocument/2006/relationships" xmlns:p="http://schemas.openxmlformats.org/presentationml/2006/main" matchingName="Number callout (4)">
  <p:cSld name="MAIN_POINT_2_1_1_1_1">
    <p:spTree>
      <p:nvGrpSpPr>
        <p:cNvPr id="1" name="Shape 899"/>
        <p:cNvGrpSpPr/>
        <p:nvPr/>
      </p:nvGrpSpPr>
      <p:grpSpPr>
        <a:xfrm>
          <a:off x="0" y="0"/>
          <a:ext cx="0" cy="0"/>
          <a:chOff x="0" y="0"/>
          <a:chExt cx="0" cy="0"/>
        </a:xfrm>
      </p:grpSpPr>
      <p:sp>
        <p:nvSpPr>
          <p:cNvPr id="900" name="Google Shape;900;g3f5735e12be_0_1012"/>
          <p:cNvSpPr txBox="1">
            <a:spLocks noGrp="1"/>
          </p:cNvSpPr>
          <p:nvPr>
            <p:ph type="ctrTitle"/>
          </p:nvPr>
        </p:nvSpPr>
        <p:spPr>
          <a:xfrm>
            <a:off x="457200" y="2571750"/>
            <a:ext cx="5943600" cy="2114400"/>
          </a:xfrm>
          <a:prstGeom prst="rect">
            <a:avLst/>
          </a:prstGeom>
        </p:spPr>
        <p:txBody>
          <a:bodyPr spcFirstLastPara="1" wrap="square" lIns="0" tIns="0" rIns="0" bIns="0" anchor="t" anchorCtr="0">
            <a:noAutofit/>
          </a:bodyPr>
          <a:lstStyle>
            <a:lvl1pPr lvl="0">
              <a:spcBef>
                <a:spcPts val="0"/>
              </a:spcBef>
              <a:spcAft>
                <a:spcPts val="0"/>
              </a:spcAft>
              <a:buSzPts val="1900"/>
              <a:buNone/>
              <a:defRPr sz="1900" b="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a:p>
        </p:txBody>
      </p:sp>
      <p:sp>
        <p:nvSpPr>
          <p:cNvPr id="901" name="Google Shape;901;g3f5735e12be_0_1012"/>
          <p:cNvSpPr txBox="1">
            <a:spLocks noGrp="1"/>
          </p:cNvSpPr>
          <p:nvPr>
            <p:ph type="title" idx="2"/>
          </p:nvPr>
        </p:nvSpPr>
        <p:spPr>
          <a:xfrm>
            <a:off x="1484700" y="194550"/>
            <a:ext cx="4693800" cy="1628400"/>
          </a:xfrm>
          <a:prstGeom prst="rect">
            <a:avLst/>
          </a:prstGeom>
        </p:spPr>
        <p:txBody>
          <a:bodyPr spcFirstLastPara="1" wrap="square" lIns="91425" tIns="91425" rIns="91425" bIns="91425" anchor="t" anchorCtr="0">
            <a:noAutofit/>
          </a:bodyPr>
          <a:lstStyle>
            <a:lvl1pPr lvl="0">
              <a:spcBef>
                <a:spcPts val="0"/>
              </a:spcBef>
              <a:spcAft>
                <a:spcPts val="0"/>
              </a:spcAft>
              <a:buSzPts val="44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902" name="Google Shape;902;g3f5735e12be_0_1012"/>
          <p:cNvSpPr txBox="1"/>
          <p:nvPr/>
        </p:nvSpPr>
        <p:spPr>
          <a:xfrm>
            <a:off x="457200" y="0"/>
            <a:ext cx="1027500" cy="1822800"/>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 sz="12400" b="1">
                <a:latin typeface="Work Sans"/>
                <a:ea typeface="Work Sans"/>
                <a:cs typeface="Work Sans"/>
                <a:sym typeface="Work Sans"/>
              </a:rPr>
              <a:t>4</a:t>
            </a:r>
            <a:endParaRPr sz="12400" b="1">
              <a:latin typeface="Work Sans"/>
              <a:ea typeface="Work Sans"/>
              <a:cs typeface="Work Sans"/>
              <a:sym typeface="Work Sans"/>
            </a:endParaRPr>
          </a:p>
        </p:txBody>
      </p:sp>
      <p:sp>
        <p:nvSpPr>
          <p:cNvPr id="903" name="Google Shape;903;g3f5735e12be_0_1012"/>
          <p:cNvSpPr txBox="1">
            <a:spLocks noGrp="1"/>
          </p:cNvSpPr>
          <p:nvPr>
            <p:ph type="sldNum" idx="12"/>
          </p:nvPr>
        </p:nvSpPr>
        <p:spPr>
          <a:xfrm>
            <a:off x="8686800" y="4686300"/>
            <a:ext cx="457200" cy="457200"/>
          </a:xfrm>
          <a:prstGeom prst="rect">
            <a:avLst/>
          </a:prstGeom>
        </p:spPr>
        <p:txBody>
          <a:bodyPr spcFirstLastPara="1" wrap="square" lIns="0" tIns="0" rIns="0" bIns="0" anchor="t" anchorCtr="0">
            <a:noAutofit/>
          </a:bodyPr>
          <a:lstStyle>
            <a:lvl1pPr lvl="0" algn="l">
              <a:buNone/>
              <a:defRPr sz="800">
                <a:solidFill>
                  <a:srgbClr val="000000"/>
                </a:solidFill>
                <a:latin typeface="Work Sans Medium"/>
                <a:ea typeface="Work Sans Medium"/>
                <a:cs typeface="Work Sans Medium"/>
                <a:sym typeface="Work Sans Medium"/>
              </a:defRPr>
            </a:lvl1pPr>
            <a:lvl2pPr lvl="1" algn="l">
              <a:buNone/>
              <a:defRPr sz="800">
                <a:solidFill>
                  <a:srgbClr val="000000"/>
                </a:solidFill>
                <a:latin typeface="Work Sans Medium"/>
                <a:ea typeface="Work Sans Medium"/>
                <a:cs typeface="Work Sans Medium"/>
                <a:sym typeface="Work Sans Medium"/>
              </a:defRPr>
            </a:lvl2pPr>
            <a:lvl3pPr lvl="2" algn="l">
              <a:buNone/>
              <a:defRPr sz="800">
                <a:solidFill>
                  <a:srgbClr val="000000"/>
                </a:solidFill>
                <a:latin typeface="Work Sans Medium"/>
                <a:ea typeface="Work Sans Medium"/>
                <a:cs typeface="Work Sans Medium"/>
                <a:sym typeface="Work Sans Medium"/>
              </a:defRPr>
            </a:lvl3pPr>
            <a:lvl4pPr lvl="3" algn="l">
              <a:buNone/>
              <a:defRPr sz="800">
                <a:solidFill>
                  <a:srgbClr val="000000"/>
                </a:solidFill>
                <a:latin typeface="Work Sans Medium"/>
                <a:ea typeface="Work Sans Medium"/>
                <a:cs typeface="Work Sans Medium"/>
                <a:sym typeface="Work Sans Medium"/>
              </a:defRPr>
            </a:lvl4pPr>
            <a:lvl5pPr lvl="4" algn="l">
              <a:buNone/>
              <a:defRPr sz="800">
                <a:solidFill>
                  <a:srgbClr val="000000"/>
                </a:solidFill>
                <a:latin typeface="Work Sans Medium"/>
                <a:ea typeface="Work Sans Medium"/>
                <a:cs typeface="Work Sans Medium"/>
                <a:sym typeface="Work Sans Medium"/>
              </a:defRPr>
            </a:lvl5pPr>
            <a:lvl6pPr lvl="5" algn="l">
              <a:buNone/>
              <a:defRPr sz="800">
                <a:solidFill>
                  <a:srgbClr val="000000"/>
                </a:solidFill>
                <a:latin typeface="Work Sans Medium"/>
                <a:ea typeface="Work Sans Medium"/>
                <a:cs typeface="Work Sans Medium"/>
                <a:sym typeface="Work Sans Medium"/>
              </a:defRPr>
            </a:lvl6pPr>
            <a:lvl7pPr lvl="6" algn="l">
              <a:buNone/>
              <a:defRPr sz="800">
                <a:solidFill>
                  <a:srgbClr val="000000"/>
                </a:solidFill>
                <a:latin typeface="Work Sans Medium"/>
                <a:ea typeface="Work Sans Medium"/>
                <a:cs typeface="Work Sans Medium"/>
                <a:sym typeface="Work Sans Medium"/>
              </a:defRPr>
            </a:lvl7pPr>
            <a:lvl8pPr lvl="7" algn="l">
              <a:buNone/>
              <a:defRPr sz="800">
                <a:solidFill>
                  <a:srgbClr val="000000"/>
                </a:solidFill>
                <a:latin typeface="Work Sans Medium"/>
                <a:ea typeface="Work Sans Medium"/>
                <a:cs typeface="Work Sans Medium"/>
                <a:sym typeface="Work Sans Medium"/>
              </a:defRPr>
            </a:lvl8pPr>
            <a:lvl9pPr lvl="8" algn="l">
              <a:buNone/>
              <a:defRPr sz="800">
                <a:solidFill>
                  <a:srgbClr val="000000"/>
                </a:solidFill>
                <a:latin typeface="Work Sans Medium"/>
                <a:ea typeface="Work Sans Medium"/>
                <a:cs typeface="Work Sans Medium"/>
                <a:sym typeface="Work Sans Medium"/>
              </a:defRPr>
            </a:lvl9pPr>
          </a:lstStyle>
          <a:p>
            <a:pPr marL="0" lvl="0" indent="0" algn="l" rtl="0">
              <a:spcBef>
                <a:spcPts val="0"/>
              </a:spcBef>
              <a:spcAft>
                <a:spcPts val="0"/>
              </a:spcAft>
              <a:buNone/>
            </a:pPr>
            <a:fld id="{00000000-1234-1234-1234-123412341234}" type="slidenum">
              <a:rPr lang="en"/>
              <a:t>‹#›</a:t>
            </a:fld>
            <a:endParaRPr/>
          </a:p>
        </p:txBody>
      </p:sp>
      <p:cxnSp>
        <p:nvCxnSpPr>
          <p:cNvPr id="904" name="Google Shape;904;g3f5735e12be_0_1012"/>
          <p:cNvCxnSpPr/>
          <p:nvPr/>
        </p:nvCxnSpPr>
        <p:spPr>
          <a:xfrm>
            <a:off x="457200" y="2136950"/>
            <a:ext cx="1825200" cy="0"/>
          </a:xfrm>
          <a:prstGeom prst="straightConnector1">
            <a:avLst/>
          </a:prstGeom>
          <a:noFill/>
          <a:ln w="114300" cap="flat" cmpd="sng">
            <a:solidFill>
              <a:srgbClr val="00ACFF"/>
            </a:solidFill>
            <a:prstDash val="solid"/>
            <a:round/>
            <a:headEnd type="none" w="med" len="med"/>
            <a:tailEnd type="none" w="med" len="med"/>
          </a:ln>
        </p:spPr>
      </p:cxnSp>
    </p:spTree>
  </p:cSld>
  <p:clrMapOvr>
    <a:masterClrMapping/>
  </p:clrMapOvr>
  <p:extLst>
    <p:ext uri="{DCECCB84-F9BA-43D5-87BE-67443E8EF086}">
      <p15:sldGuideLst xmlns:p15="http://schemas.microsoft.com/office/powerpoint/2012/main">
        <p15:guide id="1" orient="horz" pos="1620">
          <p15:clr>
            <a:srgbClr val="FA7B17"/>
          </p15:clr>
        </p15:guide>
        <p15:guide id="2" pos="4032">
          <p15:clr>
            <a:srgbClr val="FA7B17"/>
          </p15:clr>
        </p15:guide>
      </p15:sldGuideLst>
    </p:ext>
  </p:extLst>
</p:sldLayout>
</file>

<file path=ppt/slideLayouts/slideLayout154.xml><?xml version="1.0" encoding="utf-8"?>
<p:sldLayout xmlns:a="http://schemas.openxmlformats.org/drawingml/2006/main" xmlns:r="http://schemas.openxmlformats.org/officeDocument/2006/relationships" xmlns:p="http://schemas.openxmlformats.org/presentationml/2006/main" matchingName="Quote">
  <p:cSld name="MAIN_POINT_1_1">
    <p:bg>
      <p:bgPr>
        <a:solidFill>
          <a:srgbClr val="AC005F"/>
        </a:solidFill>
        <a:effectLst/>
      </p:bgPr>
    </p:bg>
    <p:spTree>
      <p:nvGrpSpPr>
        <p:cNvPr id="1" name="Shape 905"/>
        <p:cNvGrpSpPr/>
        <p:nvPr/>
      </p:nvGrpSpPr>
      <p:grpSpPr>
        <a:xfrm>
          <a:off x="0" y="0"/>
          <a:ext cx="0" cy="0"/>
          <a:chOff x="0" y="0"/>
          <a:chExt cx="0" cy="0"/>
        </a:xfrm>
      </p:grpSpPr>
      <p:sp>
        <p:nvSpPr>
          <p:cNvPr id="906" name="Google Shape;906;g3f5735e12be_0_1018"/>
          <p:cNvSpPr txBox="1">
            <a:spLocks noGrp="1"/>
          </p:cNvSpPr>
          <p:nvPr>
            <p:ph type="title"/>
          </p:nvPr>
        </p:nvSpPr>
        <p:spPr>
          <a:xfrm>
            <a:off x="311700" y="258875"/>
            <a:ext cx="7460700" cy="3398700"/>
          </a:xfrm>
          <a:prstGeom prst="rect">
            <a:avLst/>
          </a:prstGeom>
        </p:spPr>
        <p:txBody>
          <a:bodyPr spcFirstLastPara="1" wrap="square" lIns="91425" tIns="91425" rIns="91425" bIns="91425" anchor="t" anchorCtr="0">
            <a:noAutofit/>
          </a:bodyPr>
          <a:lstStyle>
            <a:lvl1pPr lvl="0">
              <a:lnSpc>
                <a:spcPct val="85000"/>
              </a:lnSpc>
              <a:spcBef>
                <a:spcPts val="0"/>
              </a:spcBef>
              <a:spcAft>
                <a:spcPts val="0"/>
              </a:spcAft>
              <a:buSzPts val="44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907" name="Google Shape;907;g3f5735e12be_0_1018"/>
          <p:cNvSpPr txBox="1">
            <a:spLocks noGrp="1"/>
          </p:cNvSpPr>
          <p:nvPr>
            <p:ph type="subTitle" idx="1"/>
          </p:nvPr>
        </p:nvSpPr>
        <p:spPr>
          <a:xfrm>
            <a:off x="707625" y="3885950"/>
            <a:ext cx="5921700" cy="1032900"/>
          </a:xfrm>
          <a:prstGeom prst="rect">
            <a:avLst/>
          </a:prstGeom>
        </p:spPr>
        <p:txBody>
          <a:bodyPr spcFirstLastPara="1" wrap="square" lIns="0" tIns="0" rIns="0" bIns="0" anchor="b" anchorCtr="0">
            <a:noAutofit/>
          </a:bodyPr>
          <a:lstStyle>
            <a:lvl1pPr lvl="0">
              <a:lnSpc>
                <a:spcPct val="100000"/>
              </a:lnSpc>
              <a:spcBef>
                <a:spcPts val="0"/>
              </a:spcBef>
              <a:spcAft>
                <a:spcPts val="0"/>
              </a:spcAft>
              <a:buNone/>
              <a:defRPr sz="1350">
                <a:solidFill>
                  <a:srgbClr val="000000"/>
                </a:solidFill>
              </a:defRPr>
            </a:lvl1pPr>
            <a:lvl2pPr lvl="1">
              <a:lnSpc>
                <a:spcPct val="100000"/>
              </a:lnSpc>
              <a:spcBef>
                <a:spcPts val="1600"/>
              </a:spcBef>
              <a:spcAft>
                <a:spcPts val="0"/>
              </a:spcAft>
              <a:buNone/>
              <a:defRPr/>
            </a:lvl2pPr>
            <a:lvl3pPr lvl="2">
              <a:lnSpc>
                <a:spcPct val="100000"/>
              </a:lnSpc>
              <a:spcBef>
                <a:spcPts val="1600"/>
              </a:spcBef>
              <a:spcAft>
                <a:spcPts val="0"/>
              </a:spcAft>
              <a:buNone/>
              <a:defRPr/>
            </a:lvl3pPr>
            <a:lvl4pPr lvl="3">
              <a:lnSpc>
                <a:spcPct val="100000"/>
              </a:lnSpc>
              <a:spcBef>
                <a:spcPts val="1600"/>
              </a:spcBef>
              <a:spcAft>
                <a:spcPts val="0"/>
              </a:spcAft>
              <a:buNone/>
              <a:defRPr/>
            </a:lvl4pPr>
            <a:lvl5pPr lvl="4">
              <a:lnSpc>
                <a:spcPct val="100000"/>
              </a:lnSpc>
              <a:spcBef>
                <a:spcPts val="1600"/>
              </a:spcBef>
              <a:spcAft>
                <a:spcPts val="0"/>
              </a:spcAft>
              <a:buNone/>
              <a:defRPr/>
            </a:lvl5pPr>
            <a:lvl6pPr lvl="5">
              <a:lnSpc>
                <a:spcPct val="100000"/>
              </a:lnSpc>
              <a:spcBef>
                <a:spcPts val="1600"/>
              </a:spcBef>
              <a:spcAft>
                <a:spcPts val="0"/>
              </a:spcAft>
              <a:buNone/>
              <a:defRPr/>
            </a:lvl6pPr>
            <a:lvl7pPr lvl="6">
              <a:lnSpc>
                <a:spcPct val="100000"/>
              </a:lnSpc>
              <a:spcBef>
                <a:spcPts val="1600"/>
              </a:spcBef>
              <a:spcAft>
                <a:spcPts val="0"/>
              </a:spcAft>
              <a:buNone/>
              <a:defRPr/>
            </a:lvl7pPr>
            <a:lvl8pPr lvl="7">
              <a:lnSpc>
                <a:spcPct val="100000"/>
              </a:lnSpc>
              <a:spcBef>
                <a:spcPts val="1600"/>
              </a:spcBef>
              <a:spcAft>
                <a:spcPts val="0"/>
              </a:spcAft>
              <a:buNone/>
              <a:defRPr/>
            </a:lvl8pPr>
            <a:lvl9pPr lvl="8">
              <a:lnSpc>
                <a:spcPct val="100000"/>
              </a:lnSpc>
              <a:spcBef>
                <a:spcPts val="1600"/>
              </a:spcBef>
              <a:spcAft>
                <a:spcPts val="1600"/>
              </a:spcAft>
              <a:buNone/>
              <a:defRPr/>
            </a:lvl9pPr>
          </a:lstStyle>
          <a:p>
            <a:endParaRPr/>
          </a:p>
        </p:txBody>
      </p:sp>
      <p:sp>
        <p:nvSpPr>
          <p:cNvPr id="908" name="Google Shape;908;g3f5735e12be_0_1018"/>
          <p:cNvSpPr txBox="1">
            <a:spLocks noGrp="1"/>
          </p:cNvSpPr>
          <p:nvPr>
            <p:ph type="sldNum" idx="12"/>
          </p:nvPr>
        </p:nvSpPr>
        <p:spPr>
          <a:xfrm>
            <a:off x="8686800" y="4686300"/>
            <a:ext cx="457200" cy="457200"/>
          </a:xfrm>
          <a:prstGeom prst="rect">
            <a:avLst/>
          </a:prstGeom>
        </p:spPr>
        <p:txBody>
          <a:bodyPr spcFirstLastPara="1" wrap="square" lIns="0" tIns="0" rIns="0" bIns="0" anchor="t" anchorCtr="0">
            <a:noAutofit/>
          </a:bodyPr>
          <a:lstStyle>
            <a:lvl1pPr lvl="0" algn="l">
              <a:buNone/>
              <a:defRPr sz="800">
                <a:solidFill>
                  <a:srgbClr val="000000"/>
                </a:solidFill>
                <a:latin typeface="Work Sans Medium"/>
                <a:ea typeface="Work Sans Medium"/>
                <a:cs typeface="Work Sans Medium"/>
                <a:sym typeface="Work Sans Medium"/>
              </a:defRPr>
            </a:lvl1pPr>
            <a:lvl2pPr lvl="1" algn="l">
              <a:buNone/>
              <a:defRPr sz="800">
                <a:solidFill>
                  <a:srgbClr val="000000"/>
                </a:solidFill>
                <a:latin typeface="Work Sans Medium"/>
                <a:ea typeface="Work Sans Medium"/>
                <a:cs typeface="Work Sans Medium"/>
                <a:sym typeface="Work Sans Medium"/>
              </a:defRPr>
            </a:lvl2pPr>
            <a:lvl3pPr lvl="2" algn="l">
              <a:buNone/>
              <a:defRPr sz="800">
                <a:solidFill>
                  <a:srgbClr val="000000"/>
                </a:solidFill>
                <a:latin typeface="Work Sans Medium"/>
                <a:ea typeface="Work Sans Medium"/>
                <a:cs typeface="Work Sans Medium"/>
                <a:sym typeface="Work Sans Medium"/>
              </a:defRPr>
            </a:lvl3pPr>
            <a:lvl4pPr lvl="3" algn="l">
              <a:buNone/>
              <a:defRPr sz="800">
                <a:solidFill>
                  <a:srgbClr val="000000"/>
                </a:solidFill>
                <a:latin typeface="Work Sans Medium"/>
                <a:ea typeface="Work Sans Medium"/>
                <a:cs typeface="Work Sans Medium"/>
                <a:sym typeface="Work Sans Medium"/>
              </a:defRPr>
            </a:lvl4pPr>
            <a:lvl5pPr lvl="4" algn="l">
              <a:buNone/>
              <a:defRPr sz="800">
                <a:solidFill>
                  <a:srgbClr val="000000"/>
                </a:solidFill>
                <a:latin typeface="Work Sans Medium"/>
                <a:ea typeface="Work Sans Medium"/>
                <a:cs typeface="Work Sans Medium"/>
                <a:sym typeface="Work Sans Medium"/>
              </a:defRPr>
            </a:lvl5pPr>
            <a:lvl6pPr lvl="5" algn="l">
              <a:buNone/>
              <a:defRPr sz="800">
                <a:solidFill>
                  <a:srgbClr val="000000"/>
                </a:solidFill>
                <a:latin typeface="Work Sans Medium"/>
                <a:ea typeface="Work Sans Medium"/>
                <a:cs typeface="Work Sans Medium"/>
                <a:sym typeface="Work Sans Medium"/>
              </a:defRPr>
            </a:lvl6pPr>
            <a:lvl7pPr lvl="6" algn="l">
              <a:buNone/>
              <a:defRPr sz="800">
                <a:solidFill>
                  <a:srgbClr val="000000"/>
                </a:solidFill>
                <a:latin typeface="Work Sans Medium"/>
                <a:ea typeface="Work Sans Medium"/>
                <a:cs typeface="Work Sans Medium"/>
                <a:sym typeface="Work Sans Medium"/>
              </a:defRPr>
            </a:lvl7pPr>
            <a:lvl8pPr lvl="7" algn="l">
              <a:buNone/>
              <a:defRPr sz="800">
                <a:solidFill>
                  <a:srgbClr val="000000"/>
                </a:solidFill>
                <a:latin typeface="Work Sans Medium"/>
                <a:ea typeface="Work Sans Medium"/>
                <a:cs typeface="Work Sans Medium"/>
                <a:sym typeface="Work Sans Medium"/>
              </a:defRPr>
            </a:lvl8pPr>
            <a:lvl9pPr lvl="8" algn="l">
              <a:buNone/>
              <a:defRPr sz="800">
                <a:solidFill>
                  <a:srgbClr val="000000"/>
                </a:solidFill>
                <a:latin typeface="Work Sans Medium"/>
                <a:ea typeface="Work Sans Medium"/>
                <a:cs typeface="Work Sans Medium"/>
                <a:sym typeface="Work Sans Medium"/>
              </a:defRPr>
            </a:lvl9pPr>
          </a:lstStyle>
          <a:p>
            <a:pPr marL="0" lvl="0" indent="0" algn="l" rtl="0">
              <a:spcBef>
                <a:spcPts val="0"/>
              </a:spcBef>
              <a:spcAft>
                <a:spcPts val="0"/>
              </a:spcAft>
              <a:buNone/>
            </a:pPr>
            <a:fld id="{00000000-1234-1234-1234-123412341234}" type="slidenum">
              <a:rPr lang="en"/>
              <a:t>‹#›</a:t>
            </a:fld>
            <a:endParaRPr/>
          </a:p>
        </p:txBody>
      </p:sp>
      <p:cxnSp>
        <p:nvCxnSpPr>
          <p:cNvPr id="909" name="Google Shape;909;g3f5735e12be_0_1018"/>
          <p:cNvCxnSpPr/>
          <p:nvPr/>
        </p:nvCxnSpPr>
        <p:spPr>
          <a:xfrm>
            <a:off x="454150" y="4625975"/>
            <a:ext cx="211200" cy="0"/>
          </a:xfrm>
          <a:prstGeom prst="straightConnector1">
            <a:avLst/>
          </a:prstGeom>
          <a:noFill/>
          <a:ln w="9525" cap="flat" cmpd="sng">
            <a:solidFill>
              <a:srgbClr val="000000"/>
            </a:solidFill>
            <a:prstDash val="solid"/>
            <a:round/>
            <a:headEnd type="none" w="med" len="med"/>
            <a:tailEnd type="none" w="med" len="med"/>
          </a:ln>
        </p:spPr>
      </p:cxnSp>
    </p:spTree>
  </p:cSld>
  <p:clrMapOvr>
    <a:masterClrMapping/>
  </p:clrMapOvr>
  <p:extLst>
    <p:ext uri="{DCECCB84-F9BA-43D5-87BE-67443E8EF086}">
      <p15:sldGuideLst xmlns:p15="http://schemas.microsoft.com/office/powerpoint/2012/main">
        <p15:guide id="1" pos="2880">
          <p15:clr>
            <a:srgbClr val="FA7B17"/>
          </p15:clr>
        </p15:guide>
        <p15:guide id="2" orient="horz" pos="1620">
          <p15:clr>
            <a:srgbClr val="FA7B17"/>
          </p15:clr>
        </p15:guide>
        <p15:guide id="3" pos="4896">
          <p15:clr>
            <a:srgbClr val="FA7B17"/>
          </p15:clr>
        </p15:guide>
        <p15:guide id="4" orient="horz" pos="2304">
          <p15:clr>
            <a:srgbClr val="FA7B17"/>
          </p15:clr>
        </p15:guide>
      </p15:sldGuideLst>
    </p:ext>
  </p:extLst>
</p:sldLayout>
</file>

<file path=ppt/slideLayouts/slideLayout155.xml><?xml version="1.0" encoding="utf-8"?>
<p:sldLayout xmlns:a="http://schemas.openxmlformats.org/drawingml/2006/main" xmlns:r="http://schemas.openxmlformats.org/officeDocument/2006/relationships" xmlns:p="http://schemas.openxmlformats.org/presentationml/2006/main" matchingName="Text + Illustration split">
  <p:cSld name="SECTION_TITLE_AND_DESCRIPTION_1">
    <p:spTree>
      <p:nvGrpSpPr>
        <p:cNvPr id="1" name="Shape 910"/>
        <p:cNvGrpSpPr/>
        <p:nvPr/>
      </p:nvGrpSpPr>
      <p:grpSpPr>
        <a:xfrm>
          <a:off x="0" y="0"/>
          <a:ext cx="0" cy="0"/>
          <a:chOff x="0" y="0"/>
          <a:chExt cx="0" cy="0"/>
        </a:xfrm>
      </p:grpSpPr>
      <p:sp>
        <p:nvSpPr>
          <p:cNvPr id="911" name="Google Shape;911;g3f5735e12be_0_1023"/>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2" name="Google Shape;912;g3f5735e12be_0_1023"/>
          <p:cNvSpPr txBox="1">
            <a:spLocks noGrp="1"/>
          </p:cNvSpPr>
          <p:nvPr>
            <p:ph type="subTitle" idx="1"/>
          </p:nvPr>
        </p:nvSpPr>
        <p:spPr>
          <a:xfrm>
            <a:off x="460775" y="363500"/>
            <a:ext cx="5977500" cy="548100"/>
          </a:xfrm>
          <a:prstGeom prst="rect">
            <a:avLst/>
          </a:prstGeom>
        </p:spPr>
        <p:txBody>
          <a:bodyPr spcFirstLastPara="1" wrap="square" lIns="0" tIns="0" rIns="0" bIns="0" anchor="t" anchorCtr="0">
            <a:noAutofit/>
          </a:bodyPr>
          <a:lstStyle>
            <a:lvl1pPr lvl="0">
              <a:lnSpc>
                <a:spcPct val="100000"/>
              </a:lnSpc>
              <a:spcBef>
                <a:spcPts val="0"/>
              </a:spcBef>
              <a:spcAft>
                <a:spcPts val="0"/>
              </a:spcAft>
              <a:buNone/>
              <a:defRPr sz="2700" b="1"/>
            </a:lvl1pPr>
            <a:lvl2pPr lvl="1">
              <a:spcBef>
                <a:spcPts val="1600"/>
              </a:spcBef>
              <a:spcAft>
                <a:spcPts val="0"/>
              </a:spcAft>
              <a:buNone/>
              <a:defRPr/>
            </a:lvl2pPr>
            <a:lvl3pPr lvl="2">
              <a:spcBef>
                <a:spcPts val="1600"/>
              </a:spcBef>
              <a:spcAft>
                <a:spcPts val="0"/>
              </a:spcAft>
              <a:buNone/>
              <a:defRPr/>
            </a:lvl3pPr>
            <a:lvl4pPr lvl="3">
              <a:spcBef>
                <a:spcPts val="1600"/>
              </a:spcBef>
              <a:spcAft>
                <a:spcPts val="0"/>
              </a:spcAft>
              <a:buNone/>
              <a:defRPr/>
            </a:lvl4pPr>
            <a:lvl5pPr lvl="4">
              <a:spcBef>
                <a:spcPts val="1600"/>
              </a:spcBef>
              <a:spcAft>
                <a:spcPts val="0"/>
              </a:spcAft>
              <a:buNone/>
              <a:defRPr/>
            </a:lvl5pPr>
            <a:lvl6pPr lvl="5">
              <a:spcBef>
                <a:spcPts val="1600"/>
              </a:spcBef>
              <a:spcAft>
                <a:spcPts val="0"/>
              </a:spcAft>
              <a:buNone/>
              <a:defRPr/>
            </a:lvl6pPr>
            <a:lvl7pPr lvl="6">
              <a:spcBef>
                <a:spcPts val="1600"/>
              </a:spcBef>
              <a:spcAft>
                <a:spcPts val="0"/>
              </a:spcAft>
              <a:buNone/>
              <a:defRPr/>
            </a:lvl7pPr>
            <a:lvl8pPr lvl="7">
              <a:spcBef>
                <a:spcPts val="1600"/>
              </a:spcBef>
              <a:spcAft>
                <a:spcPts val="0"/>
              </a:spcAft>
              <a:buNone/>
              <a:defRPr/>
            </a:lvl8pPr>
            <a:lvl9pPr lvl="8">
              <a:spcBef>
                <a:spcPts val="1600"/>
              </a:spcBef>
              <a:spcAft>
                <a:spcPts val="1600"/>
              </a:spcAft>
              <a:buNone/>
              <a:defRPr/>
            </a:lvl9pPr>
          </a:lstStyle>
          <a:p>
            <a:endParaRPr/>
          </a:p>
        </p:txBody>
      </p:sp>
      <p:sp>
        <p:nvSpPr>
          <p:cNvPr id="913" name="Google Shape;913;g3f5735e12be_0_1023"/>
          <p:cNvSpPr txBox="1">
            <a:spLocks noGrp="1"/>
          </p:cNvSpPr>
          <p:nvPr>
            <p:ph type="ctrTitle"/>
          </p:nvPr>
        </p:nvSpPr>
        <p:spPr>
          <a:xfrm>
            <a:off x="457200" y="1143000"/>
            <a:ext cx="4111200" cy="3543000"/>
          </a:xfrm>
          <a:prstGeom prst="rect">
            <a:avLst/>
          </a:prstGeom>
        </p:spPr>
        <p:txBody>
          <a:bodyPr spcFirstLastPara="1" wrap="square" lIns="0" tIns="0" rIns="457200" bIns="0" anchor="t" anchorCtr="0">
            <a:noAutofit/>
          </a:bodyPr>
          <a:lstStyle>
            <a:lvl1pPr lvl="0">
              <a:spcBef>
                <a:spcPts val="0"/>
              </a:spcBef>
              <a:spcAft>
                <a:spcPts val="0"/>
              </a:spcAft>
              <a:buSzPts val="1400"/>
              <a:buNone/>
              <a:defRPr sz="1400" b="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a:p>
        </p:txBody>
      </p:sp>
      <p:sp>
        <p:nvSpPr>
          <p:cNvPr id="914" name="Google Shape;914;g3f5735e12be_0_1023"/>
          <p:cNvSpPr txBox="1">
            <a:spLocks noGrp="1"/>
          </p:cNvSpPr>
          <p:nvPr>
            <p:ph type="sldNum" idx="12"/>
          </p:nvPr>
        </p:nvSpPr>
        <p:spPr>
          <a:xfrm>
            <a:off x="8686800" y="4686300"/>
            <a:ext cx="457200" cy="457200"/>
          </a:xfrm>
          <a:prstGeom prst="rect">
            <a:avLst/>
          </a:prstGeom>
        </p:spPr>
        <p:txBody>
          <a:bodyPr spcFirstLastPara="1" wrap="square" lIns="0" tIns="0" rIns="0" bIns="0" anchor="t" anchorCtr="0">
            <a:noAutofit/>
          </a:bodyPr>
          <a:lstStyle>
            <a:lvl1pPr lvl="0" algn="l">
              <a:buNone/>
              <a:defRPr sz="800">
                <a:solidFill>
                  <a:srgbClr val="000000"/>
                </a:solidFill>
                <a:latin typeface="Work Sans Medium"/>
                <a:ea typeface="Work Sans Medium"/>
                <a:cs typeface="Work Sans Medium"/>
                <a:sym typeface="Work Sans Medium"/>
              </a:defRPr>
            </a:lvl1pPr>
            <a:lvl2pPr lvl="1" algn="l">
              <a:buNone/>
              <a:defRPr sz="800">
                <a:solidFill>
                  <a:srgbClr val="000000"/>
                </a:solidFill>
                <a:latin typeface="Work Sans Medium"/>
                <a:ea typeface="Work Sans Medium"/>
                <a:cs typeface="Work Sans Medium"/>
                <a:sym typeface="Work Sans Medium"/>
              </a:defRPr>
            </a:lvl2pPr>
            <a:lvl3pPr lvl="2" algn="l">
              <a:buNone/>
              <a:defRPr sz="800">
                <a:solidFill>
                  <a:srgbClr val="000000"/>
                </a:solidFill>
                <a:latin typeface="Work Sans Medium"/>
                <a:ea typeface="Work Sans Medium"/>
                <a:cs typeface="Work Sans Medium"/>
                <a:sym typeface="Work Sans Medium"/>
              </a:defRPr>
            </a:lvl3pPr>
            <a:lvl4pPr lvl="3" algn="l">
              <a:buNone/>
              <a:defRPr sz="800">
                <a:solidFill>
                  <a:srgbClr val="000000"/>
                </a:solidFill>
                <a:latin typeface="Work Sans Medium"/>
                <a:ea typeface="Work Sans Medium"/>
                <a:cs typeface="Work Sans Medium"/>
                <a:sym typeface="Work Sans Medium"/>
              </a:defRPr>
            </a:lvl4pPr>
            <a:lvl5pPr lvl="4" algn="l">
              <a:buNone/>
              <a:defRPr sz="800">
                <a:solidFill>
                  <a:srgbClr val="000000"/>
                </a:solidFill>
                <a:latin typeface="Work Sans Medium"/>
                <a:ea typeface="Work Sans Medium"/>
                <a:cs typeface="Work Sans Medium"/>
                <a:sym typeface="Work Sans Medium"/>
              </a:defRPr>
            </a:lvl5pPr>
            <a:lvl6pPr lvl="5" algn="l">
              <a:buNone/>
              <a:defRPr sz="800">
                <a:solidFill>
                  <a:srgbClr val="000000"/>
                </a:solidFill>
                <a:latin typeface="Work Sans Medium"/>
                <a:ea typeface="Work Sans Medium"/>
                <a:cs typeface="Work Sans Medium"/>
                <a:sym typeface="Work Sans Medium"/>
              </a:defRPr>
            </a:lvl6pPr>
            <a:lvl7pPr lvl="6" algn="l">
              <a:buNone/>
              <a:defRPr sz="800">
                <a:solidFill>
                  <a:srgbClr val="000000"/>
                </a:solidFill>
                <a:latin typeface="Work Sans Medium"/>
                <a:ea typeface="Work Sans Medium"/>
                <a:cs typeface="Work Sans Medium"/>
                <a:sym typeface="Work Sans Medium"/>
              </a:defRPr>
            </a:lvl7pPr>
            <a:lvl8pPr lvl="7" algn="l">
              <a:buNone/>
              <a:defRPr sz="800">
                <a:solidFill>
                  <a:srgbClr val="000000"/>
                </a:solidFill>
                <a:latin typeface="Work Sans Medium"/>
                <a:ea typeface="Work Sans Medium"/>
                <a:cs typeface="Work Sans Medium"/>
                <a:sym typeface="Work Sans Medium"/>
              </a:defRPr>
            </a:lvl8pPr>
            <a:lvl9pPr lvl="8" algn="l">
              <a:buNone/>
              <a:defRPr sz="800">
                <a:solidFill>
                  <a:srgbClr val="000000"/>
                </a:solidFill>
                <a:latin typeface="Work Sans Medium"/>
                <a:ea typeface="Work Sans Medium"/>
                <a:cs typeface="Work Sans Medium"/>
                <a:sym typeface="Work Sans Medium"/>
              </a:defRPr>
            </a:lvl9pPr>
          </a:lstStyle>
          <a:p>
            <a:pPr marL="0" lvl="0" indent="0" algn="l" rtl="0">
              <a:spcBef>
                <a:spcPts val="0"/>
              </a:spcBef>
              <a:spcAft>
                <a:spcPts val="0"/>
              </a:spcAft>
              <a:buNone/>
            </a:pPr>
            <a:fld id="{00000000-1234-1234-1234-123412341234}" type="slidenum">
              <a:rPr lang="en"/>
              <a:t>‹#›</a:t>
            </a:fld>
            <a:endParaRPr/>
          </a:p>
        </p:txBody>
      </p:sp>
    </p:spTree>
  </p:cSld>
  <p:clrMapOvr>
    <a:masterClrMapping/>
  </p:clrMapOvr>
  <p:extLst>
    <p:ext uri="{DCECCB84-F9BA-43D5-87BE-67443E8EF086}">
      <p15:sldGuideLst xmlns:p15="http://schemas.microsoft.com/office/powerpoint/2012/main">
        <p15:guide id="1" orient="horz" pos="1620">
          <p15:clr>
            <a:srgbClr val="FA7B17"/>
          </p15:clr>
        </p15:guide>
        <p15:guide id="2" orient="horz" pos="720">
          <p15:clr>
            <a:srgbClr val="FA7B17"/>
          </p15:clr>
        </p15:guide>
      </p15:sldGuideLst>
    </p:ext>
  </p:extLst>
</p:sldLayout>
</file>

<file path=ppt/slideLayouts/slideLayout156.xml><?xml version="1.0" encoding="utf-8"?>
<p:sldLayout xmlns:a="http://schemas.openxmlformats.org/drawingml/2006/main" xmlns:r="http://schemas.openxmlformats.org/officeDocument/2006/relationships" xmlns:p="http://schemas.openxmlformats.org/presentationml/2006/main" matchingName="Text + Photo split">
  <p:cSld name="SECTION_TITLE_AND_DESCRIPTION_1_1">
    <p:spTree>
      <p:nvGrpSpPr>
        <p:cNvPr id="1" name="Shape 915"/>
        <p:cNvGrpSpPr/>
        <p:nvPr/>
      </p:nvGrpSpPr>
      <p:grpSpPr>
        <a:xfrm>
          <a:off x="0" y="0"/>
          <a:ext cx="0" cy="0"/>
          <a:chOff x="0" y="0"/>
          <a:chExt cx="0" cy="0"/>
        </a:xfrm>
      </p:grpSpPr>
      <p:sp>
        <p:nvSpPr>
          <p:cNvPr id="916" name="Google Shape;916;g3f5735e12be_0_1028"/>
          <p:cNvSpPr/>
          <p:nvPr/>
        </p:nvSpPr>
        <p:spPr>
          <a:xfrm>
            <a:off x="4757850" y="-125"/>
            <a:ext cx="4386300" cy="5143500"/>
          </a:xfrm>
          <a:prstGeom prst="rect">
            <a:avLst/>
          </a:prstGeom>
          <a:solidFill>
            <a:srgbClr val="EFEFE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7" name="Google Shape;917;g3f5735e12be_0_1028"/>
          <p:cNvSpPr txBox="1">
            <a:spLocks noGrp="1"/>
          </p:cNvSpPr>
          <p:nvPr>
            <p:ph type="subTitle" idx="1"/>
          </p:nvPr>
        </p:nvSpPr>
        <p:spPr>
          <a:xfrm>
            <a:off x="460775" y="363500"/>
            <a:ext cx="3704100" cy="548100"/>
          </a:xfrm>
          <a:prstGeom prst="rect">
            <a:avLst/>
          </a:prstGeom>
        </p:spPr>
        <p:txBody>
          <a:bodyPr spcFirstLastPara="1" wrap="square" lIns="0" tIns="0" rIns="0" bIns="0" anchor="t" anchorCtr="0">
            <a:noAutofit/>
          </a:bodyPr>
          <a:lstStyle>
            <a:lvl1pPr lvl="0">
              <a:lnSpc>
                <a:spcPct val="100000"/>
              </a:lnSpc>
              <a:spcBef>
                <a:spcPts val="0"/>
              </a:spcBef>
              <a:spcAft>
                <a:spcPts val="0"/>
              </a:spcAft>
              <a:buNone/>
              <a:defRPr sz="2700" b="1"/>
            </a:lvl1pPr>
            <a:lvl2pPr lvl="1">
              <a:spcBef>
                <a:spcPts val="1600"/>
              </a:spcBef>
              <a:spcAft>
                <a:spcPts val="0"/>
              </a:spcAft>
              <a:buNone/>
              <a:defRPr/>
            </a:lvl2pPr>
            <a:lvl3pPr lvl="2">
              <a:spcBef>
                <a:spcPts val="1600"/>
              </a:spcBef>
              <a:spcAft>
                <a:spcPts val="0"/>
              </a:spcAft>
              <a:buNone/>
              <a:defRPr/>
            </a:lvl3pPr>
            <a:lvl4pPr lvl="3">
              <a:spcBef>
                <a:spcPts val="1600"/>
              </a:spcBef>
              <a:spcAft>
                <a:spcPts val="0"/>
              </a:spcAft>
              <a:buNone/>
              <a:defRPr/>
            </a:lvl4pPr>
            <a:lvl5pPr lvl="4">
              <a:spcBef>
                <a:spcPts val="1600"/>
              </a:spcBef>
              <a:spcAft>
                <a:spcPts val="0"/>
              </a:spcAft>
              <a:buNone/>
              <a:defRPr/>
            </a:lvl5pPr>
            <a:lvl6pPr lvl="5">
              <a:spcBef>
                <a:spcPts val="1600"/>
              </a:spcBef>
              <a:spcAft>
                <a:spcPts val="0"/>
              </a:spcAft>
              <a:buNone/>
              <a:defRPr/>
            </a:lvl6pPr>
            <a:lvl7pPr lvl="6">
              <a:spcBef>
                <a:spcPts val="1600"/>
              </a:spcBef>
              <a:spcAft>
                <a:spcPts val="0"/>
              </a:spcAft>
              <a:buNone/>
              <a:defRPr/>
            </a:lvl7pPr>
            <a:lvl8pPr lvl="7">
              <a:spcBef>
                <a:spcPts val="1600"/>
              </a:spcBef>
              <a:spcAft>
                <a:spcPts val="0"/>
              </a:spcAft>
              <a:buNone/>
              <a:defRPr/>
            </a:lvl8pPr>
            <a:lvl9pPr lvl="8">
              <a:spcBef>
                <a:spcPts val="1600"/>
              </a:spcBef>
              <a:spcAft>
                <a:spcPts val="1600"/>
              </a:spcAft>
              <a:buNone/>
              <a:defRPr/>
            </a:lvl9pPr>
          </a:lstStyle>
          <a:p>
            <a:endParaRPr/>
          </a:p>
        </p:txBody>
      </p:sp>
      <p:sp>
        <p:nvSpPr>
          <p:cNvPr id="918" name="Google Shape;918;g3f5735e12be_0_1028"/>
          <p:cNvSpPr txBox="1">
            <a:spLocks noGrp="1"/>
          </p:cNvSpPr>
          <p:nvPr>
            <p:ph type="ctrTitle"/>
          </p:nvPr>
        </p:nvSpPr>
        <p:spPr>
          <a:xfrm>
            <a:off x="457200" y="1143000"/>
            <a:ext cx="3704100" cy="3543000"/>
          </a:xfrm>
          <a:prstGeom prst="rect">
            <a:avLst/>
          </a:prstGeom>
        </p:spPr>
        <p:txBody>
          <a:bodyPr spcFirstLastPara="1" wrap="square" lIns="0" tIns="0" rIns="457200" bIns="0" anchor="t" anchorCtr="0">
            <a:noAutofit/>
          </a:bodyPr>
          <a:lstStyle>
            <a:lvl1pPr lvl="0">
              <a:spcBef>
                <a:spcPts val="0"/>
              </a:spcBef>
              <a:spcAft>
                <a:spcPts val="0"/>
              </a:spcAft>
              <a:buSzPts val="1400"/>
              <a:buNone/>
              <a:defRPr sz="1400" b="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a:p>
        </p:txBody>
      </p:sp>
      <p:sp>
        <p:nvSpPr>
          <p:cNvPr id="919" name="Google Shape;919;g3f5735e12be_0_1028"/>
          <p:cNvSpPr txBox="1">
            <a:spLocks noGrp="1"/>
          </p:cNvSpPr>
          <p:nvPr>
            <p:ph type="sldNum" idx="12"/>
          </p:nvPr>
        </p:nvSpPr>
        <p:spPr>
          <a:xfrm>
            <a:off x="8686800" y="4686300"/>
            <a:ext cx="457200" cy="457200"/>
          </a:xfrm>
          <a:prstGeom prst="rect">
            <a:avLst/>
          </a:prstGeom>
        </p:spPr>
        <p:txBody>
          <a:bodyPr spcFirstLastPara="1" wrap="square" lIns="0" tIns="0" rIns="0" bIns="0" anchor="t" anchorCtr="0">
            <a:noAutofit/>
          </a:bodyPr>
          <a:lstStyle>
            <a:lvl1pPr lvl="0" algn="l">
              <a:buNone/>
              <a:defRPr sz="800">
                <a:solidFill>
                  <a:srgbClr val="000000"/>
                </a:solidFill>
                <a:latin typeface="Work Sans Medium"/>
                <a:ea typeface="Work Sans Medium"/>
                <a:cs typeface="Work Sans Medium"/>
                <a:sym typeface="Work Sans Medium"/>
              </a:defRPr>
            </a:lvl1pPr>
            <a:lvl2pPr lvl="1" algn="l">
              <a:buNone/>
              <a:defRPr sz="800">
                <a:solidFill>
                  <a:srgbClr val="000000"/>
                </a:solidFill>
                <a:latin typeface="Work Sans Medium"/>
                <a:ea typeface="Work Sans Medium"/>
                <a:cs typeface="Work Sans Medium"/>
                <a:sym typeface="Work Sans Medium"/>
              </a:defRPr>
            </a:lvl2pPr>
            <a:lvl3pPr lvl="2" algn="l">
              <a:buNone/>
              <a:defRPr sz="800">
                <a:solidFill>
                  <a:srgbClr val="000000"/>
                </a:solidFill>
                <a:latin typeface="Work Sans Medium"/>
                <a:ea typeface="Work Sans Medium"/>
                <a:cs typeface="Work Sans Medium"/>
                <a:sym typeface="Work Sans Medium"/>
              </a:defRPr>
            </a:lvl3pPr>
            <a:lvl4pPr lvl="3" algn="l">
              <a:buNone/>
              <a:defRPr sz="800">
                <a:solidFill>
                  <a:srgbClr val="000000"/>
                </a:solidFill>
                <a:latin typeface="Work Sans Medium"/>
                <a:ea typeface="Work Sans Medium"/>
                <a:cs typeface="Work Sans Medium"/>
                <a:sym typeface="Work Sans Medium"/>
              </a:defRPr>
            </a:lvl4pPr>
            <a:lvl5pPr lvl="4" algn="l">
              <a:buNone/>
              <a:defRPr sz="800">
                <a:solidFill>
                  <a:srgbClr val="000000"/>
                </a:solidFill>
                <a:latin typeface="Work Sans Medium"/>
                <a:ea typeface="Work Sans Medium"/>
                <a:cs typeface="Work Sans Medium"/>
                <a:sym typeface="Work Sans Medium"/>
              </a:defRPr>
            </a:lvl5pPr>
            <a:lvl6pPr lvl="5" algn="l">
              <a:buNone/>
              <a:defRPr sz="800">
                <a:solidFill>
                  <a:srgbClr val="000000"/>
                </a:solidFill>
                <a:latin typeface="Work Sans Medium"/>
                <a:ea typeface="Work Sans Medium"/>
                <a:cs typeface="Work Sans Medium"/>
                <a:sym typeface="Work Sans Medium"/>
              </a:defRPr>
            </a:lvl6pPr>
            <a:lvl7pPr lvl="6" algn="l">
              <a:buNone/>
              <a:defRPr sz="800">
                <a:solidFill>
                  <a:srgbClr val="000000"/>
                </a:solidFill>
                <a:latin typeface="Work Sans Medium"/>
                <a:ea typeface="Work Sans Medium"/>
                <a:cs typeface="Work Sans Medium"/>
                <a:sym typeface="Work Sans Medium"/>
              </a:defRPr>
            </a:lvl7pPr>
            <a:lvl8pPr lvl="7" algn="l">
              <a:buNone/>
              <a:defRPr sz="800">
                <a:solidFill>
                  <a:srgbClr val="000000"/>
                </a:solidFill>
                <a:latin typeface="Work Sans Medium"/>
                <a:ea typeface="Work Sans Medium"/>
                <a:cs typeface="Work Sans Medium"/>
                <a:sym typeface="Work Sans Medium"/>
              </a:defRPr>
            </a:lvl8pPr>
            <a:lvl9pPr lvl="8" algn="l">
              <a:buNone/>
              <a:defRPr sz="800">
                <a:solidFill>
                  <a:srgbClr val="000000"/>
                </a:solidFill>
                <a:latin typeface="Work Sans Medium"/>
                <a:ea typeface="Work Sans Medium"/>
                <a:cs typeface="Work Sans Medium"/>
                <a:sym typeface="Work Sans Medium"/>
              </a:defRPr>
            </a:lvl9pPr>
          </a:lstStyle>
          <a:p>
            <a:pPr marL="0" lvl="0" indent="0" algn="l" rtl="0">
              <a:spcBef>
                <a:spcPts val="0"/>
              </a:spcBef>
              <a:spcAft>
                <a:spcPts val="0"/>
              </a:spcAft>
              <a:buNone/>
            </a:pPr>
            <a:fld id="{00000000-1234-1234-1234-123412341234}" type="slidenum">
              <a:rPr lang="en"/>
              <a:t>‹#›</a:t>
            </a:fld>
            <a:endParaRPr/>
          </a:p>
        </p:txBody>
      </p:sp>
      <p:sp>
        <p:nvSpPr>
          <p:cNvPr id="920" name="Google Shape;920;g3f5735e12be_0_1028"/>
          <p:cNvSpPr/>
          <p:nvPr/>
        </p:nvSpPr>
        <p:spPr>
          <a:xfrm>
            <a:off x="4610850" y="50"/>
            <a:ext cx="147000" cy="2842800"/>
          </a:xfrm>
          <a:prstGeom prst="rect">
            <a:avLst/>
          </a:prstGeom>
          <a:solidFill>
            <a:srgbClr val="00AC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1" name="Google Shape;921;g3f5735e12be_0_1028"/>
          <p:cNvSpPr/>
          <p:nvPr/>
        </p:nvSpPr>
        <p:spPr>
          <a:xfrm>
            <a:off x="4610850" y="2842518"/>
            <a:ext cx="147000" cy="994200"/>
          </a:xfrm>
          <a:prstGeom prst="rect">
            <a:avLst/>
          </a:prstGeom>
          <a:solidFill>
            <a:srgbClr val="AC005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2" name="Google Shape;922;g3f5735e12be_0_1028"/>
          <p:cNvSpPr/>
          <p:nvPr/>
        </p:nvSpPr>
        <p:spPr>
          <a:xfrm>
            <a:off x="4610850" y="4149250"/>
            <a:ext cx="147000" cy="994200"/>
          </a:xfrm>
          <a:prstGeom prst="rect">
            <a:avLst/>
          </a:prstGeom>
          <a:solidFill>
            <a:srgbClr val="F7B51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3" name="Google Shape;923;g3f5735e12be_0_1028"/>
          <p:cNvSpPr/>
          <p:nvPr/>
        </p:nvSpPr>
        <p:spPr>
          <a:xfrm>
            <a:off x="4610850" y="3837638"/>
            <a:ext cx="147000" cy="311400"/>
          </a:xfrm>
          <a:prstGeom prst="rect">
            <a:avLst/>
          </a:pr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extLst>
    <p:ext uri="{DCECCB84-F9BA-43D5-87BE-67443E8EF086}">
      <p15:sldGuideLst xmlns:p15="http://schemas.microsoft.com/office/powerpoint/2012/main">
        <p15:guide id="1" orient="horz" pos="1620">
          <p15:clr>
            <a:srgbClr val="FA7B17"/>
          </p15:clr>
        </p15:guide>
        <p15:guide id="2" orient="horz" pos="720">
          <p15:clr>
            <a:srgbClr val="FA7B17"/>
          </p15:clr>
        </p15:guide>
      </p15:sldGuideLst>
    </p:ext>
  </p:extLst>
</p:sldLayout>
</file>

<file path=ppt/slideLayouts/slideLayout157.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924"/>
        <p:cNvGrpSpPr/>
        <p:nvPr/>
      </p:nvGrpSpPr>
      <p:grpSpPr>
        <a:xfrm>
          <a:off x="0" y="0"/>
          <a:ext cx="0" cy="0"/>
          <a:chOff x="0" y="0"/>
          <a:chExt cx="0" cy="0"/>
        </a:xfrm>
      </p:grpSpPr>
      <p:sp>
        <p:nvSpPr>
          <p:cNvPr id="925" name="Google Shape;925;g3f5735e12be_0_1037"/>
          <p:cNvSpPr txBox="1">
            <a:spLocks noGrp="1"/>
          </p:cNvSpPr>
          <p:nvPr>
            <p:ph type="sldNum" idx="12"/>
          </p:nvPr>
        </p:nvSpPr>
        <p:spPr>
          <a:xfrm>
            <a:off x="8686800" y="4686300"/>
            <a:ext cx="457200" cy="457200"/>
          </a:xfrm>
          <a:prstGeom prst="rect">
            <a:avLst/>
          </a:prstGeom>
        </p:spPr>
        <p:txBody>
          <a:bodyPr spcFirstLastPara="1" wrap="square" lIns="0" tIns="0" rIns="0" bIns="0" anchor="t" anchorCtr="0">
            <a:noAutofit/>
          </a:bodyPr>
          <a:lstStyle>
            <a:lvl1pPr lvl="0" algn="l">
              <a:buNone/>
              <a:defRPr sz="800">
                <a:solidFill>
                  <a:srgbClr val="000000"/>
                </a:solidFill>
                <a:latin typeface="Work Sans Medium"/>
                <a:ea typeface="Work Sans Medium"/>
                <a:cs typeface="Work Sans Medium"/>
                <a:sym typeface="Work Sans Medium"/>
              </a:defRPr>
            </a:lvl1pPr>
            <a:lvl2pPr lvl="1" algn="l">
              <a:buNone/>
              <a:defRPr sz="800">
                <a:solidFill>
                  <a:srgbClr val="000000"/>
                </a:solidFill>
                <a:latin typeface="Work Sans Medium"/>
                <a:ea typeface="Work Sans Medium"/>
                <a:cs typeface="Work Sans Medium"/>
                <a:sym typeface="Work Sans Medium"/>
              </a:defRPr>
            </a:lvl2pPr>
            <a:lvl3pPr lvl="2" algn="l">
              <a:buNone/>
              <a:defRPr sz="800">
                <a:solidFill>
                  <a:srgbClr val="000000"/>
                </a:solidFill>
                <a:latin typeface="Work Sans Medium"/>
                <a:ea typeface="Work Sans Medium"/>
                <a:cs typeface="Work Sans Medium"/>
                <a:sym typeface="Work Sans Medium"/>
              </a:defRPr>
            </a:lvl3pPr>
            <a:lvl4pPr lvl="3" algn="l">
              <a:buNone/>
              <a:defRPr sz="800">
                <a:solidFill>
                  <a:srgbClr val="000000"/>
                </a:solidFill>
                <a:latin typeface="Work Sans Medium"/>
                <a:ea typeface="Work Sans Medium"/>
                <a:cs typeface="Work Sans Medium"/>
                <a:sym typeface="Work Sans Medium"/>
              </a:defRPr>
            </a:lvl4pPr>
            <a:lvl5pPr lvl="4" algn="l">
              <a:buNone/>
              <a:defRPr sz="800">
                <a:solidFill>
                  <a:srgbClr val="000000"/>
                </a:solidFill>
                <a:latin typeface="Work Sans Medium"/>
                <a:ea typeface="Work Sans Medium"/>
                <a:cs typeface="Work Sans Medium"/>
                <a:sym typeface="Work Sans Medium"/>
              </a:defRPr>
            </a:lvl5pPr>
            <a:lvl6pPr lvl="5" algn="l">
              <a:buNone/>
              <a:defRPr sz="800">
                <a:solidFill>
                  <a:srgbClr val="000000"/>
                </a:solidFill>
                <a:latin typeface="Work Sans Medium"/>
                <a:ea typeface="Work Sans Medium"/>
                <a:cs typeface="Work Sans Medium"/>
                <a:sym typeface="Work Sans Medium"/>
              </a:defRPr>
            </a:lvl6pPr>
            <a:lvl7pPr lvl="6" algn="l">
              <a:buNone/>
              <a:defRPr sz="800">
                <a:solidFill>
                  <a:srgbClr val="000000"/>
                </a:solidFill>
                <a:latin typeface="Work Sans Medium"/>
                <a:ea typeface="Work Sans Medium"/>
                <a:cs typeface="Work Sans Medium"/>
                <a:sym typeface="Work Sans Medium"/>
              </a:defRPr>
            </a:lvl7pPr>
            <a:lvl8pPr lvl="7" algn="l">
              <a:buNone/>
              <a:defRPr sz="800">
                <a:solidFill>
                  <a:srgbClr val="000000"/>
                </a:solidFill>
                <a:latin typeface="Work Sans Medium"/>
                <a:ea typeface="Work Sans Medium"/>
                <a:cs typeface="Work Sans Medium"/>
                <a:sym typeface="Work Sans Medium"/>
              </a:defRPr>
            </a:lvl8pPr>
            <a:lvl9pPr lvl="8" algn="l">
              <a:buNone/>
              <a:defRPr sz="800">
                <a:solidFill>
                  <a:srgbClr val="000000"/>
                </a:solidFill>
                <a:latin typeface="Work Sans Medium"/>
                <a:ea typeface="Work Sans Medium"/>
                <a:cs typeface="Work Sans Medium"/>
                <a:sym typeface="Work Sans Medium"/>
              </a:defRPr>
            </a:lvl9pPr>
          </a:lstStyle>
          <a:p>
            <a:pPr marL="0" lvl="0" indent="0" algn="l"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8.xml><?xml version="1.0" encoding="utf-8"?>
<p:sldLayout xmlns:a="http://schemas.openxmlformats.org/drawingml/2006/main" xmlns:r="http://schemas.openxmlformats.org/officeDocument/2006/relationships" xmlns:p="http://schemas.openxmlformats.org/presentationml/2006/main" matchingName="Image + Caption (white text)">
  <p:cSld name="BLANK_2">
    <p:bg>
      <p:bgPr>
        <a:solidFill>
          <a:srgbClr val="F3F3F3"/>
        </a:solidFill>
        <a:effectLst/>
      </p:bgPr>
    </p:bg>
    <p:spTree>
      <p:nvGrpSpPr>
        <p:cNvPr id="1" name="Shape 926"/>
        <p:cNvGrpSpPr/>
        <p:nvPr/>
      </p:nvGrpSpPr>
      <p:grpSpPr>
        <a:xfrm>
          <a:off x="0" y="0"/>
          <a:ext cx="0" cy="0"/>
          <a:chOff x="0" y="0"/>
          <a:chExt cx="0" cy="0"/>
        </a:xfrm>
      </p:grpSpPr>
      <p:sp>
        <p:nvSpPr>
          <p:cNvPr id="927" name="Google Shape;927;g3f5735e12be_0_1039"/>
          <p:cNvSpPr txBox="1">
            <a:spLocks noGrp="1"/>
          </p:cNvSpPr>
          <p:nvPr>
            <p:ph type="subTitle" idx="1"/>
          </p:nvPr>
        </p:nvSpPr>
        <p:spPr>
          <a:xfrm>
            <a:off x="465900" y="3885950"/>
            <a:ext cx="3077400" cy="1013700"/>
          </a:xfrm>
          <a:prstGeom prst="rect">
            <a:avLst/>
          </a:prstGeom>
        </p:spPr>
        <p:txBody>
          <a:bodyPr spcFirstLastPara="1" wrap="square" lIns="0" tIns="0" rIns="0" bIns="0" anchor="b" anchorCtr="0">
            <a:noAutofit/>
          </a:bodyPr>
          <a:lstStyle>
            <a:lvl1pPr lvl="0">
              <a:lnSpc>
                <a:spcPct val="100000"/>
              </a:lnSpc>
              <a:spcBef>
                <a:spcPts val="0"/>
              </a:spcBef>
              <a:spcAft>
                <a:spcPts val="0"/>
              </a:spcAft>
              <a:buNone/>
              <a:defRPr sz="1000" b="1">
                <a:solidFill>
                  <a:srgbClr val="FFFFFF"/>
                </a:solidFill>
              </a:defRPr>
            </a:lvl1pPr>
            <a:lvl2pPr lvl="1">
              <a:lnSpc>
                <a:spcPct val="100000"/>
              </a:lnSpc>
              <a:spcBef>
                <a:spcPts val="1600"/>
              </a:spcBef>
              <a:spcAft>
                <a:spcPts val="0"/>
              </a:spcAft>
              <a:buNone/>
              <a:defRPr sz="1200"/>
            </a:lvl2pPr>
            <a:lvl3pPr lvl="2">
              <a:lnSpc>
                <a:spcPct val="100000"/>
              </a:lnSpc>
              <a:spcBef>
                <a:spcPts val="1600"/>
              </a:spcBef>
              <a:spcAft>
                <a:spcPts val="0"/>
              </a:spcAft>
              <a:buNone/>
              <a:defRPr sz="1200"/>
            </a:lvl3pPr>
            <a:lvl4pPr lvl="3">
              <a:lnSpc>
                <a:spcPct val="100000"/>
              </a:lnSpc>
              <a:spcBef>
                <a:spcPts val="1600"/>
              </a:spcBef>
              <a:spcAft>
                <a:spcPts val="0"/>
              </a:spcAft>
              <a:buNone/>
              <a:defRPr sz="1200"/>
            </a:lvl4pPr>
            <a:lvl5pPr lvl="4">
              <a:lnSpc>
                <a:spcPct val="100000"/>
              </a:lnSpc>
              <a:spcBef>
                <a:spcPts val="1600"/>
              </a:spcBef>
              <a:spcAft>
                <a:spcPts val="0"/>
              </a:spcAft>
              <a:buNone/>
              <a:defRPr sz="1200"/>
            </a:lvl5pPr>
            <a:lvl6pPr lvl="5">
              <a:lnSpc>
                <a:spcPct val="100000"/>
              </a:lnSpc>
              <a:spcBef>
                <a:spcPts val="1600"/>
              </a:spcBef>
              <a:spcAft>
                <a:spcPts val="0"/>
              </a:spcAft>
              <a:buNone/>
              <a:defRPr sz="1200"/>
            </a:lvl6pPr>
            <a:lvl7pPr lvl="6">
              <a:lnSpc>
                <a:spcPct val="100000"/>
              </a:lnSpc>
              <a:spcBef>
                <a:spcPts val="1600"/>
              </a:spcBef>
              <a:spcAft>
                <a:spcPts val="0"/>
              </a:spcAft>
              <a:buNone/>
              <a:defRPr sz="1200"/>
            </a:lvl7pPr>
            <a:lvl8pPr lvl="7">
              <a:lnSpc>
                <a:spcPct val="100000"/>
              </a:lnSpc>
              <a:spcBef>
                <a:spcPts val="1600"/>
              </a:spcBef>
              <a:spcAft>
                <a:spcPts val="0"/>
              </a:spcAft>
              <a:buNone/>
              <a:defRPr sz="1200"/>
            </a:lvl8pPr>
            <a:lvl9pPr lvl="8">
              <a:lnSpc>
                <a:spcPct val="100000"/>
              </a:lnSpc>
              <a:spcBef>
                <a:spcPts val="1600"/>
              </a:spcBef>
              <a:spcAft>
                <a:spcPts val="1600"/>
              </a:spcAft>
              <a:buNone/>
              <a:defRPr sz="1200"/>
            </a:lvl9pPr>
          </a:lstStyle>
          <a:p>
            <a:endParaRPr/>
          </a:p>
        </p:txBody>
      </p:sp>
      <p:sp>
        <p:nvSpPr>
          <p:cNvPr id="928" name="Google Shape;928;g3f5735e12be_0_1039"/>
          <p:cNvSpPr txBox="1">
            <a:spLocks noGrp="1"/>
          </p:cNvSpPr>
          <p:nvPr>
            <p:ph type="sldNum" idx="12"/>
          </p:nvPr>
        </p:nvSpPr>
        <p:spPr>
          <a:xfrm>
            <a:off x="8686800" y="4686300"/>
            <a:ext cx="457200" cy="457200"/>
          </a:xfrm>
          <a:prstGeom prst="rect">
            <a:avLst/>
          </a:prstGeom>
        </p:spPr>
        <p:txBody>
          <a:bodyPr spcFirstLastPara="1" wrap="square" lIns="0" tIns="0" rIns="0" bIns="0" anchor="t" anchorCtr="0">
            <a:noAutofit/>
          </a:bodyPr>
          <a:lstStyle>
            <a:lvl1pPr lvl="0" algn="l">
              <a:buNone/>
              <a:defRPr sz="800">
                <a:solidFill>
                  <a:srgbClr val="000000"/>
                </a:solidFill>
                <a:latin typeface="Work Sans Medium"/>
                <a:ea typeface="Work Sans Medium"/>
                <a:cs typeface="Work Sans Medium"/>
                <a:sym typeface="Work Sans Medium"/>
              </a:defRPr>
            </a:lvl1pPr>
            <a:lvl2pPr lvl="1" algn="l">
              <a:buNone/>
              <a:defRPr sz="800">
                <a:solidFill>
                  <a:srgbClr val="000000"/>
                </a:solidFill>
                <a:latin typeface="Work Sans Medium"/>
                <a:ea typeface="Work Sans Medium"/>
                <a:cs typeface="Work Sans Medium"/>
                <a:sym typeface="Work Sans Medium"/>
              </a:defRPr>
            </a:lvl2pPr>
            <a:lvl3pPr lvl="2" algn="l">
              <a:buNone/>
              <a:defRPr sz="800">
                <a:solidFill>
                  <a:srgbClr val="000000"/>
                </a:solidFill>
                <a:latin typeface="Work Sans Medium"/>
                <a:ea typeface="Work Sans Medium"/>
                <a:cs typeface="Work Sans Medium"/>
                <a:sym typeface="Work Sans Medium"/>
              </a:defRPr>
            </a:lvl3pPr>
            <a:lvl4pPr lvl="3" algn="l">
              <a:buNone/>
              <a:defRPr sz="800">
                <a:solidFill>
                  <a:srgbClr val="000000"/>
                </a:solidFill>
                <a:latin typeface="Work Sans Medium"/>
                <a:ea typeface="Work Sans Medium"/>
                <a:cs typeface="Work Sans Medium"/>
                <a:sym typeface="Work Sans Medium"/>
              </a:defRPr>
            </a:lvl4pPr>
            <a:lvl5pPr lvl="4" algn="l">
              <a:buNone/>
              <a:defRPr sz="800">
                <a:solidFill>
                  <a:srgbClr val="000000"/>
                </a:solidFill>
                <a:latin typeface="Work Sans Medium"/>
                <a:ea typeface="Work Sans Medium"/>
                <a:cs typeface="Work Sans Medium"/>
                <a:sym typeface="Work Sans Medium"/>
              </a:defRPr>
            </a:lvl5pPr>
            <a:lvl6pPr lvl="5" algn="l">
              <a:buNone/>
              <a:defRPr sz="800">
                <a:solidFill>
                  <a:srgbClr val="000000"/>
                </a:solidFill>
                <a:latin typeface="Work Sans Medium"/>
                <a:ea typeface="Work Sans Medium"/>
                <a:cs typeface="Work Sans Medium"/>
                <a:sym typeface="Work Sans Medium"/>
              </a:defRPr>
            </a:lvl6pPr>
            <a:lvl7pPr lvl="6" algn="l">
              <a:buNone/>
              <a:defRPr sz="800">
                <a:solidFill>
                  <a:srgbClr val="000000"/>
                </a:solidFill>
                <a:latin typeface="Work Sans Medium"/>
                <a:ea typeface="Work Sans Medium"/>
                <a:cs typeface="Work Sans Medium"/>
                <a:sym typeface="Work Sans Medium"/>
              </a:defRPr>
            </a:lvl7pPr>
            <a:lvl8pPr lvl="7" algn="l">
              <a:buNone/>
              <a:defRPr sz="800">
                <a:solidFill>
                  <a:srgbClr val="000000"/>
                </a:solidFill>
                <a:latin typeface="Work Sans Medium"/>
                <a:ea typeface="Work Sans Medium"/>
                <a:cs typeface="Work Sans Medium"/>
                <a:sym typeface="Work Sans Medium"/>
              </a:defRPr>
            </a:lvl8pPr>
            <a:lvl9pPr lvl="8" algn="l">
              <a:buNone/>
              <a:defRPr sz="800">
                <a:solidFill>
                  <a:srgbClr val="000000"/>
                </a:solidFill>
                <a:latin typeface="Work Sans Medium"/>
                <a:ea typeface="Work Sans Medium"/>
                <a:cs typeface="Work Sans Medium"/>
                <a:sym typeface="Work Sans Medium"/>
              </a:defRPr>
            </a:lvl9pPr>
          </a:lstStyle>
          <a:p>
            <a:pPr marL="0" lvl="0" indent="0" algn="l" rtl="0">
              <a:spcBef>
                <a:spcPts val="0"/>
              </a:spcBef>
              <a:spcAft>
                <a:spcPts val="0"/>
              </a:spcAft>
              <a:buNone/>
            </a:pPr>
            <a:fld id="{00000000-1234-1234-1234-123412341234}" type="slidenum">
              <a:rPr lang="en"/>
              <a:t>‹#›</a:t>
            </a:fld>
            <a:endParaRPr/>
          </a:p>
        </p:txBody>
      </p:sp>
      <p:sp>
        <p:nvSpPr>
          <p:cNvPr id="929" name="Google Shape;929;g3f5735e12be_0_1039"/>
          <p:cNvSpPr/>
          <p:nvPr/>
        </p:nvSpPr>
        <p:spPr>
          <a:xfrm>
            <a:off x="0" y="50"/>
            <a:ext cx="147000" cy="2842800"/>
          </a:xfrm>
          <a:prstGeom prst="rect">
            <a:avLst/>
          </a:prstGeom>
          <a:solidFill>
            <a:srgbClr val="00AC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0" name="Google Shape;930;g3f5735e12be_0_1039"/>
          <p:cNvSpPr/>
          <p:nvPr/>
        </p:nvSpPr>
        <p:spPr>
          <a:xfrm>
            <a:off x="0" y="2842518"/>
            <a:ext cx="147000" cy="994200"/>
          </a:xfrm>
          <a:prstGeom prst="rect">
            <a:avLst/>
          </a:prstGeom>
          <a:solidFill>
            <a:srgbClr val="AC005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1" name="Google Shape;931;g3f5735e12be_0_1039"/>
          <p:cNvSpPr/>
          <p:nvPr/>
        </p:nvSpPr>
        <p:spPr>
          <a:xfrm>
            <a:off x="0" y="4149250"/>
            <a:ext cx="147000" cy="994200"/>
          </a:xfrm>
          <a:prstGeom prst="rect">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2" name="Google Shape;932;g3f5735e12be_0_1039"/>
          <p:cNvSpPr/>
          <p:nvPr/>
        </p:nvSpPr>
        <p:spPr>
          <a:xfrm>
            <a:off x="0" y="3837638"/>
            <a:ext cx="147000" cy="311400"/>
          </a:xfrm>
          <a:prstGeom prst="rect">
            <a:avLst/>
          </a:pr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extLst>
    <p:ext uri="{DCECCB84-F9BA-43D5-87BE-67443E8EF086}">
      <p15:sldGuideLst xmlns:p15="http://schemas.microsoft.com/office/powerpoint/2012/main">
        <p15:guide id="1" pos="2880">
          <p15:clr>
            <a:srgbClr val="FA7B17"/>
          </p15:clr>
        </p15:guide>
        <p15:guide id="2" pos="1584">
          <p15:clr>
            <a:srgbClr val="FA7B17"/>
          </p15:clr>
        </p15:guide>
        <p15:guide id="3" pos="2232">
          <p15:clr>
            <a:srgbClr val="FA7B17"/>
          </p15:clr>
        </p15:guide>
        <p15:guide id="4" pos="936">
          <p15:clr>
            <a:srgbClr val="FA7B17"/>
          </p15:clr>
        </p15:guide>
      </p15:sldGuideLst>
    </p:ext>
  </p:extLst>
</p:sldLayout>
</file>

<file path=ppt/slideLayouts/slideLayout159.xml><?xml version="1.0" encoding="utf-8"?>
<p:sldLayout xmlns:a="http://schemas.openxmlformats.org/drawingml/2006/main" xmlns:r="http://schemas.openxmlformats.org/officeDocument/2006/relationships" xmlns:p="http://schemas.openxmlformats.org/presentationml/2006/main" matchingName="Image + Caption (black text)">
  <p:cSld name="BLANK_2_2">
    <p:bg>
      <p:bgPr>
        <a:solidFill>
          <a:srgbClr val="F3F3F3"/>
        </a:solidFill>
        <a:effectLst/>
      </p:bgPr>
    </p:bg>
    <p:spTree>
      <p:nvGrpSpPr>
        <p:cNvPr id="1" name="Shape 933"/>
        <p:cNvGrpSpPr/>
        <p:nvPr/>
      </p:nvGrpSpPr>
      <p:grpSpPr>
        <a:xfrm>
          <a:off x="0" y="0"/>
          <a:ext cx="0" cy="0"/>
          <a:chOff x="0" y="0"/>
          <a:chExt cx="0" cy="0"/>
        </a:xfrm>
      </p:grpSpPr>
      <p:sp>
        <p:nvSpPr>
          <p:cNvPr id="934" name="Google Shape;934;g3f5735e12be_0_1046"/>
          <p:cNvSpPr txBox="1">
            <a:spLocks noGrp="1"/>
          </p:cNvSpPr>
          <p:nvPr>
            <p:ph type="subTitle" idx="1"/>
          </p:nvPr>
        </p:nvSpPr>
        <p:spPr>
          <a:xfrm>
            <a:off x="465900" y="3885950"/>
            <a:ext cx="3077400" cy="1013700"/>
          </a:xfrm>
          <a:prstGeom prst="rect">
            <a:avLst/>
          </a:prstGeom>
        </p:spPr>
        <p:txBody>
          <a:bodyPr spcFirstLastPara="1" wrap="square" lIns="0" tIns="0" rIns="0" bIns="0" anchor="b" anchorCtr="0">
            <a:noAutofit/>
          </a:bodyPr>
          <a:lstStyle>
            <a:lvl1pPr lvl="0">
              <a:lnSpc>
                <a:spcPct val="100000"/>
              </a:lnSpc>
              <a:spcBef>
                <a:spcPts val="0"/>
              </a:spcBef>
              <a:spcAft>
                <a:spcPts val="0"/>
              </a:spcAft>
              <a:buNone/>
              <a:defRPr sz="1000" b="1"/>
            </a:lvl1pPr>
            <a:lvl2pPr lvl="1">
              <a:lnSpc>
                <a:spcPct val="100000"/>
              </a:lnSpc>
              <a:spcBef>
                <a:spcPts val="1600"/>
              </a:spcBef>
              <a:spcAft>
                <a:spcPts val="0"/>
              </a:spcAft>
              <a:buNone/>
              <a:defRPr sz="1200"/>
            </a:lvl2pPr>
            <a:lvl3pPr lvl="2">
              <a:lnSpc>
                <a:spcPct val="100000"/>
              </a:lnSpc>
              <a:spcBef>
                <a:spcPts val="1600"/>
              </a:spcBef>
              <a:spcAft>
                <a:spcPts val="0"/>
              </a:spcAft>
              <a:buNone/>
              <a:defRPr sz="1200"/>
            </a:lvl3pPr>
            <a:lvl4pPr lvl="3">
              <a:lnSpc>
                <a:spcPct val="100000"/>
              </a:lnSpc>
              <a:spcBef>
                <a:spcPts val="1600"/>
              </a:spcBef>
              <a:spcAft>
                <a:spcPts val="0"/>
              </a:spcAft>
              <a:buNone/>
              <a:defRPr sz="1200"/>
            </a:lvl4pPr>
            <a:lvl5pPr lvl="4">
              <a:lnSpc>
                <a:spcPct val="100000"/>
              </a:lnSpc>
              <a:spcBef>
                <a:spcPts val="1600"/>
              </a:spcBef>
              <a:spcAft>
                <a:spcPts val="0"/>
              </a:spcAft>
              <a:buNone/>
              <a:defRPr sz="1200"/>
            </a:lvl5pPr>
            <a:lvl6pPr lvl="5">
              <a:lnSpc>
                <a:spcPct val="100000"/>
              </a:lnSpc>
              <a:spcBef>
                <a:spcPts val="1600"/>
              </a:spcBef>
              <a:spcAft>
                <a:spcPts val="0"/>
              </a:spcAft>
              <a:buNone/>
              <a:defRPr sz="1200"/>
            </a:lvl6pPr>
            <a:lvl7pPr lvl="6">
              <a:lnSpc>
                <a:spcPct val="100000"/>
              </a:lnSpc>
              <a:spcBef>
                <a:spcPts val="1600"/>
              </a:spcBef>
              <a:spcAft>
                <a:spcPts val="0"/>
              </a:spcAft>
              <a:buNone/>
              <a:defRPr sz="1200"/>
            </a:lvl7pPr>
            <a:lvl8pPr lvl="7">
              <a:lnSpc>
                <a:spcPct val="100000"/>
              </a:lnSpc>
              <a:spcBef>
                <a:spcPts val="1600"/>
              </a:spcBef>
              <a:spcAft>
                <a:spcPts val="0"/>
              </a:spcAft>
              <a:buNone/>
              <a:defRPr sz="1200"/>
            </a:lvl8pPr>
            <a:lvl9pPr lvl="8">
              <a:lnSpc>
                <a:spcPct val="100000"/>
              </a:lnSpc>
              <a:spcBef>
                <a:spcPts val="1600"/>
              </a:spcBef>
              <a:spcAft>
                <a:spcPts val="1600"/>
              </a:spcAft>
              <a:buNone/>
              <a:defRPr sz="1200"/>
            </a:lvl9pPr>
          </a:lstStyle>
          <a:p>
            <a:endParaRPr/>
          </a:p>
        </p:txBody>
      </p:sp>
      <p:sp>
        <p:nvSpPr>
          <p:cNvPr id="935" name="Google Shape;935;g3f5735e12be_0_1046"/>
          <p:cNvSpPr txBox="1">
            <a:spLocks noGrp="1"/>
          </p:cNvSpPr>
          <p:nvPr>
            <p:ph type="sldNum" idx="12"/>
          </p:nvPr>
        </p:nvSpPr>
        <p:spPr>
          <a:xfrm>
            <a:off x="8686800" y="4686300"/>
            <a:ext cx="457200" cy="457200"/>
          </a:xfrm>
          <a:prstGeom prst="rect">
            <a:avLst/>
          </a:prstGeom>
        </p:spPr>
        <p:txBody>
          <a:bodyPr spcFirstLastPara="1" wrap="square" lIns="0" tIns="0" rIns="0" bIns="0" anchor="t" anchorCtr="0">
            <a:noAutofit/>
          </a:bodyPr>
          <a:lstStyle>
            <a:lvl1pPr lvl="0" algn="l">
              <a:buNone/>
              <a:defRPr sz="800">
                <a:solidFill>
                  <a:srgbClr val="000000"/>
                </a:solidFill>
                <a:latin typeface="Work Sans Medium"/>
                <a:ea typeface="Work Sans Medium"/>
                <a:cs typeface="Work Sans Medium"/>
                <a:sym typeface="Work Sans Medium"/>
              </a:defRPr>
            </a:lvl1pPr>
            <a:lvl2pPr lvl="1" algn="l">
              <a:buNone/>
              <a:defRPr sz="800">
                <a:solidFill>
                  <a:srgbClr val="000000"/>
                </a:solidFill>
                <a:latin typeface="Work Sans Medium"/>
                <a:ea typeface="Work Sans Medium"/>
                <a:cs typeface="Work Sans Medium"/>
                <a:sym typeface="Work Sans Medium"/>
              </a:defRPr>
            </a:lvl2pPr>
            <a:lvl3pPr lvl="2" algn="l">
              <a:buNone/>
              <a:defRPr sz="800">
                <a:solidFill>
                  <a:srgbClr val="000000"/>
                </a:solidFill>
                <a:latin typeface="Work Sans Medium"/>
                <a:ea typeface="Work Sans Medium"/>
                <a:cs typeface="Work Sans Medium"/>
                <a:sym typeface="Work Sans Medium"/>
              </a:defRPr>
            </a:lvl3pPr>
            <a:lvl4pPr lvl="3" algn="l">
              <a:buNone/>
              <a:defRPr sz="800">
                <a:solidFill>
                  <a:srgbClr val="000000"/>
                </a:solidFill>
                <a:latin typeface="Work Sans Medium"/>
                <a:ea typeface="Work Sans Medium"/>
                <a:cs typeface="Work Sans Medium"/>
                <a:sym typeface="Work Sans Medium"/>
              </a:defRPr>
            </a:lvl4pPr>
            <a:lvl5pPr lvl="4" algn="l">
              <a:buNone/>
              <a:defRPr sz="800">
                <a:solidFill>
                  <a:srgbClr val="000000"/>
                </a:solidFill>
                <a:latin typeface="Work Sans Medium"/>
                <a:ea typeface="Work Sans Medium"/>
                <a:cs typeface="Work Sans Medium"/>
                <a:sym typeface="Work Sans Medium"/>
              </a:defRPr>
            </a:lvl5pPr>
            <a:lvl6pPr lvl="5" algn="l">
              <a:buNone/>
              <a:defRPr sz="800">
                <a:solidFill>
                  <a:srgbClr val="000000"/>
                </a:solidFill>
                <a:latin typeface="Work Sans Medium"/>
                <a:ea typeface="Work Sans Medium"/>
                <a:cs typeface="Work Sans Medium"/>
                <a:sym typeface="Work Sans Medium"/>
              </a:defRPr>
            </a:lvl6pPr>
            <a:lvl7pPr lvl="6" algn="l">
              <a:buNone/>
              <a:defRPr sz="800">
                <a:solidFill>
                  <a:srgbClr val="000000"/>
                </a:solidFill>
                <a:latin typeface="Work Sans Medium"/>
                <a:ea typeface="Work Sans Medium"/>
                <a:cs typeface="Work Sans Medium"/>
                <a:sym typeface="Work Sans Medium"/>
              </a:defRPr>
            </a:lvl7pPr>
            <a:lvl8pPr lvl="7" algn="l">
              <a:buNone/>
              <a:defRPr sz="800">
                <a:solidFill>
                  <a:srgbClr val="000000"/>
                </a:solidFill>
                <a:latin typeface="Work Sans Medium"/>
                <a:ea typeface="Work Sans Medium"/>
                <a:cs typeface="Work Sans Medium"/>
                <a:sym typeface="Work Sans Medium"/>
              </a:defRPr>
            </a:lvl8pPr>
            <a:lvl9pPr lvl="8" algn="l">
              <a:buNone/>
              <a:defRPr sz="800">
                <a:solidFill>
                  <a:srgbClr val="000000"/>
                </a:solidFill>
                <a:latin typeface="Work Sans Medium"/>
                <a:ea typeface="Work Sans Medium"/>
                <a:cs typeface="Work Sans Medium"/>
                <a:sym typeface="Work Sans Medium"/>
              </a:defRPr>
            </a:lvl9pPr>
          </a:lstStyle>
          <a:p>
            <a:pPr marL="0" lvl="0" indent="0" algn="l" rtl="0">
              <a:spcBef>
                <a:spcPts val="0"/>
              </a:spcBef>
              <a:spcAft>
                <a:spcPts val="0"/>
              </a:spcAft>
              <a:buNone/>
            </a:pPr>
            <a:fld id="{00000000-1234-1234-1234-123412341234}" type="slidenum">
              <a:rPr lang="en"/>
              <a:t>‹#›</a:t>
            </a:fld>
            <a:endParaRPr/>
          </a:p>
        </p:txBody>
      </p:sp>
      <p:sp>
        <p:nvSpPr>
          <p:cNvPr id="936" name="Google Shape;936;g3f5735e12be_0_1046"/>
          <p:cNvSpPr/>
          <p:nvPr/>
        </p:nvSpPr>
        <p:spPr>
          <a:xfrm>
            <a:off x="0" y="50"/>
            <a:ext cx="147000" cy="2842800"/>
          </a:xfrm>
          <a:prstGeom prst="rect">
            <a:avLst/>
          </a:prstGeom>
          <a:solidFill>
            <a:srgbClr val="00AC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7" name="Google Shape;937;g3f5735e12be_0_1046"/>
          <p:cNvSpPr/>
          <p:nvPr/>
        </p:nvSpPr>
        <p:spPr>
          <a:xfrm>
            <a:off x="0" y="2842518"/>
            <a:ext cx="147000" cy="994200"/>
          </a:xfrm>
          <a:prstGeom prst="rect">
            <a:avLst/>
          </a:prstGeom>
          <a:solidFill>
            <a:srgbClr val="AC005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8" name="Google Shape;938;g3f5735e12be_0_1046"/>
          <p:cNvSpPr/>
          <p:nvPr/>
        </p:nvSpPr>
        <p:spPr>
          <a:xfrm>
            <a:off x="0" y="4149250"/>
            <a:ext cx="147000" cy="994200"/>
          </a:xfrm>
          <a:prstGeom prst="rect">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9" name="Google Shape;939;g3f5735e12be_0_1046"/>
          <p:cNvSpPr/>
          <p:nvPr/>
        </p:nvSpPr>
        <p:spPr>
          <a:xfrm>
            <a:off x="0" y="3837638"/>
            <a:ext cx="147000" cy="311400"/>
          </a:xfrm>
          <a:prstGeom prst="rect">
            <a:avLst/>
          </a:pr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extLst>
    <p:ext uri="{DCECCB84-F9BA-43D5-87BE-67443E8EF086}">
      <p15:sldGuideLst xmlns:p15="http://schemas.microsoft.com/office/powerpoint/2012/main">
        <p15:guide id="1" pos="2880">
          <p15:clr>
            <a:srgbClr val="FA7B17"/>
          </p15:clr>
        </p15:guide>
        <p15:guide id="2" pos="1584">
          <p15:clr>
            <a:srgbClr val="FA7B17"/>
          </p15:clr>
        </p15:guide>
        <p15:guide id="3" pos="2232">
          <p15:clr>
            <a:srgbClr val="FA7B17"/>
          </p15:clr>
        </p15:guide>
        <p15:guide id="4" pos="936">
          <p15:clr>
            <a:srgbClr val="FA7B17"/>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Quote">
  <p:cSld name="MAIN_POINT_1_1">
    <p:bg>
      <p:bgPr>
        <a:solidFill>
          <a:srgbClr val="AC005F"/>
        </a:solidFill>
        <a:effectLst/>
      </p:bgPr>
    </p:bg>
    <p:spTree>
      <p:nvGrpSpPr>
        <p:cNvPr id="1" name="Shape 95"/>
        <p:cNvGrpSpPr/>
        <p:nvPr/>
      </p:nvGrpSpPr>
      <p:grpSpPr>
        <a:xfrm>
          <a:off x="0" y="0"/>
          <a:ext cx="0" cy="0"/>
          <a:chOff x="0" y="0"/>
          <a:chExt cx="0" cy="0"/>
        </a:xfrm>
      </p:grpSpPr>
      <p:sp>
        <p:nvSpPr>
          <p:cNvPr id="96" name="Google Shape;96;p90"/>
          <p:cNvSpPr txBox="1">
            <a:spLocks noGrp="1"/>
          </p:cNvSpPr>
          <p:nvPr>
            <p:ph type="title"/>
          </p:nvPr>
        </p:nvSpPr>
        <p:spPr>
          <a:xfrm>
            <a:off x="311700" y="258875"/>
            <a:ext cx="7460700" cy="3398700"/>
          </a:xfrm>
          <a:prstGeom prst="rect">
            <a:avLst/>
          </a:prstGeom>
          <a:noFill/>
          <a:ln>
            <a:noFill/>
          </a:ln>
        </p:spPr>
        <p:txBody>
          <a:bodyPr spcFirstLastPara="1" wrap="square" lIns="91425" tIns="91425" rIns="91425" bIns="91425" anchor="t" anchorCtr="0">
            <a:noAutofit/>
          </a:bodyPr>
          <a:lstStyle>
            <a:lvl1pPr lvl="0" algn="l">
              <a:lnSpc>
                <a:spcPct val="85000"/>
              </a:lnSpc>
              <a:spcBef>
                <a:spcPts val="0"/>
              </a:spcBef>
              <a:spcAft>
                <a:spcPts val="0"/>
              </a:spcAft>
              <a:buSzPts val="44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a:endParaRPr/>
          </a:p>
        </p:txBody>
      </p:sp>
      <p:sp>
        <p:nvSpPr>
          <p:cNvPr id="97" name="Google Shape;97;p90"/>
          <p:cNvSpPr txBox="1">
            <a:spLocks noGrp="1"/>
          </p:cNvSpPr>
          <p:nvPr>
            <p:ph type="subTitle" idx="1"/>
          </p:nvPr>
        </p:nvSpPr>
        <p:spPr>
          <a:xfrm>
            <a:off x="707625" y="3885950"/>
            <a:ext cx="5921700" cy="1032900"/>
          </a:xfrm>
          <a:prstGeom prst="rect">
            <a:avLst/>
          </a:prstGeom>
          <a:noFill/>
          <a:ln>
            <a:noFill/>
          </a:ln>
        </p:spPr>
        <p:txBody>
          <a:bodyPr spcFirstLastPara="1" wrap="square" lIns="0" tIns="0" rIns="0" bIns="0" anchor="b" anchorCtr="0">
            <a:noAutofit/>
          </a:bodyPr>
          <a:lstStyle>
            <a:lvl1pPr lvl="0" algn="l">
              <a:lnSpc>
                <a:spcPct val="100000"/>
              </a:lnSpc>
              <a:spcBef>
                <a:spcPts val="0"/>
              </a:spcBef>
              <a:spcAft>
                <a:spcPts val="0"/>
              </a:spcAft>
              <a:buSzPts val="1900"/>
              <a:buNone/>
              <a:defRPr sz="1350">
                <a:solidFill>
                  <a:srgbClr val="000000"/>
                </a:solidFill>
              </a:defRPr>
            </a:lvl1pPr>
            <a:lvl2pPr lvl="1" algn="l">
              <a:lnSpc>
                <a:spcPct val="100000"/>
              </a:lnSpc>
              <a:spcBef>
                <a:spcPts val="1600"/>
              </a:spcBef>
              <a:spcAft>
                <a:spcPts val="0"/>
              </a:spcAft>
              <a:buSzPts val="1400"/>
              <a:buNone/>
              <a:defRPr/>
            </a:lvl2pPr>
            <a:lvl3pPr lvl="2" algn="l">
              <a:lnSpc>
                <a:spcPct val="100000"/>
              </a:lnSpc>
              <a:spcBef>
                <a:spcPts val="1600"/>
              </a:spcBef>
              <a:spcAft>
                <a:spcPts val="0"/>
              </a:spcAft>
              <a:buSzPts val="1400"/>
              <a:buNone/>
              <a:defRPr/>
            </a:lvl3pPr>
            <a:lvl4pPr lvl="3" algn="l">
              <a:lnSpc>
                <a:spcPct val="100000"/>
              </a:lnSpc>
              <a:spcBef>
                <a:spcPts val="1600"/>
              </a:spcBef>
              <a:spcAft>
                <a:spcPts val="0"/>
              </a:spcAft>
              <a:buSzPts val="1400"/>
              <a:buNone/>
              <a:defRPr/>
            </a:lvl4pPr>
            <a:lvl5pPr lvl="4" algn="l">
              <a:lnSpc>
                <a:spcPct val="100000"/>
              </a:lnSpc>
              <a:spcBef>
                <a:spcPts val="1600"/>
              </a:spcBef>
              <a:spcAft>
                <a:spcPts val="0"/>
              </a:spcAft>
              <a:buSzPts val="900"/>
              <a:buNone/>
              <a:defRPr/>
            </a:lvl5pPr>
            <a:lvl6pPr lvl="5" algn="l">
              <a:lnSpc>
                <a:spcPct val="100000"/>
              </a:lnSpc>
              <a:spcBef>
                <a:spcPts val="1600"/>
              </a:spcBef>
              <a:spcAft>
                <a:spcPts val="0"/>
              </a:spcAft>
              <a:buSzPts val="900"/>
              <a:buNone/>
              <a:defRPr/>
            </a:lvl6pPr>
            <a:lvl7pPr lvl="6" algn="l">
              <a:lnSpc>
                <a:spcPct val="100000"/>
              </a:lnSpc>
              <a:spcBef>
                <a:spcPts val="1600"/>
              </a:spcBef>
              <a:spcAft>
                <a:spcPts val="0"/>
              </a:spcAft>
              <a:buSzPts val="1400"/>
              <a:buNone/>
              <a:defRPr/>
            </a:lvl7pPr>
            <a:lvl8pPr lvl="7" algn="l">
              <a:lnSpc>
                <a:spcPct val="100000"/>
              </a:lnSpc>
              <a:spcBef>
                <a:spcPts val="1600"/>
              </a:spcBef>
              <a:spcAft>
                <a:spcPts val="0"/>
              </a:spcAft>
              <a:buSzPts val="900"/>
              <a:buNone/>
              <a:defRPr/>
            </a:lvl8pPr>
            <a:lvl9pPr lvl="8" algn="l">
              <a:lnSpc>
                <a:spcPct val="100000"/>
              </a:lnSpc>
              <a:spcBef>
                <a:spcPts val="1600"/>
              </a:spcBef>
              <a:spcAft>
                <a:spcPts val="1600"/>
              </a:spcAft>
              <a:buSzPts val="900"/>
              <a:buNone/>
              <a:defRPr/>
            </a:lvl9pPr>
          </a:lstStyle>
          <a:p>
            <a:endParaRPr/>
          </a:p>
        </p:txBody>
      </p:sp>
      <p:sp>
        <p:nvSpPr>
          <p:cNvPr id="98" name="Google Shape;98;p90"/>
          <p:cNvSpPr txBox="1">
            <a:spLocks noGrp="1"/>
          </p:cNvSpPr>
          <p:nvPr>
            <p:ph type="sldNum" idx="12"/>
          </p:nvPr>
        </p:nvSpPr>
        <p:spPr>
          <a:xfrm>
            <a:off x="8686800" y="4686300"/>
            <a:ext cx="457200" cy="457200"/>
          </a:xfrm>
          <a:prstGeom prst="rect">
            <a:avLst/>
          </a:prstGeom>
          <a:noFill/>
          <a:ln>
            <a:noFill/>
          </a:ln>
        </p:spPr>
        <p:txBody>
          <a:bodyPr spcFirstLastPara="1" wrap="square" lIns="0" tIns="0" rIns="0" bIns="0" anchor="t" anchorCtr="0">
            <a:noAutofit/>
          </a:bodyPr>
          <a:lstStyle>
            <a:lvl1pPr marL="0" marR="0" lvl="0"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1pPr>
            <a:lvl2pPr marL="0" marR="0" lvl="1"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2pPr>
            <a:lvl3pPr marL="0" marR="0" lvl="2"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3pPr>
            <a:lvl4pPr marL="0" marR="0" lvl="3"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4pPr>
            <a:lvl5pPr marL="0" marR="0" lvl="4"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5pPr>
            <a:lvl6pPr marL="0" marR="0" lvl="5"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6pPr>
            <a:lvl7pPr marL="0" marR="0" lvl="6"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7pPr>
            <a:lvl8pPr marL="0" marR="0" lvl="7"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8pPr>
            <a:lvl9pPr marL="0" marR="0" lvl="8"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9pPr>
          </a:lstStyle>
          <a:p>
            <a:pPr marL="0" lvl="0" indent="0" algn="l" rtl="0">
              <a:spcBef>
                <a:spcPts val="0"/>
              </a:spcBef>
              <a:spcAft>
                <a:spcPts val="0"/>
              </a:spcAft>
              <a:buNone/>
            </a:pPr>
            <a:fld id="{00000000-1234-1234-1234-123412341234}" type="slidenum">
              <a:rPr lang="en"/>
              <a:t>‹#›</a:t>
            </a:fld>
            <a:endParaRPr/>
          </a:p>
        </p:txBody>
      </p:sp>
      <p:cxnSp>
        <p:nvCxnSpPr>
          <p:cNvPr id="99" name="Google Shape;99;p90"/>
          <p:cNvCxnSpPr/>
          <p:nvPr/>
        </p:nvCxnSpPr>
        <p:spPr>
          <a:xfrm>
            <a:off x="454150" y="4625975"/>
            <a:ext cx="211200" cy="0"/>
          </a:xfrm>
          <a:prstGeom prst="straightConnector1">
            <a:avLst/>
          </a:prstGeom>
          <a:noFill/>
          <a:ln w="9525" cap="flat" cmpd="sng">
            <a:solidFill>
              <a:srgbClr val="000000"/>
            </a:solidFill>
            <a:prstDash val="solid"/>
            <a:round/>
            <a:headEnd type="none" w="sm" len="sm"/>
            <a:tailEnd type="none" w="sm" len="sm"/>
          </a:ln>
        </p:spPr>
      </p:cxnSp>
    </p:spTree>
  </p:cSld>
  <p:clrMapOvr>
    <a:masterClrMapping/>
  </p:clrMapOvr>
  <p:extLst>
    <p:ext uri="{DCECCB84-F9BA-43D5-87BE-67443E8EF086}">
      <p15:sldGuideLst xmlns:p15="http://schemas.microsoft.com/office/powerpoint/2012/main">
        <p15:guide id="1" pos="2880">
          <p15:clr>
            <a:srgbClr val="FA7B17"/>
          </p15:clr>
        </p15:guide>
        <p15:guide id="2" orient="horz" pos="1620">
          <p15:clr>
            <a:srgbClr val="FA7B17"/>
          </p15:clr>
        </p15:guide>
        <p15:guide id="3" pos="4896">
          <p15:clr>
            <a:srgbClr val="FA7B17"/>
          </p15:clr>
        </p15:guide>
        <p15:guide id="4" orient="horz" pos="2304">
          <p15:clr>
            <a:srgbClr val="FA7B17"/>
          </p15:clr>
        </p15:guide>
      </p15:sldGuideLst>
    </p:ext>
  </p:extLst>
</p:sldLayout>
</file>

<file path=ppt/slideLayouts/slideLayout160.xml><?xml version="1.0" encoding="utf-8"?>
<p:sldLayout xmlns:a="http://schemas.openxmlformats.org/drawingml/2006/main" xmlns:r="http://schemas.openxmlformats.org/officeDocument/2006/relationships" xmlns:p="http://schemas.openxmlformats.org/presentationml/2006/main" matchingName="Timeline">
  <p:cSld name="BLANK_2_1">
    <p:bg>
      <p:bgPr>
        <a:solidFill>
          <a:srgbClr val="FFFFFF"/>
        </a:solidFill>
        <a:effectLst/>
      </p:bgPr>
    </p:bg>
    <p:spTree>
      <p:nvGrpSpPr>
        <p:cNvPr id="1" name="Shape 940"/>
        <p:cNvGrpSpPr/>
        <p:nvPr/>
      </p:nvGrpSpPr>
      <p:grpSpPr>
        <a:xfrm>
          <a:off x="0" y="0"/>
          <a:ext cx="0" cy="0"/>
          <a:chOff x="0" y="0"/>
          <a:chExt cx="0" cy="0"/>
        </a:xfrm>
      </p:grpSpPr>
      <p:sp>
        <p:nvSpPr>
          <p:cNvPr id="941" name="Google Shape;941;g3f5735e12be_0_1053"/>
          <p:cNvSpPr txBox="1">
            <a:spLocks noGrp="1"/>
          </p:cNvSpPr>
          <p:nvPr>
            <p:ph type="title"/>
          </p:nvPr>
        </p:nvSpPr>
        <p:spPr>
          <a:xfrm>
            <a:off x="311700" y="194550"/>
            <a:ext cx="8520600" cy="823500"/>
          </a:xfrm>
          <a:prstGeom prst="rect">
            <a:avLst/>
          </a:prstGeom>
        </p:spPr>
        <p:txBody>
          <a:bodyPr spcFirstLastPara="1" wrap="square" lIns="91425" tIns="91425" rIns="91425" bIns="91425" anchor="t" anchorCtr="0">
            <a:noAutofit/>
          </a:bodyPr>
          <a:lstStyle>
            <a:lvl1pPr lvl="0">
              <a:spcBef>
                <a:spcPts val="0"/>
              </a:spcBef>
              <a:spcAft>
                <a:spcPts val="0"/>
              </a:spcAft>
              <a:buSzPts val="44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942" name="Google Shape;942;g3f5735e12be_0_1053"/>
          <p:cNvSpPr txBox="1">
            <a:spLocks noGrp="1"/>
          </p:cNvSpPr>
          <p:nvPr>
            <p:ph type="subTitle" idx="1"/>
          </p:nvPr>
        </p:nvSpPr>
        <p:spPr>
          <a:xfrm>
            <a:off x="460800" y="1367000"/>
            <a:ext cx="1025100" cy="245700"/>
          </a:xfrm>
          <a:prstGeom prst="rect">
            <a:avLst/>
          </a:prstGeom>
        </p:spPr>
        <p:txBody>
          <a:bodyPr spcFirstLastPara="1" wrap="square" lIns="0" tIns="0" rIns="91425" bIns="0" anchor="t" anchorCtr="0">
            <a:noAutofit/>
          </a:bodyPr>
          <a:lstStyle>
            <a:lvl1pPr lvl="0">
              <a:lnSpc>
                <a:spcPct val="100000"/>
              </a:lnSpc>
              <a:spcBef>
                <a:spcPts val="0"/>
              </a:spcBef>
              <a:spcAft>
                <a:spcPts val="0"/>
              </a:spcAft>
              <a:buNone/>
              <a:defRPr sz="1350" b="1"/>
            </a:lvl1pPr>
            <a:lvl2pPr lvl="1">
              <a:spcBef>
                <a:spcPts val="1600"/>
              </a:spcBef>
              <a:spcAft>
                <a:spcPts val="0"/>
              </a:spcAft>
              <a:buNone/>
              <a:defRPr/>
            </a:lvl2pPr>
            <a:lvl3pPr lvl="2">
              <a:spcBef>
                <a:spcPts val="1600"/>
              </a:spcBef>
              <a:spcAft>
                <a:spcPts val="0"/>
              </a:spcAft>
              <a:buNone/>
              <a:defRPr/>
            </a:lvl3pPr>
            <a:lvl4pPr lvl="3">
              <a:spcBef>
                <a:spcPts val="1600"/>
              </a:spcBef>
              <a:spcAft>
                <a:spcPts val="0"/>
              </a:spcAft>
              <a:buNone/>
              <a:defRPr/>
            </a:lvl4pPr>
            <a:lvl5pPr lvl="4">
              <a:spcBef>
                <a:spcPts val="1600"/>
              </a:spcBef>
              <a:spcAft>
                <a:spcPts val="0"/>
              </a:spcAft>
              <a:buNone/>
              <a:defRPr/>
            </a:lvl5pPr>
            <a:lvl6pPr lvl="5">
              <a:spcBef>
                <a:spcPts val="1600"/>
              </a:spcBef>
              <a:spcAft>
                <a:spcPts val="0"/>
              </a:spcAft>
              <a:buNone/>
              <a:defRPr/>
            </a:lvl6pPr>
            <a:lvl7pPr lvl="6">
              <a:spcBef>
                <a:spcPts val="1600"/>
              </a:spcBef>
              <a:spcAft>
                <a:spcPts val="0"/>
              </a:spcAft>
              <a:buNone/>
              <a:defRPr/>
            </a:lvl7pPr>
            <a:lvl8pPr lvl="7">
              <a:spcBef>
                <a:spcPts val="1600"/>
              </a:spcBef>
              <a:spcAft>
                <a:spcPts val="0"/>
              </a:spcAft>
              <a:buNone/>
              <a:defRPr/>
            </a:lvl8pPr>
            <a:lvl9pPr lvl="8">
              <a:spcBef>
                <a:spcPts val="1600"/>
              </a:spcBef>
              <a:spcAft>
                <a:spcPts val="1600"/>
              </a:spcAft>
              <a:buNone/>
              <a:defRPr/>
            </a:lvl9pPr>
          </a:lstStyle>
          <a:p>
            <a:endParaRPr/>
          </a:p>
        </p:txBody>
      </p:sp>
      <p:sp>
        <p:nvSpPr>
          <p:cNvPr id="943" name="Google Shape;943;g3f5735e12be_0_1053"/>
          <p:cNvSpPr txBox="1">
            <a:spLocks noGrp="1"/>
          </p:cNvSpPr>
          <p:nvPr>
            <p:ph type="subTitle" idx="2"/>
          </p:nvPr>
        </p:nvSpPr>
        <p:spPr>
          <a:xfrm>
            <a:off x="1485900" y="1367000"/>
            <a:ext cx="1025100" cy="245700"/>
          </a:xfrm>
          <a:prstGeom prst="rect">
            <a:avLst/>
          </a:prstGeom>
        </p:spPr>
        <p:txBody>
          <a:bodyPr spcFirstLastPara="1" wrap="square" lIns="91425" tIns="0" rIns="91425" bIns="0" anchor="t" anchorCtr="0">
            <a:noAutofit/>
          </a:bodyPr>
          <a:lstStyle>
            <a:lvl1pPr lvl="0">
              <a:lnSpc>
                <a:spcPct val="100000"/>
              </a:lnSpc>
              <a:spcBef>
                <a:spcPts val="0"/>
              </a:spcBef>
              <a:spcAft>
                <a:spcPts val="0"/>
              </a:spcAft>
              <a:buNone/>
              <a:defRPr sz="1350" b="1"/>
            </a:lvl1pPr>
            <a:lvl2pPr lvl="1">
              <a:spcBef>
                <a:spcPts val="1600"/>
              </a:spcBef>
              <a:spcAft>
                <a:spcPts val="0"/>
              </a:spcAft>
              <a:buNone/>
              <a:defRPr/>
            </a:lvl2pPr>
            <a:lvl3pPr lvl="2">
              <a:spcBef>
                <a:spcPts val="1600"/>
              </a:spcBef>
              <a:spcAft>
                <a:spcPts val="0"/>
              </a:spcAft>
              <a:buNone/>
              <a:defRPr/>
            </a:lvl3pPr>
            <a:lvl4pPr lvl="3">
              <a:spcBef>
                <a:spcPts val="1600"/>
              </a:spcBef>
              <a:spcAft>
                <a:spcPts val="0"/>
              </a:spcAft>
              <a:buNone/>
              <a:defRPr/>
            </a:lvl4pPr>
            <a:lvl5pPr lvl="4">
              <a:spcBef>
                <a:spcPts val="1600"/>
              </a:spcBef>
              <a:spcAft>
                <a:spcPts val="0"/>
              </a:spcAft>
              <a:buNone/>
              <a:defRPr/>
            </a:lvl5pPr>
            <a:lvl6pPr lvl="5">
              <a:spcBef>
                <a:spcPts val="1600"/>
              </a:spcBef>
              <a:spcAft>
                <a:spcPts val="0"/>
              </a:spcAft>
              <a:buNone/>
              <a:defRPr/>
            </a:lvl6pPr>
            <a:lvl7pPr lvl="6">
              <a:spcBef>
                <a:spcPts val="1600"/>
              </a:spcBef>
              <a:spcAft>
                <a:spcPts val="0"/>
              </a:spcAft>
              <a:buNone/>
              <a:defRPr/>
            </a:lvl7pPr>
            <a:lvl8pPr lvl="7">
              <a:spcBef>
                <a:spcPts val="1600"/>
              </a:spcBef>
              <a:spcAft>
                <a:spcPts val="0"/>
              </a:spcAft>
              <a:buNone/>
              <a:defRPr/>
            </a:lvl8pPr>
            <a:lvl9pPr lvl="8">
              <a:spcBef>
                <a:spcPts val="1600"/>
              </a:spcBef>
              <a:spcAft>
                <a:spcPts val="1600"/>
              </a:spcAft>
              <a:buNone/>
              <a:defRPr/>
            </a:lvl9pPr>
          </a:lstStyle>
          <a:p>
            <a:endParaRPr/>
          </a:p>
        </p:txBody>
      </p:sp>
      <p:sp>
        <p:nvSpPr>
          <p:cNvPr id="944" name="Google Shape;944;g3f5735e12be_0_1053"/>
          <p:cNvSpPr txBox="1">
            <a:spLocks noGrp="1"/>
          </p:cNvSpPr>
          <p:nvPr>
            <p:ph type="subTitle" idx="3"/>
          </p:nvPr>
        </p:nvSpPr>
        <p:spPr>
          <a:xfrm>
            <a:off x="2514600" y="1367000"/>
            <a:ext cx="1025100" cy="245700"/>
          </a:xfrm>
          <a:prstGeom prst="rect">
            <a:avLst/>
          </a:prstGeom>
        </p:spPr>
        <p:txBody>
          <a:bodyPr spcFirstLastPara="1" wrap="square" lIns="91425" tIns="0" rIns="91425" bIns="0" anchor="t" anchorCtr="0">
            <a:noAutofit/>
          </a:bodyPr>
          <a:lstStyle>
            <a:lvl1pPr lvl="0">
              <a:lnSpc>
                <a:spcPct val="100000"/>
              </a:lnSpc>
              <a:spcBef>
                <a:spcPts val="0"/>
              </a:spcBef>
              <a:spcAft>
                <a:spcPts val="0"/>
              </a:spcAft>
              <a:buNone/>
              <a:defRPr sz="1350" b="1"/>
            </a:lvl1pPr>
            <a:lvl2pPr lvl="1">
              <a:spcBef>
                <a:spcPts val="1600"/>
              </a:spcBef>
              <a:spcAft>
                <a:spcPts val="0"/>
              </a:spcAft>
              <a:buNone/>
              <a:defRPr/>
            </a:lvl2pPr>
            <a:lvl3pPr lvl="2">
              <a:spcBef>
                <a:spcPts val="1600"/>
              </a:spcBef>
              <a:spcAft>
                <a:spcPts val="0"/>
              </a:spcAft>
              <a:buNone/>
              <a:defRPr/>
            </a:lvl3pPr>
            <a:lvl4pPr lvl="3">
              <a:spcBef>
                <a:spcPts val="1600"/>
              </a:spcBef>
              <a:spcAft>
                <a:spcPts val="0"/>
              </a:spcAft>
              <a:buNone/>
              <a:defRPr/>
            </a:lvl4pPr>
            <a:lvl5pPr lvl="4">
              <a:spcBef>
                <a:spcPts val="1600"/>
              </a:spcBef>
              <a:spcAft>
                <a:spcPts val="0"/>
              </a:spcAft>
              <a:buNone/>
              <a:defRPr/>
            </a:lvl5pPr>
            <a:lvl6pPr lvl="5">
              <a:spcBef>
                <a:spcPts val="1600"/>
              </a:spcBef>
              <a:spcAft>
                <a:spcPts val="0"/>
              </a:spcAft>
              <a:buNone/>
              <a:defRPr/>
            </a:lvl6pPr>
            <a:lvl7pPr lvl="6">
              <a:spcBef>
                <a:spcPts val="1600"/>
              </a:spcBef>
              <a:spcAft>
                <a:spcPts val="0"/>
              </a:spcAft>
              <a:buNone/>
              <a:defRPr/>
            </a:lvl7pPr>
            <a:lvl8pPr lvl="7">
              <a:spcBef>
                <a:spcPts val="1600"/>
              </a:spcBef>
              <a:spcAft>
                <a:spcPts val="0"/>
              </a:spcAft>
              <a:buNone/>
              <a:defRPr/>
            </a:lvl8pPr>
            <a:lvl9pPr lvl="8">
              <a:spcBef>
                <a:spcPts val="1600"/>
              </a:spcBef>
              <a:spcAft>
                <a:spcPts val="1600"/>
              </a:spcAft>
              <a:buNone/>
              <a:defRPr/>
            </a:lvl9pPr>
          </a:lstStyle>
          <a:p>
            <a:endParaRPr/>
          </a:p>
        </p:txBody>
      </p:sp>
      <p:sp>
        <p:nvSpPr>
          <p:cNvPr id="945" name="Google Shape;945;g3f5735e12be_0_1053"/>
          <p:cNvSpPr txBox="1">
            <a:spLocks noGrp="1"/>
          </p:cNvSpPr>
          <p:nvPr>
            <p:ph type="subTitle" idx="4"/>
          </p:nvPr>
        </p:nvSpPr>
        <p:spPr>
          <a:xfrm>
            <a:off x="3543300" y="1367000"/>
            <a:ext cx="1025100" cy="245700"/>
          </a:xfrm>
          <a:prstGeom prst="rect">
            <a:avLst/>
          </a:prstGeom>
        </p:spPr>
        <p:txBody>
          <a:bodyPr spcFirstLastPara="1" wrap="square" lIns="91425" tIns="0" rIns="91425" bIns="0" anchor="t" anchorCtr="0">
            <a:noAutofit/>
          </a:bodyPr>
          <a:lstStyle>
            <a:lvl1pPr lvl="0">
              <a:lnSpc>
                <a:spcPct val="100000"/>
              </a:lnSpc>
              <a:spcBef>
                <a:spcPts val="0"/>
              </a:spcBef>
              <a:spcAft>
                <a:spcPts val="0"/>
              </a:spcAft>
              <a:buNone/>
              <a:defRPr sz="1350" b="1"/>
            </a:lvl1pPr>
            <a:lvl2pPr lvl="1">
              <a:spcBef>
                <a:spcPts val="1600"/>
              </a:spcBef>
              <a:spcAft>
                <a:spcPts val="0"/>
              </a:spcAft>
              <a:buNone/>
              <a:defRPr/>
            </a:lvl2pPr>
            <a:lvl3pPr lvl="2">
              <a:spcBef>
                <a:spcPts val="1600"/>
              </a:spcBef>
              <a:spcAft>
                <a:spcPts val="0"/>
              </a:spcAft>
              <a:buNone/>
              <a:defRPr/>
            </a:lvl3pPr>
            <a:lvl4pPr lvl="3">
              <a:spcBef>
                <a:spcPts val="1600"/>
              </a:spcBef>
              <a:spcAft>
                <a:spcPts val="0"/>
              </a:spcAft>
              <a:buNone/>
              <a:defRPr/>
            </a:lvl4pPr>
            <a:lvl5pPr lvl="4">
              <a:spcBef>
                <a:spcPts val="1600"/>
              </a:spcBef>
              <a:spcAft>
                <a:spcPts val="0"/>
              </a:spcAft>
              <a:buNone/>
              <a:defRPr/>
            </a:lvl5pPr>
            <a:lvl6pPr lvl="5">
              <a:spcBef>
                <a:spcPts val="1600"/>
              </a:spcBef>
              <a:spcAft>
                <a:spcPts val="0"/>
              </a:spcAft>
              <a:buNone/>
              <a:defRPr/>
            </a:lvl6pPr>
            <a:lvl7pPr lvl="6">
              <a:spcBef>
                <a:spcPts val="1600"/>
              </a:spcBef>
              <a:spcAft>
                <a:spcPts val="0"/>
              </a:spcAft>
              <a:buNone/>
              <a:defRPr/>
            </a:lvl7pPr>
            <a:lvl8pPr lvl="7">
              <a:spcBef>
                <a:spcPts val="1600"/>
              </a:spcBef>
              <a:spcAft>
                <a:spcPts val="0"/>
              </a:spcAft>
              <a:buNone/>
              <a:defRPr/>
            </a:lvl8pPr>
            <a:lvl9pPr lvl="8">
              <a:spcBef>
                <a:spcPts val="1600"/>
              </a:spcBef>
              <a:spcAft>
                <a:spcPts val="1600"/>
              </a:spcAft>
              <a:buNone/>
              <a:defRPr/>
            </a:lvl9pPr>
          </a:lstStyle>
          <a:p>
            <a:endParaRPr/>
          </a:p>
        </p:txBody>
      </p:sp>
      <p:sp>
        <p:nvSpPr>
          <p:cNvPr id="946" name="Google Shape;946;g3f5735e12be_0_1053"/>
          <p:cNvSpPr txBox="1">
            <a:spLocks noGrp="1"/>
          </p:cNvSpPr>
          <p:nvPr>
            <p:ph type="subTitle" idx="5"/>
          </p:nvPr>
        </p:nvSpPr>
        <p:spPr>
          <a:xfrm>
            <a:off x="4568400" y="1367000"/>
            <a:ext cx="1025100" cy="245700"/>
          </a:xfrm>
          <a:prstGeom prst="rect">
            <a:avLst/>
          </a:prstGeom>
        </p:spPr>
        <p:txBody>
          <a:bodyPr spcFirstLastPara="1" wrap="square" lIns="91425" tIns="0" rIns="91425" bIns="0" anchor="t" anchorCtr="0">
            <a:noAutofit/>
          </a:bodyPr>
          <a:lstStyle>
            <a:lvl1pPr lvl="0">
              <a:lnSpc>
                <a:spcPct val="100000"/>
              </a:lnSpc>
              <a:spcBef>
                <a:spcPts val="0"/>
              </a:spcBef>
              <a:spcAft>
                <a:spcPts val="0"/>
              </a:spcAft>
              <a:buNone/>
              <a:defRPr sz="1350" b="1"/>
            </a:lvl1pPr>
            <a:lvl2pPr lvl="1">
              <a:spcBef>
                <a:spcPts val="1600"/>
              </a:spcBef>
              <a:spcAft>
                <a:spcPts val="0"/>
              </a:spcAft>
              <a:buNone/>
              <a:defRPr/>
            </a:lvl2pPr>
            <a:lvl3pPr lvl="2">
              <a:spcBef>
                <a:spcPts val="1600"/>
              </a:spcBef>
              <a:spcAft>
                <a:spcPts val="0"/>
              </a:spcAft>
              <a:buNone/>
              <a:defRPr/>
            </a:lvl3pPr>
            <a:lvl4pPr lvl="3">
              <a:spcBef>
                <a:spcPts val="1600"/>
              </a:spcBef>
              <a:spcAft>
                <a:spcPts val="0"/>
              </a:spcAft>
              <a:buNone/>
              <a:defRPr/>
            </a:lvl4pPr>
            <a:lvl5pPr lvl="4">
              <a:spcBef>
                <a:spcPts val="1600"/>
              </a:spcBef>
              <a:spcAft>
                <a:spcPts val="0"/>
              </a:spcAft>
              <a:buNone/>
              <a:defRPr/>
            </a:lvl5pPr>
            <a:lvl6pPr lvl="5">
              <a:spcBef>
                <a:spcPts val="1600"/>
              </a:spcBef>
              <a:spcAft>
                <a:spcPts val="0"/>
              </a:spcAft>
              <a:buNone/>
              <a:defRPr/>
            </a:lvl6pPr>
            <a:lvl7pPr lvl="6">
              <a:spcBef>
                <a:spcPts val="1600"/>
              </a:spcBef>
              <a:spcAft>
                <a:spcPts val="0"/>
              </a:spcAft>
              <a:buNone/>
              <a:defRPr/>
            </a:lvl7pPr>
            <a:lvl8pPr lvl="7">
              <a:spcBef>
                <a:spcPts val="1600"/>
              </a:spcBef>
              <a:spcAft>
                <a:spcPts val="0"/>
              </a:spcAft>
              <a:buNone/>
              <a:defRPr/>
            </a:lvl8pPr>
            <a:lvl9pPr lvl="8">
              <a:spcBef>
                <a:spcPts val="1600"/>
              </a:spcBef>
              <a:spcAft>
                <a:spcPts val="1600"/>
              </a:spcAft>
              <a:buNone/>
              <a:defRPr/>
            </a:lvl9pPr>
          </a:lstStyle>
          <a:p>
            <a:endParaRPr/>
          </a:p>
        </p:txBody>
      </p:sp>
      <p:sp>
        <p:nvSpPr>
          <p:cNvPr id="947" name="Google Shape;947;g3f5735e12be_0_1053"/>
          <p:cNvSpPr txBox="1">
            <a:spLocks noGrp="1"/>
          </p:cNvSpPr>
          <p:nvPr>
            <p:ph type="subTitle" idx="6"/>
          </p:nvPr>
        </p:nvSpPr>
        <p:spPr>
          <a:xfrm>
            <a:off x="5600700" y="1367000"/>
            <a:ext cx="1025100" cy="245700"/>
          </a:xfrm>
          <a:prstGeom prst="rect">
            <a:avLst/>
          </a:prstGeom>
        </p:spPr>
        <p:txBody>
          <a:bodyPr spcFirstLastPara="1" wrap="square" lIns="91425" tIns="0" rIns="91425" bIns="0" anchor="t" anchorCtr="0">
            <a:noAutofit/>
          </a:bodyPr>
          <a:lstStyle>
            <a:lvl1pPr lvl="0">
              <a:lnSpc>
                <a:spcPct val="100000"/>
              </a:lnSpc>
              <a:spcBef>
                <a:spcPts val="0"/>
              </a:spcBef>
              <a:spcAft>
                <a:spcPts val="0"/>
              </a:spcAft>
              <a:buNone/>
              <a:defRPr sz="1350" b="1"/>
            </a:lvl1pPr>
            <a:lvl2pPr lvl="1">
              <a:spcBef>
                <a:spcPts val="1600"/>
              </a:spcBef>
              <a:spcAft>
                <a:spcPts val="0"/>
              </a:spcAft>
              <a:buNone/>
              <a:defRPr/>
            </a:lvl2pPr>
            <a:lvl3pPr lvl="2">
              <a:spcBef>
                <a:spcPts val="1600"/>
              </a:spcBef>
              <a:spcAft>
                <a:spcPts val="0"/>
              </a:spcAft>
              <a:buNone/>
              <a:defRPr/>
            </a:lvl3pPr>
            <a:lvl4pPr lvl="3">
              <a:spcBef>
                <a:spcPts val="1600"/>
              </a:spcBef>
              <a:spcAft>
                <a:spcPts val="0"/>
              </a:spcAft>
              <a:buNone/>
              <a:defRPr/>
            </a:lvl4pPr>
            <a:lvl5pPr lvl="4">
              <a:spcBef>
                <a:spcPts val="1600"/>
              </a:spcBef>
              <a:spcAft>
                <a:spcPts val="0"/>
              </a:spcAft>
              <a:buNone/>
              <a:defRPr/>
            </a:lvl5pPr>
            <a:lvl6pPr lvl="5">
              <a:spcBef>
                <a:spcPts val="1600"/>
              </a:spcBef>
              <a:spcAft>
                <a:spcPts val="0"/>
              </a:spcAft>
              <a:buNone/>
              <a:defRPr/>
            </a:lvl6pPr>
            <a:lvl7pPr lvl="6">
              <a:spcBef>
                <a:spcPts val="1600"/>
              </a:spcBef>
              <a:spcAft>
                <a:spcPts val="0"/>
              </a:spcAft>
              <a:buNone/>
              <a:defRPr/>
            </a:lvl7pPr>
            <a:lvl8pPr lvl="7">
              <a:spcBef>
                <a:spcPts val="1600"/>
              </a:spcBef>
              <a:spcAft>
                <a:spcPts val="0"/>
              </a:spcAft>
              <a:buNone/>
              <a:defRPr/>
            </a:lvl8pPr>
            <a:lvl9pPr lvl="8">
              <a:spcBef>
                <a:spcPts val="1600"/>
              </a:spcBef>
              <a:spcAft>
                <a:spcPts val="1600"/>
              </a:spcAft>
              <a:buNone/>
              <a:defRPr/>
            </a:lvl9pPr>
          </a:lstStyle>
          <a:p>
            <a:endParaRPr/>
          </a:p>
        </p:txBody>
      </p:sp>
      <p:sp>
        <p:nvSpPr>
          <p:cNvPr id="948" name="Google Shape;948;g3f5735e12be_0_1053"/>
          <p:cNvSpPr txBox="1">
            <a:spLocks noGrp="1"/>
          </p:cNvSpPr>
          <p:nvPr>
            <p:ph type="subTitle" idx="7"/>
          </p:nvPr>
        </p:nvSpPr>
        <p:spPr>
          <a:xfrm>
            <a:off x="6622200" y="1367000"/>
            <a:ext cx="1025100" cy="245700"/>
          </a:xfrm>
          <a:prstGeom prst="rect">
            <a:avLst/>
          </a:prstGeom>
        </p:spPr>
        <p:txBody>
          <a:bodyPr spcFirstLastPara="1" wrap="square" lIns="91425" tIns="0" rIns="91425" bIns="0" anchor="t" anchorCtr="0">
            <a:noAutofit/>
          </a:bodyPr>
          <a:lstStyle>
            <a:lvl1pPr lvl="0">
              <a:lnSpc>
                <a:spcPct val="100000"/>
              </a:lnSpc>
              <a:spcBef>
                <a:spcPts val="0"/>
              </a:spcBef>
              <a:spcAft>
                <a:spcPts val="0"/>
              </a:spcAft>
              <a:buNone/>
              <a:defRPr sz="1350" b="1"/>
            </a:lvl1pPr>
            <a:lvl2pPr lvl="1">
              <a:spcBef>
                <a:spcPts val="1600"/>
              </a:spcBef>
              <a:spcAft>
                <a:spcPts val="0"/>
              </a:spcAft>
              <a:buNone/>
              <a:defRPr/>
            </a:lvl2pPr>
            <a:lvl3pPr lvl="2">
              <a:spcBef>
                <a:spcPts val="1600"/>
              </a:spcBef>
              <a:spcAft>
                <a:spcPts val="0"/>
              </a:spcAft>
              <a:buNone/>
              <a:defRPr/>
            </a:lvl3pPr>
            <a:lvl4pPr lvl="3">
              <a:spcBef>
                <a:spcPts val="1600"/>
              </a:spcBef>
              <a:spcAft>
                <a:spcPts val="0"/>
              </a:spcAft>
              <a:buNone/>
              <a:defRPr/>
            </a:lvl4pPr>
            <a:lvl5pPr lvl="4">
              <a:spcBef>
                <a:spcPts val="1600"/>
              </a:spcBef>
              <a:spcAft>
                <a:spcPts val="0"/>
              </a:spcAft>
              <a:buNone/>
              <a:defRPr/>
            </a:lvl5pPr>
            <a:lvl6pPr lvl="5">
              <a:spcBef>
                <a:spcPts val="1600"/>
              </a:spcBef>
              <a:spcAft>
                <a:spcPts val="0"/>
              </a:spcAft>
              <a:buNone/>
              <a:defRPr/>
            </a:lvl6pPr>
            <a:lvl7pPr lvl="6">
              <a:spcBef>
                <a:spcPts val="1600"/>
              </a:spcBef>
              <a:spcAft>
                <a:spcPts val="0"/>
              </a:spcAft>
              <a:buNone/>
              <a:defRPr/>
            </a:lvl7pPr>
            <a:lvl8pPr lvl="7">
              <a:spcBef>
                <a:spcPts val="1600"/>
              </a:spcBef>
              <a:spcAft>
                <a:spcPts val="0"/>
              </a:spcAft>
              <a:buNone/>
              <a:defRPr/>
            </a:lvl8pPr>
            <a:lvl9pPr lvl="8">
              <a:spcBef>
                <a:spcPts val="1600"/>
              </a:spcBef>
              <a:spcAft>
                <a:spcPts val="1600"/>
              </a:spcAft>
              <a:buNone/>
              <a:defRPr/>
            </a:lvl9pPr>
          </a:lstStyle>
          <a:p>
            <a:endParaRPr/>
          </a:p>
        </p:txBody>
      </p:sp>
      <p:sp>
        <p:nvSpPr>
          <p:cNvPr id="949" name="Google Shape;949;g3f5735e12be_0_1053"/>
          <p:cNvSpPr txBox="1">
            <a:spLocks noGrp="1"/>
          </p:cNvSpPr>
          <p:nvPr>
            <p:ph type="subTitle" idx="8"/>
          </p:nvPr>
        </p:nvSpPr>
        <p:spPr>
          <a:xfrm>
            <a:off x="7658100" y="1367000"/>
            <a:ext cx="1025100" cy="245700"/>
          </a:xfrm>
          <a:prstGeom prst="rect">
            <a:avLst/>
          </a:prstGeom>
        </p:spPr>
        <p:txBody>
          <a:bodyPr spcFirstLastPara="1" wrap="square" lIns="91425" tIns="0" rIns="91425" bIns="0" anchor="t" anchorCtr="0">
            <a:noAutofit/>
          </a:bodyPr>
          <a:lstStyle>
            <a:lvl1pPr lvl="0">
              <a:lnSpc>
                <a:spcPct val="100000"/>
              </a:lnSpc>
              <a:spcBef>
                <a:spcPts val="0"/>
              </a:spcBef>
              <a:spcAft>
                <a:spcPts val="0"/>
              </a:spcAft>
              <a:buNone/>
              <a:defRPr sz="1350" b="1"/>
            </a:lvl1pPr>
            <a:lvl2pPr lvl="1">
              <a:spcBef>
                <a:spcPts val="1600"/>
              </a:spcBef>
              <a:spcAft>
                <a:spcPts val="0"/>
              </a:spcAft>
              <a:buNone/>
              <a:defRPr/>
            </a:lvl2pPr>
            <a:lvl3pPr lvl="2">
              <a:spcBef>
                <a:spcPts val="1600"/>
              </a:spcBef>
              <a:spcAft>
                <a:spcPts val="0"/>
              </a:spcAft>
              <a:buNone/>
              <a:defRPr/>
            </a:lvl3pPr>
            <a:lvl4pPr lvl="3">
              <a:spcBef>
                <a:spcPts val="1600"/>
              </a:spcBef>
              <a:spcAft>
                <a:spcPts val="0"/>
              </a:spcAft>
              <a:buNone/>
              <a:defRPr/>
            </a:lvl4pPr>
            <a:lvl5pPr lvl="4">
              <a:spcBef>
                <a:spcPts val="1600"/>
              </a:spcBef>
              <a:spcAft>
                <a:spcPts val="0"/>
              </a:spcAft>
              <a:buNone/>
              <a:defRPr/>
            </a:lvl5pPr>
            <a:lvl6pPr lvl="5">
              <a:spcBef>
                <a:spcPts val="1600"/>
              </a:spcBef>
              <a:spcAft>
                <a:spcPts val="0"/>
              </a:spcAft>
              <a:buNone/>
              <a:defRPr/>
            </a:lvl6pPr>
            <a:lvl7pPr lvl="6">
              <a:spcBef>
                <a:spcPts val="1600"/>
              </a:spcBef>
              <a:spcAft>
                <a:spcPts val="0"/>
              </a:spcAft>
              <a:buNone/>
              <a:defRPr/>
            </a:lvl7pPr>
            <a:lvl8pPr lvl="7">
              <a:spcBef>
                <a:spcPts val="1600"/>
              </a:spcBef>
              <a:spcAft>
                <a:spcPts val="0"/>
              </a:spcAft>
              <a:buNone/>
              <a:defRPr/>
            </a:lvl8pPr>
            <a:lvl9pPr lvl="8">
              <a:spcBef>
                <a:spcPts val="1600"/>
              </a:spcBef>
              <a:spcAft>
                <a:spcPts val="1600"/>
              </a:spcAft>
              <a:buNone/>
              <a:defRPr/>
            </a:lvl9pPr>
          </a:lstStyle>
          <a:p>
            <a:endParaRPr/>
          </a:p>
        </p:txBody>
      </p:sp>
      <p:cxnSp>
        <p:nvCxnSpPr>
          <p:cNvPr id="950" name="Google Shape;950;g3f5735e12be_0_1053"/>
          <p:cNvCxnSpPr/>
          <p:nvPr/>
        </p:nvCxnSpPr>
        <p:spPr>
          <a:xfrm>
            <a:off x="1482300" y="1367000"/>
            <a:ext cx="0" cy="2942400"/>
          </a:xfrm>
          <a:prstGeom prst="straightConnector1">
            <a:avLst/>
          </a:prstGeom>
          <a:noFill/>
          <a:ln w="9525" cap="flat" cmpd="sng">
            <a:solidFill>
              <a:schemeClr val="dk2"/>
            </a:solidFill>
            <a:prstDash val="lgDash"/>
            <a:round/>
            <a:headEnd type="none" w="med" len="med"/>
            <a:tailEnd type="none" w="med" len="med"/>
          </a:ln>
        </p:spPr>
      </p:cxnSp>
      <p:cxnSp>
        <p:nvCxnSpPr>
          <p:cNvPr id="951" name="Google Shape;951;g3f5735e12be_0_1053"/>
          <p:cNvCxnSpPr/>
          <p:nvPr/>
        </p:nvCxnSpPr>
        <p:spPr>
          <a:xfrm>
            <a:off x="2511000" y="1382058"/>
            <a:ext cx="0" cy="2942400"/>
          </a:xfrm>
          <a:prstGeom prst="straightConnector1">
            <a:avLst/>
          </a:prstGeom>
          <a:noFill/>
          <a:ln w="9525" cap="flat" cmpd="sng">
            <a:solidFill>
              <a:schemeClr val="dk2"/>
            </a:solidFill>
            <a:prstDash val="lgDash"/>
            <a:round/>
            <a:headEnd type="none" w="med" len="med"/>
            <a:tailEnd type="none" w="med" len="med"/>
          </a:ln>
        </p:spPr>
      </p:cxnSp>
      <p:cxnSp>
        <p:nvCxnSpPr>
          <p:cNvPr id="952" name="Google Shape;952;g3f5735e12be_0_1053"/>
          <p:cNvCxnSpPr/>
          <p:nvPr/>
        </p:nvCxnSpPr>
        <p:spPr>
          <a:xfrm>
            <a:off x="3539700" y="1382058"/>
            <a:ext cx="0" cy="2942400"/>
          </a:xfrm>
          <a:prstGeom prst="straightConnector1">
            <a:avLst/>
          </a:prstGeom>
          <a:noFill/>
          <a:ln w="9525" cap="flat" cmpd="sng">
            <a:solidFill>
              <a:schemeClr val="dk2"/>
            </a:solidFill>
            <a:prstDash val="lgDash"/>
            <a:round/>
            <a:headEnd type="none" w="med" len="med"/>
            <a:tailEnd type="none" w="med" len="med"/>
          </a:ln>
        </p:spPr>
      </p:cxnSp>
      <p:cxnSp>
        <p:nvCxnSpPr>
          <p:cNvPr id="953" name="Google Shape;953;g3f5735e12be_0_1053"/>
          <p:cNvCxnSpPr/>
          <p:nvPr/>
        </p:nvCxnSpPr>
        <p:spPr>
          <a:xfrm>
            <a:off x="4572000" y="1382058"/>
            <a:ext cx="0" cy="2942400"/>
          </a:xfrm>
          <a:prstGeom prst="straightConnector1">
            <a:avLst/>
          </a:prstGeom>
          <a:noFill/>
          <a:ln w="9525" cap="flat" cmpd="sng">
            <a:solidFill>
              <a:schemeClr val="dk2"/>
            </a:solidFill>
            <a:prstDash val="lgDash"/>
            <a:round/>
            <a:headEnd type="none" w="med" len="med"/>
            <a:tailEnd type="none" w="med" len="med"/>
          </a:ln>
        </p:spPr>
      </p:cxnSp>
      <p:cxnSp>
        <p:nvCxnSpPr>
          <p:cNvPr id="954" name="Google Shape;954;g3f5735e12be_0_1053"/>
          <p:cNvCxnSpPr/>
          <p:nvPr/>
        </p:nvCxnSpPr>
        <p:spPr>
          <a:xfrm>
            <a:off x="6625161" y="1371544"/>
            <a:ext cx="0" cy="2961300"/>
          </a:xfrm>
          <a:prstGeom prst="straightConnector1">
            <a:avLst/>
          </a:prstGeom>
          <a:noFill/>
          <a:ln w="9525" cap="flat" cmpd="sng">
            <a:solidFill>
              <a:schemeClr val="dk2"/>
            </a:solidFill>
            <a:prstDash val="lgDash"/>
            <a:round/>
            <a:headEnd type="none" w="med" len="med"/>
            <a:tailEnd type="none" w="med" len="med"/>
          </a:ln>
        </p:spPr>
      </p:cxnSp>
      <p:cxnSp>
        <p:nvCxnSpPr>
          <p:cNvPr id="955" name="Google Shape;955;g3f5735e12be_0_1053"/>
          <p:cNvCxnSpPr/>
          <p:nvPr/>
        </p:nvCxnSpPr>
        <p:spPr>
          <a:xfrm>
            <a:off x="7658100" y="1371544"/>
            <a:ext cx="0" cy="2961300"/>
          </a:xfrm>
          <a:prstGeom prst="straightConnector1">
            <a:avLst/>
          </a:prstGeom>
          <a:noFill/>
          <a:ln w="9525" cap="flat" cmpd="sng">
            <a:solidFill>
              <a:schemeClr val="dk2"/>
            </a:solidFill>
            <a:prstDash val="lgDash"/>
            <a:round/>
            <a:headEnd type="none" w="med" len="med"/>
            <a:tailEnd type="none" w="med" len="med"/>
          </a:ln>
        </p:spPr>
      </p:cxnSp>
      <p:cxnSp>
        <p:nvCxnSpPr>
          <p:cNvPr id="956" name="Google Shape;956;g3f5735e12be_0_1053"/>
          <p:cNvCxnSpPr/>
          <p:nvPr/>
        </p:nvCxnSpPr>
        <p:spPr>
          <a:xfrm>
            <a:off x="5596086" y="1371544"/>
            <a:ext cx="0" cy="2961300"/>
          </a:xfrm>
          <a:prstGeom prst="straightConnector1">
            <a:avLst/>
          </a:prstGeom>
          <a:noFill/>
          <a:ln w="9525" cap="flat" cmpd="sng">
            <a:solidFill>
              <a:schemeClr val="dk2"/>
            </a:solidFill>
            <a:prstDash val="lgDash"/>
            <a:round/>
            <a:headEnd type="none" w="med" len="med"/>
            <a:tailEnd type="none" w="med" len="med"/>
          </a:ln>
        </p:spPr>
      </p:cxnSp>
      <p:sp>
        <p:nvSpPr>
          <p:cNvPr id="957" name="Google Shape;957;g3f5735e12be_0_1053"/>
          <p:cNvSpPr txBox="1">
            <a:spLocks noGrp="1"/>
          </p:cNvSpPr>
          <p:nvPr>
            <p:ph type="sldNum" idx="12"/>
          </p:nvPr>
        </p:nvSpPr>
        <p:spPr>
          <a:xfrm>
            <a:off x="8686800" y="4686300"/>
            <a:ext cx="457200" cy="457200"/>
          </a:xfrm>
          <a:prstGeom prst="rect">
            <a:avLst/>
          </a:prstGeom>
        </p:spPr>
        <p:txBody>
          <a:bodyPr spcFirstLastPara="1" wrap="square" lIns="0" tIns="0" rIns="0" bIns="0" anchor="t" anchorCtr="0">
            <a:noAutofit/>
          </a:bodyPr>
          <a:lstStyle>
            <a:lvl1pPr lvl="0" algn="l">
              <a:buNone/>
              <a:defRPr sz="800">
                <a:solidFill>
                  <a:srgbClr val="000000"/>
                </a:solidFill>
                <a:latin typeface="Work Sans Medium"/>
                <a:ea typeface="Work Sans Medium"/>
                <a:cs typeface="Work Sans Medium"/>
                <a:sym typeface="Work Sans Medium"/>
              </a:defRPr>
            </a:lvl1pPr>
            <a:lvl2pPr lvl="1" algn="l">
              <a:buNone/>
              <a:defRPr sz="800">
                <a:solidFill>
                  <a:srgbClr val="000000"/>
                </a:solidFill>
                <a:latin typeface="Work Sans Medium"/>
                <a:ea typeface="Work Sans Medium"/>
                <a:cs typeface="Work Sans Medium"/>
                <a:sym typeface="Work Sans Medium"/>
              </a:defRPr>
            </a:lvl2pPr>
            <a:lvl3pPr lvl="2" algn="l">
              <a:buNone/>
              <a:defRPr sz="800">
                <a:solidFill>
                  <a:srgbClr val="000000"/>
                </a:solidFill>
                <a:latin typeface="Work Sans Medium"/>
                <a:ea typeface="Work Sans Medium"/>
                <a:cs typeface="Work Sans Medium"/>
                <a:sym typeface="Work Sans Medium"/>
              </a:defRPr>
            </a:lvl3pPr>
            <a:lvl4pPr lvl="3" algn="l">
              <a:buNone/>
              <a:defRPr sz="800">
                <a:solidFill>
                  <a:srgbClr val="000000"/>
                </a:solidFill>
                <a:latin typeface="Work Sans Medium"/>
                <a:ea typeface="Work Sans Medium"/>
                <a:cs typeface="Work Sans Medium"/>
                <a:sym typeface="Work Sans Medium"/>
              </a:defRPr>
            </a:lvl4pPr>
            <a:lvl5pPr lvl="4" algn="l">
              <a:buNone/>
              <a:defRPr sz="800">
                <a:solidFill>
                  <a:srgbClr val="000000"/>
                </a:solidFill>
                <a:latin typeface="Work Sans Medium"/>
                <a:ea typeface="Work Sans Medium"/>
                <a:cs typeface="Work Sans Medium"/>
                <a:sym typeface="Work Sans Medium"/>
              </a:defRPr>
            </a:lvl5pPr>
            <a:lvl6pPr lvl="5" algn="l">
              <a:buNone/>
              <a:defRPr sz="800">
                <a:solidFill>
                  <a:srgbClr val="000000"/>
                </a:solidFill>
                <a:latin typeface="Work Sans Medium"/>
                <a:ea typeface="Work Sans Medium"/>
                <a:cs typeface="Work Sans Medium"/>
                <a:sym typeface="Work Sans Medium"/>
              </a:defRPr>
            </a:lvl6pPr>
            <a:lvl7pPr lvl="6" algn="l">
              <a:buNone/>
              <a:defRPr sz="800">
                <a:solidFill>
                  <a:srgbClr val="000000"/>
                </a:solidFill>
                <a:latin typeface="Work Sans Medium"/>
                <a:ea typeface="Work Sans Medium"/>
                <a:cs typeface="Work Sans Medium"/>
                <a:sym typeface="Work Sans Medium"/>
              </a:defRPr>
            </a:lvl7pPr>
            <a:lvl8pPr lvl="7" algn="l">
              <a:buNone/>
              <a:defRPr sz="800">
                <a:solidFill>
                  <a:srgbClr val="000000"/>
                </a:solidFill>
                <a:latin typeface="Work Sans Medium"/>
                <a:ea typeface="Work Sans Medium"/>
                <a:cs typeface="Work Sans Medium"/>
                <a:sym typeface="Work Sans Medium"/>
              </a:defRPr>
            </a:lvl8pPr>
            <a:lvl9pPr lvl="8" algn="l">
              <a:buNone/>
              <a:defRPr sz="800">
                <a:solidFill>
                  <a:srgbClr val="000000"/>
                </a:solidFill>
                <a:latin typeface="Work Sans Medium"/>
                <a:ea typeface="Work Sans Medium"/>
                <a:cs typeface="Work Sans Medium"/>
                <a:sym typeface="Work Sans Medium"/>
              </a:defRPr>
            </a:lvl9pPr>
          </a:lstStyle>
          <a:p>
            <a:pPr marL="0" lvl="0" indent="0" algn="l" rtl="0">
              <a:spcBef>
                <a:spcPts val="0"/>
              </a:spcBef>
              <a:spcAft>
                <a:spcPts val="0"/>
              </a:spcAft>
              <a:buNone/>
            </a:pPr>
            <a:fld id="{00000000-1234-1234-1234-123412341234}" type="slidenum">
              <a:rPr lang="en"/>
              <a:t>‹#›</a:t>
            </a:fld>
            <a:endParaRPr/>
          </a:p>
        </p:txBody>
      </p:sp>
    </p:spTree>
  </p:cSld>
  <p:clrMapOvr>
    <a:masterClrMapping/>
  </p:clrMapOvr>
  <p:extLst>
    <p:ext uri="{DCECCB84-F9BA-43D5-87BE-67443E8EF086}">
      <p15:sldGuideLst xmlns:p15="http://schemas.microsoft.com/office/powerpoint/2012/main">
        <p15:guide id="1" orient="horz" pos="1620">
          <p15:clr>
            <a:srgbClr val="FA7B17"/>
          </p15:clr>
        </p15:guide>
        <p15:guide id="2" pos="2880">
          <p15:clr>
            <a:srgbClr val="FA7B17"/>
          </p15:clr>
        </p15:guide>
        <p15:guide id="3" pos="1584">
          <p15:clr>
            <a:srgbClr val="FA7B17"/>
          </p15:clr>
        </p15:guide>
        <p15:guide id="4" pos="4176">
          <p15:clr>
            <a:srgbClr val="FA7B17"/>
          </p15:clr>
        </p15:guide>
        <p15:guide id="5" pos="936">
          <p15:clr>
            <a:srgbClr val="FA7B17"/>
          </p15:clr>
        </p15:guide>
        <p15:guide id="6" pos="2232">
          <p15:clr>
            <a:srgbClr val="FA7B17"/>
          </p15:clr>
        </p15:guide>
        <p15:guide id="7" pos="3528">
          <p15:clr>
            <a:srgbClr val="FA7B17"/>
          </p15:clr>
        </p15:guide>
        <p15:guide id="8" pos="4824">
          <p15:clr>
            <a:srgbClr val="FA7B17"/>
          </p15:clr>
        </p15:guide>
        <p15:guide id="9" orient="horz" pos="861">
          <p15:clr>
            <a:srgbClr val="FA7B17"/>
          </p15:clr>
        </p15:guide>
        <p15:guide id="10" orient="horz" pos="2304">
          <p15:clr>
            <a:srgbClr val="FA7B17"/>
          </p15:clr>
        </p15:guide>
      </p15:sldGuideLst>
    </p:ext>
  </p:extLst>
</p:sldLayout>
</file>

<file path=ppt/slideLayouts/slideLayout161.xml><?xml version="1.0" encoding="utf-8"?>
<p:sldLayout xmlns:a="http://schemas.openxmlformats.org/drawingml/2006/main" xmlns:r="http://schemas.openxmlformats.org/officeDocument/2006/relationships" xmlns:p="http://schemas.openxmlformats.org/presentationml/2006/main" matchingName="Closing slide">
  <p:cSld name="TITLE_1">
    <p:spTree>
      <p:nvGrpSpPr>
        <p:cNvPr id="1" name="Shape 958"/>
        <p:cNvGrpSpPr/>
        <p:nvPr/>
      </p:nvGrpSpPr>
      <p:grpSpPr>
        <a:xfrm>
          <a:off x="0" y="0"/>
          <a:ext cx="0" cy="0"/>
          <a:chOff x="0" y="0"/>
          <a:chExt cx="0" cy="0"/>
        </a:xfrm>
      </p:grpSpPr>
      <p:sp>
        <p:nvSpPr>
          <p:cNvPr id="959" name="Google Shape;959;g3f5735e12be_0_1071"/>
          <p:cNvSpPr/>
          <p:nvPr/>
        </p:nvSpPr>
        <p:spPr>
          <a:xfrm>
            <a:off x="0" y="50"/>
            <a:ext cx="9144000" cy="2842800"/>
          </a:xfrm>
          <a:prstGeom prst="rect">
            <a:avLst/>
          </a:prstGeom>
          <a:solidFill>
            <a:srgbClr val="00AC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0" name="Google Shape;960;g3f5735e12be_0_1071"/>
          <p:cNvSpPr/>
          <p:nvPr/>
        </p:nvSpPr>
        <p:spPr>
          <a:xfrm>
            <a:off x="0" y="2842518"/>
            <a:ext cx="9144000" cy="994200"/>
          </a:xfrm>
          <a:prstGeom prst="rect">
            <a:avLst/>
          </a:prstGeom>
          <a:solidFill>
            <a:srgbClr val="AC005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1" name="Google Shape;961;g3f5735e12be_0_1071"/>
          <p:cNvSpPr/>
          <p:nvPr/>
        </p:nvSpPr>
        <p:spPr>
          <a:xfrm>
            <a:off x="0" y="4149250"/>
            <a:ext cx="9144000" cy="994200"/>
          </a:xfrm>
          <a:prstGeom prst="rect">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2" name="Google Shape;962;g3f5735e12be_0_1071"/>
          <p:cNvSpPr/>
          <p:nvPr/>
        </p:nvSpPr>
        <p:spPr>
          <a:xfrm>
            <a:off x="0" y="3837637"/>
            <a:ext cx="9144000" cy="311400"/>
          </a:xfrm>
          <a:prstGeom prst="rect">
            <a:avLst/>
          </a:pr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963" name="Google Shape;963;g3f5735e12be_0_1071"/>
          <p:cNvPicPr preferRelativeResize="0"/>
          <p:nvPr/>
        </p:nvPicPr>
        <p:blipFill rotWithShape="1">
          <a:blip r:embed="rId2">
            <a:alphaModFix/>
          </a:blip>
          <a:srcRect b="56395"/>
          <a:stretch/>
        </p:blipFill>
        <p:spPr>
          <a:xfrm>
            <a:off x="299175" y="316450"/>
            <a:ext cx="2566000" cy="1047725"/>
          </a:xfrm>
          <a:prstGeom prst="rect">
            <a:avLst/>
          </a:prstGeom>
          <a:noFill/>
          <a:ln>
            <a:noFill/>
          </a:ln>
        </p:spPr>
      </p:pic>
    </p:spTree>
  </p:cSld>
  <p:clrMapOvr>
    <a:masterClrMapping/>
  </p:clrMapOvr>
</p:sldLayout>
</file>

<file path=ppt/slideLayouts/slideLayout162.xml><?xml version="1.0" encoding="utf-8"?>
<p:sldLayout xmlns:a="http://schemas.openxmlformats.org/drawingml/2006/main" xmlns:r="http://schemas.openxmlformats.org/officeDocument/2006/relationships" xmlns:p="http://schemas.openxmlformats.org/presentationml/2006/main" matchingName="Closing slide (with text)">
  <p:cSld name="TITLE_1_1">
    <p:spTree>
      <p:nvGrpSpPr>
        <p:cNvPr id="1" name="Shape 964"/>
        <p:cNvGrpSpPr/>
        <p:nvPr/>
      </p:nvGrpSpPr>
      <p:grpSpPr>
        <a:xfrm>
          <a:off x="0" y="0"/>
          <a:ext cx="0" cy="0"/>
          <a:chOff x="0" y="0"/>
          <a:chExt cx="0" cy="0"/>
        </a:xfrm>
      </p:grpSpPr>
      <p:sp>
        <p:nvSpPr>
          <p:cNvPr id="965" name="Google Shape;965;g3f5735e12be_0_1077"/>
          <p:cNvSpPr/>
          <p:nvPr/>
        </p:nvSpPr>
        <p:spPr>
          <a:xfrm>
            <a:off x="0" y="50"/>
            <a:ext cx="232500" cy="2842800"/>
          </a:xfrm>
          <a:prstGeom prst="rect">
            <a:avLst/>
          </a:prstGeom>
          <a:solidFill>
            <a:srgbClr val="00AC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6" name="Google Shape;966;g3f5735e12be_0_1077"/>
          <p:cNvSpPr/>
          <p:nvPr/>
        </p:nvSpPr>
        <p:spPr>
          <a:xfrm>
            <a:off x="0" y="2842525"/>
            <a:ext cx="232500" cy="994200"/>
          </a:xfrm>
          <a:prstGeom prst="rect">
            <a:avLst/>
          </a:prstGeom>
          <a:solidFill>
            <a:srgbClr val="AC005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7" name="Google Shape;967;g3f5735e12be_0_1077"/>
          <p:cNvSpPr/>
          <p:nvPr/>
        </p:nvSpPr>
        <p:spPr>
          <a:xfrm>
            <a:off x="0" y="4149250"/>
            <a:ext cx="232500" cy="994200"/>
          </a:xfrm>
          <a:prstGeom prst="rect">
            <a:avLst/>
          </a:prstGeom>
          <a:solidFill>
            <a:srgbClr val="F7B51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8" name="Google Shape;968;g3f5735e12be_0_1077"/>
          <p:cNvSpPr/>
          <p:nvPr/>
        </p:nvSpPr>
        <p:spPr>
          <a:xfrm>
            <a:off x="0" y="3837625"/>
            <a:ext cx="232500" cy="311400"/>
          </a:xfrm>
          <a:prstGeom prst="rect">
            <a:avLst/>
          </a:pr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9" name="Google Shape;969;g3f5735e12be_0_1077"/>
          <p:cNvSpPr txBox="1">
            <a:spLocks noGrp="1"/>
          </p:cNvSpPr>
          <p:nvPr>
            <p:ph type="title"/>
          </p:nvPr>
        </p:nvSpPr>
        <p:spPr>
          <a:xfrm>
            <a:off x="591450" y="2722775"/>
            <a:ext cx="3900300" cy="232500"/>
          </a:xfrm>
          <a:prstGeom prst="rect">
            <a:avLst/>
          </a:prstGeom>
        </p:spPr>
        <p:txBody>
          <a:bodyPr spcFirstLastPara="1" wrap="square" lIns="91425" tIns="91425" rIns="91425" bIns="91425" anchor="t" anchorCtr="0">
            <a:noAutofit/>
          </a:bodyPr>
          <a:lstStyle>
            <a:lvl1pPr lvl="0">
              <a:spcBef>
                <a:spcPts val="0"/>
              </a:spcBef>
              <a:spcAft>
                <a:spcPts val="0"/>
              </a:spcAft>
              <a:buSzPts val="1400"/>
              <a:buNone/>
              <a:defRPr sz="1400"/>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970" name="Google Shape;970;g3f5735e12be_0_1077"/>
          <p:cNvSpPr txBox="1">
            <a:spLocks noGrp="1"/>
          </p:cNvSpPr>
          <p:nvPr>
            <p:ph type="title" idx="2"/>
          </p:nvPr>
        </p:nvSpPr>
        <p:spPr>
          <a:xfrm>
            <a:off x="591450" y="2924775"/>
            <a:ext cx="4805400" cy="591300"/>
          </a:xfrm>
          <a:prstGeom prst="rect">
            <a:avLst/>
          </a:prstGeom>
        </p:spPr>
        <p:txBody>
          <a:bodyPr spcFirstLastPara="1" wrap="square" lIns="91425" tIns="91425" rIns="91425" bIns="91425" anchor="t" anchorCtr="0">
            <a:noAutofit/>
          </a:bodyPr>
          <a:lstStyle>
            <a:lvl1pPr lvl="0">
              <a:spcBef>
                <a:spcPts val="0"/>
              </a:spcBef>
              <a:spcAft>
                <a:spcPts val="0"/>
              </a:spcAft>
              <a:buSzPts val="1400"/>
              <a:buNone/>
              <a:defRPr sz="1400" b="0"/>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971" name="Google Shape;971;g3f5735e12be_0_1077"/>
          <p:cNvSpPr txBox="1">
            <a:spLocks noGrp="1"/>
          </p:cNvSpPr>
          <p:nvPr>
            <p:ph type="title" idx="3"/>
          </p:nvPr>
        </p:nvSpPr>
        <p:spPr>
          <a:xfrm>
            <a:off x="591450" y="3697675"/>
            <a:ext cx="4805400" cy="591300"/>
          </a:xfrm>
          <a:prstGeom prst="rect">
            <a:avLst/>
          </a:prstGeom>
        </p:spPr>
        <p:txBody>
          <a:bodyPr spcFirstLastPara="1" wrap="square" lIns="91425" tIns="91425" rIns="91425" bIns="91425" anchor="t" anchorCtr="0">
            <a:noAutofit/>
          </a:bodyPr>
          <a:lstStyle>
            <a:lvl1pPr lvl="0">
              <a:spcBef>
                <a:spcPts val="0"/>
              </a:spcBef>
              <a:spcAft>
                <a:spcPts val="0"/>
              </a:spcAft>
              <a:buSzPts val="1400"/>
              <a:buNone/>
              <a:defRPr sz="1400" b="0"/>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Tree>
  </p:cSld>
  <p:clrMapOvr>
    <a:masterClrMapping/>
  </p:clrMapOvr>
</p:sldLayout>
</file>

<file path=ppt/slideLayouts/slideLayout163.xml><?xml version="1.0" encoding="utf-8"?>
<p:sldLayout xmlns:a="http://schemas.openxmlformats.org/drawingml/2006/main" xmlns:r="http://schemas.openxmlformats.org/officeDocument/2006/relationships" xmlns:p="http://schemas.openxmlformats.org/presentationml/2006/main" matchingName="Truly Blank">
  <p:cSld name="BLANK_1">
    <p:spTree>
      <p:nvGrpSpPr>
        <p:cNvPr id="1" name="Shape 972"/>
        <p:cNvGrpSpPr/>
        <p:nvPr/>
      </p:nvGrpSpPr>
      <p:grpSpPr>
        <a:xfrm>
          <a:off x="0" y="0"/>
          <a:ext cx="0" cy="0"/>
          <a:chOff x="0" y="0"/>
          <a:chExt cx="0" cy="0"/>
        </a:xfrm>
      </p:grpSpPr>
    </p:spTree>
  </p:cSld>
  <p:clrMapOvr>
    <a:masterClrMapping/>
  </p:clrMapOvr>
</p:sldLayout>
</file>

<file path=ppt/slideLayouts/slideLayout164.xml><?xml version="1.0" encoding="utf-8"?>
<p:sldLayout xmlns:a="http://schemas.openxmlformats.org/drawingml/2006/main" xmlns:r="http://schemas.openxmlformats.org/officeDocument/2006/relationships" xmlns:p="http://schemas.openxmlformats.org/presentationml/2006/main" matchingName="Title and body 1">
  <p:cSld name="TITLE_AND_BODY_1_1">
    <p:spTree>
      <p:nvGrpSpPr>
        <p:cNvPr id="1" name="Shape 973"/>
        <p:cNvGrpSpPr/>
        <p:nvPr/>
      </p:nvGrpSpPr>
      <p:grpSpPr>
        <a:xfrm>
          <a:off x="0" y="0"/>
          <a:ext cx="0" cy="0"/>
          <a:chOff x="0" y="0"/>
          <a:chExt cx="0" cy="0"/>
        </a:xfrm>
      </p:grpSpPr>
      <p:sp>
        <p:nvSpPr>
          <p:cNvPr id="974" name="Google Shape;974;g3f5735e12be_0_1086"/>
          <p:cNvSpPr txBox="1">
            <a:spLocks noGrp="1"/>
          </p:cNvSpPr>
          <p:nvPr>
            <p:ph type="title"/>
          </p:nvPr>
        </p:nvSpPr>
        <p:spPr>
          <a:xfrm>
            <a:off x="311700" y="97475"/>
            <a:ext cx="8520600" cy="920400"/>
          </a:xfrm>
          <a:prstGeom prst="rect">
            <a:avLst/>
          </a:prstGeom>
        </p:spPr>
        <p:txBody>
          <a:bodyPr spcFirstLastPara="1" wrap="square" lIns="91425" tIns="91425" rIns="91425" bIns="91425" anchor="b" anchorCtr="0">
            <a:noAutofit/>
          </a:bodyPr>
          <a:lstStyle>
            <a:lvl1pPr lvl="0">
              <a:spcBef>
                <a:spcPts val="0"/>
              </a:spcBef>
              <a:spcAft>
                <a:spcPts val="0"/>
              </a:spcAft>
              <a:buClr>
                <a:srgbClr val="339EDD"/>
              </a:buClr>
              <a:buSzPts val="3600"/>
              <a:buFont typeface="Proxima Nova"/>
              <a:buNone/>
              <a:defRPr sz="3600" b="1">
                <a:solidFill>
                  <a:srgbClr val="339EDD"/>
                </a:solidFill>
                <a:latin typeface="Proxima Nova"/>
                <a:ea typeface="Proxima Nova"/>
                <a:cs typeface="Proxima Nova"/>
                <a:sym typeface="Proxima Nova"/>
              </a:defRPr>
            </a:lvl1pPr>
            <a:lvl2pPr lvl="1">
              <a:spcBef>
                <a:spcPts val="0"/>
              </a:spcBef>
              <a:spcAft>
                <a:spcPts val="0"/>
              </a:spcAft>
              <a:buClr>
                <a:srgbClr val="339EDD"/>
              </a:buClr>
              <a:buSzPts val="3600"/>
              <a:buNone/>
              <a:defRPr sz="3600" b="1">
                <a:solidFill>
                  <a:srgbClr val="339EDD"/>
                </a:solidFill>
              </a:defRPr>
            </a:lvl2pPr>
            <a:lvl3pPr lvl="2">
              <a:spcBef>
                <a:spcPts val="0"/>
              </a:spcBef>
              <a:spcAft>
                <a:spcPts val="0"/>
              </a:spcAft>
              <a:buClr>
                <a:srgbClr val="339EDD"/>
              </a:buClr>
              <a:buSzPts val="3600"/>
              <a:buNone/>
              <a:defRPr sz="3600" b="1">
                <a:solidFill>
                  <a:srgbClr val="339EDD"/>
                </a:solidFill>
              </a:defRPr>
            </a:lvl3pPr>
            <a:lvl4pPr lvl="3">
              <a:spcBef>
                <a:spcPts val="0"/>
              </a:spcBef>
              <a:spcAft>
                <a:spcPts val="0"/>
              </a:spcAft>
              <a:buClr>
                <a:srgbClr val="339EDD"/>
              </a:buClr>
              <a:buSzPts val="3600"/>
              <a:buNone/>
              <a:defRPr sz="3600" b="1">
                <a:solidFill>
                  <a:srgbClr val="339EDD"/>
                </a:solidFill>
              </a:defRPr>
            </a:lvl4pPr>
            <a:lvl5pPr lvl="4">
              <a:spcBef>
                <a:spcPts val="0"/>
              </a:spcBef>
              <a:spcAft>
                <a:spcPts val="0"/>
              </a:spcAft>
              <a:buClr>
                <a:srgbClr val="339EDD"/>
              </a:buClr>
              <a:buSzPts val="3600"/>
              <a:buNone/>
              <a:defRPr sz="3600" b="1">
                <a:solidFill>
                  <a:srgbClr val="339EDD"/>
                </a:solidFill>
              </a:defRPr>
            </a:lvl5pPr>
            <a:lvl6pPr lvl="5">
              <a:spcBef>
                <a:spcPts val="0"/>
              </a:spcBef>
              <a:spcAft>
                <a:spcPts val="0"/>
              </a:spcAft>
              <a:buClr>
                <a:srgbClr val="339EDD"/>
              </a:buClr>
              <a:buSzPts val="3600"/>
              <a:buNone/>
              <a:defRPr sz="3600" b="1">
                <a:solidFill>
                  <a:srgbClr val="339EDD"/>
                </a:solidFill>
              </a:defRPr>
            </a:lvl6pPr>
            <a:lvl7pPr lvl="6">
              <a:spcBef>
                <a:spcPts val="0"/>
              </a:spcBef>
              <a:spcAft>
                <a:spcPts val="0"/>
              </a:spcAft>
              <a:buClr>
                <a:srgbClr val="339EDD"/>
              </a:buClr>
              <a:buSzPts val="3600"/>
              <a:buNone/>
              <a:defRPr sz="3600" b="1">
                <a:solidFill>
                  <a:srgbClr val="339EDD"/>
                </a:solidFill>
              </a:defRPr>
            </a:lvl7pPr>
            <a:lvl8pPr lvl="7">
              <a:spcBef>
                <a:spcPts val="0"/>
              </a:spcBef>
              <a:spcAft>
                <a:spcPts val="0"/>
              </a:spcAft>
              <a:buClr>
                <a:srgbClr val="339EDD"/>
              </a:buClr>
              <a:buSzPts val="3600"/>
              <a:buNone/>
              <a:defRPr sz="3600" b="1">
                <a:solidFill>
                  <a:srgbClr val="339EDD"/>
                </a:solidFill>
              </a:defRPr>
            </a:lvl8pPr>
            <a:lvl9pPr lvl="8">
              <a:spcBef>
                <a:spcPts val="0"/>
              </a:spcBef>
              <a:spcAft>
                <a:spcPts val="0"/>
              </a:spcAft>
              <a:buClr>
                <a:srgbClr val="339EDD"/>
              </a:buClr>
              <a:buSzPts val="3600"/>
              <a:buNone/>
              <a:defRPr sz="3600" b="1">
                <a:solidFill>
                  <a:srgbClr val="339EDD"/>
                </a:solidFill>
              </a:defRPr>
            </a:lvl9pPr>
          </a:lstStyle>
          <a:p>
            <a:endParaRPr/>
          </a:p>
        </p:txBody>
      </p:sp>
      <p:sp>
        <p:nvSpPr>
          <p:cNvPr id="975" name="Google Shape;975;g3f5735e12be_0_1086"/>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lvl1pPr marL="457200" lvl="0" indent="-349250">
              <a:spcBef>
                <a:spcPts val="0"/>
              </a:spcBef>
              <a:spcAft>
                <a:spcPts val="0"/>
              </a:spcAft>
              <a:buClr>
                <a:srgbClr val="000000"/>
              </a:buClr>
              <a:buSzPts val="1900"/>
              <a:buFont typeface="Proxima Nova"/>
              <a:buChar char="●"/>
              <a:defRPr>
                <a:solidFill>
                  <a:srgbClr val="000000"/>
                </a:solidFill>
                <a:latin typeface="Proxima Nova"/>
                <a:ea typeface="Proxima Nova"/>
                <a:cs typeface="Proxima Nova"/>
                <a:sym typeface="Proxima Nova"/>
              </a:defRPr>
            </a:lvl1pPr>
            <a:lvl2pPr marL="914400" lvl="1" indent="-317500">
              <a:spcBef>
                <a:spcPts val="1600"/>
              </a:spcBef>
              <a:spcAft>
                <a:spcPts val="0"/>
              </a:spcAft>
              <a:buClr>
                <a:srgbClr val="000000"/>
              </a:buClr>
              <a:buSzPts val="1400"/>
              <a:buFont typeface="Proxima Nova"/>
              <a:buChar char="○"/>
              <a:defRPr>
                <a:solidFill>
                  <a:srgbClr val="000000"/>
                </a:solidFill>
                <a:latin typeface="Proxima Nova"/>
                <a:ea typeface="Proxima Nova"/>
                <a:cs typeface="Proxima Nova"/>
                <a:sym typeface="Proxima Nova"/>
              </a:defRPr>
            </a:lvl2pPr>
            <a:lvl3pPr marL="1371600" lvl="2" indent="-317500">
              <a:spcBef>
                <a:spcPts val="1600"/>
              </a:spcBef>
              <a:spcAft>
                <a:spcPts val="0"/>
              </a:spcAft>
              <a:buClr>
                <a:srgbClr val="000000"/>
              </a:buClr>
              <a:buSzPts val="1400"/>
              <a:buFont typeface="Proxima Nova"/>
              <a:buChar char="■"/>
              <a:defRPr>
                <a:solidFill>
                  <a:srgbClr val="000000"/>
                </a:solidFill>
                <a:latin typeface="Proxima Nova"/>
                <a:ea typeface="Proxima Nova"/>
                <a:cs typeface="Proxima Nova"/>
                <a:sym typeface="Proxima Nova"/>
              </a:defRPr>
            </a:lvl3pPr>
            <a:lvl4pPr marL="1828800" lvl="3" indent="-317500">
              <a:spcBef>
                <a:spcPts val="1600"/>
              </a:spcBef>
              <a:spcAft>
                <a:spcPts val="0"/>
              </a:spcAft>
              <a:buClr>
                <a:srgbClr val="000000"/>
              </a:buClr>
              <a:buSzPts val="1400"/>
              <a:buFont typeface="Proxima Nova"/>
              <a:buChar char="●"/>
              <a:defRPr>
                <a:solidFill>
                  <a:srgbClr val="000000"/>
                </a:solidFill>
                <a:latin typeface="Proxima Nova"/>
                <a:ea typeface="Proxima Nova"/>
                <a:cs typeface="Proxima Nova"/>
                <a:sym typeface="Proxima Nova"/>
              </a:defRPr>
            </a:lvl4pPr>
            <a:lvl5pPr marL="2286000" lvl="4" indent="-285750">
              <a:spcBef>
                <a:spcPts val="1600"/>
              </a:spcBef>
              <a:spcAft>
                <a:spcPts val="0"/>
              </a:spcAft>
              <a:buClr>
                <a:srgbClr val="000000"/>
              </a:buClr>
              <a:buSzPts val="900"/>
              <a:buFont typeface="Proxima Nova"/>
              <a:buChar char="○"/>
              <a:defRPr>
                <a:solidFill>
                  <a:srgbClr val="000000"/>
                </a:solidFill>
                <a:latin typeface="Proxima Nova"/>
                <a:ea typeface="Proxima Nova"/>
                <a:cs typeface="Proxima Nova"/>
                <a:sym typeface="Proxima Nova"/>
              </a:defRPr>
            </a:lvl5pPr>
            <a:lvl6pPr marL="2743200" lvl="5" indent="-285750">
              <a:spcBef>
                <a:spcPts val="1600"/>
              </a:spcBef>
              <a:spcAft>
                <a:spcPts val="0"/>
              </a:spcAft>
              <a:buClr>
                <a:srgbClr val="000000"/>
              </a:buClr>
              <a:buSzPts val="900"/>
              <a:buFont typeface="Proxima Nova"/>
              <a:buChar char="■"/>
              <a:defRPr>
                <a:solidFill>
                  <a:srgbClr val="000000"/>
                </a:solidFill>
                <a:latin typeface="Proxima Nova"/>
                <a:ea typeface="Proxima Nova"/>
                <a:cs typeface="Proxima Nova"/>
                <a:sym typeface="Proxima Nova"/>
              </a:defRPr>
            </a:lvl6pPr>
            <a:lvl7pPr marL="3200400" lvl="6" indent="-317500">
              <a:spcBef>
                <a:spcPts val="1600"/>
              </a:spcBef>
              <a:spcAft>
                <a:spcPts val="0"/>
              </a:spcAft>
              <a:buClr>
                <a:srgbClr val="000000"/>
              </a:buClr>
              <a:buSzPts val="1400"/>
              <a:buFont typeface="Proxima Nova"/>
              <a:buChar char="●"/>
              <a:defRPr>
                <a:solidFill>
                  <a:srgbClr val="000000"/>
                </a:solidFill>
                <a:latin typeface="Proxima Nova"/>
                <a:ea typeface="Proxima Nova"/>
                <a:cs typeface="Proxima Nova"/>
                <a:sym typeface="Proxima Nova"/>
              </a:defRPr>
            </a:lvl7pPr>
            <a:lvl8pPr marL="3657600" lvl="7" indent="-285750">
              <a:spcBef>
                <a:spcPts val="1600"/>
              </a:spcBef>
              <a:spcAft>
                <a:spcPts val="0"/>
              </a:spcAft>
              <a:buClr>
                <a:srgbClr val="000000"/>
              </a:buClr>
              <a:buSzPts val="900"/>
              <a:buFont typeface="Proxima Nova"/>
              <a:buChar char="○"/>
              <a:defRPr>
                <a:solidFill>
                  <a:srgbClr val="000000"/>
                </a:solidFill>
                <a:latin typeface="Proxima Nova"/>
                <a:ea typeface="Proxima Nova"/>
                <a:cs typeface="Proxima Nova"/>
                <a:sym typeface="Proxima Nova"/>
              </a:defRPr>
            </a:lvl8pPr>
            <a:lvl9pPr marL="4114800" lvl="8" indent="-285750">
              <a:spcBef>
                <a:spcPts val="1600"/>
              </a:spcBef>
              <a:spcAft>
                <a:spcPts val="1600"/>
              </a:spcAft>
              <a:buClr>
                <a:srgbClr val="000000"/>
              </a:buClr>
              <a:buSzPts val="900"/>
              <a:buFont typeface="Proxima Nova"/>
              <a:buChar char="■"/>
              <a:defRPr>
                <a:solidFill>
                  <a:srgbClr val="000000"/>
                </a:solidFill>
                <a:latin typeface="Proxima Nova"/>
                <a:ea typeface="Proxima Nova"/>
                <a:cs typeface="Proxima Nova"/>
                <a:sym typeface="Proxima Nova"/>
              </a:defRPr>
            </a:lvl9pPr>
          </a:lstStyle>
          <a:p>
            <a:endParaRPr/>
          </a:p>
        </p:txBody>
      </p:sp>
    </p:spTree>
  </p:cSld>
  <p:clrMapOvr>
    <a:masterClrMapping/>
  </p:clrMapOvr>
</p:sldLayout>
</file>

<file path=ppt/slideLayouts/slideLayout165.xml><?xml version="1.0" encoding="utf-8"?>
<p:sldLayout xmlns:a="http://schemas.openxmlformats.org/drawingml/2006/main" xmlns:r="http://schemas.openxmlformats.org/officeDocument/2006/relationships" xmlns:p="http://schemas.openxmlformats.org/presentationml/2006/main" matchingName="Simple statement">
  <p:cSld name="TITLE_2">
    <p:bg>
      <p:bgPr>
        <a:solidFill>
          <a:srgbClr val="E7F9F8"/>
        </a:solidFill>
        <a:effectLst/>
      </p:bgPr>
    </p:bg>
    <p:spTree>
      <p:nvGrpSpPr>
        <p:cNvPr id="1" name="Shape 976"/>
        <p:cNvGrpSpPr/>
        <p:nvPr/>
      </p:nvGrpSpPr>
      <p:grpSpPr>
        <a:xfrm>
          <a:off x="0" y="0"/>
          <a:ext cx="0" cy="0"/>
          <a:chOff x="0" y="0"/>
          <a:chExt cx="0" cy="0"/>
        </a:xfrm>
      </p:grpSpPr>
      <p:sp>
        <p:nvSpPr>
          <p:cNvPr id="977" name="Google Shape;977;g3f5735e12be_0_1089"/>
          <p:cNvSpPr txBox="1">
            <a:spLocks noGrp="1"/>
          </p:cNvSpPr>
          <p:nvPr>
            <p:ph type="sldNum" idx="12"/>
          </p:nvPr>
        </p:nvSpPr>
        <p:spPr>
          <a:xfrm>
            <a:off x="8556791" y="4749851"/>
            <a:ext cx="548700" cy="393600"/>
          </a:xfrm>
          <a:prstGeom prst="rect">
            <a:avLst/>
          </a:prstGeom>
        </p:spPr>
        <p:txBody>
          <a:bodyPr spcFirstLastPara="1" wrap="square" lIns="91425" tIns="91425" rIns="91425" bIns="91425" anchor="ctr" anchorCtr="0">
            <a:noAutofit/>
          </a:bodyPr>
          <a:lstStyle>
            <a:lvl1pPr lvl="0">
              <a:buNone/>
              <a:defRPr sz="1200">
                <a:solidFill>
                  <a:srgbClr val="082E4C"/>
                </a:solidFill>
                <a:latin typeface="Proxima Nova"/>
                <a:ea typeface="Proxima Nova"/>
                <a:cs typeface="Proxima Nova"/>
                <a:sym typeface="Proxima Nova"/>
              </a:defRPr>
            </a:lvl1pPr>
            <a:lvl2pPr lvl="1">
              <a:buNone/>
              <a:defRPr sz="1200">
                <a:solidFill>
                  <a:srgbClr val="082E4C"/>
                </a:solidFill>
                <a:latin typeface="Proxima Nova"/>
                <a:ea typeface="Proxima Nova"/>
                <a:cs typeface="Proxima Nova"/>
                <a:sym typeface="Proxima Nova"/>
              </a:defRPr>
            </a:lvl2pPr>
            <a:lvl3pPr lvl="2">
              <a:buNone/>
              <a:defRPr sz="1200">
                <a:solidFill>
                  <a:srgbClr val="082E4C"/>
                </a:solidFill>
                <a:latin typeface="Proxima Nova"/>
                <a:ea typeface="Proxima Nova"/>
                <a:cs typeface="Proxima Nova"/>
                <a:sym typeface="Proxima Nova"/>
              </a:defRPr>
            </a:lvl3pPr>
            <a:lvl4pPr lvl="3">
              <a:buNone/>
              <a:defRPr sz="1200">
                <a:solidFill>
                  <a:srgbClr val="082E4C"/>
                </a:solidFill>
                <a:latin typeface="Proxima Nova"/>
                <a:ea typeface="Proxima Nova"/>
                <a:cs typeface="Proxima Nova"/>
                <a:sym typeface="Proxima Nova"/>
              </a:defRPr>
            </a:lvl4pPr>
            <a:lvl5pPr lvl="4">
              <a:buNone/>
              <a:defRPr sz="1200">
                <a:solidFill>
                  <a:srgbClr val="082E4C"/>
                </a:solidFill>
                <a:latin typeface="Proxima Nova"/>
                <a:ea typeface="Proxima Nova"/>
                <a:cs typeface="Proxima Nova"/>
                <a:sym typeface="Proxima Nova"/>
              </a:defRPr>
            </a:lvl5pPr>
            <a:lvl6pPr lvl="5">
              <a:buNone/>
              <a:defRPr sz="1200">
                <a:solidFill>
                  <a:srgbClr val="082E4C"/>
                </a:solidFill>
                <a:latin typeface="Proxima Nova"/>
                <a:ea typeface="Proxima Nova"/>
                <a:cs typeface="Proxima Nova"/>
                <a:sym typeface="Proxima Nova"/>
              </a:defRPr>
            </a:lvl6pPr>
            <a:lvl7pPr lvl="6">
              <a:buNone/>
              <a:defRPr sz="1200">
                <a:solidFill>
                  <a:srgbClr val="082E4C"/>
                </a:solidFill>
                <a:latin typeface="Proxima Nova"/>
                <a:ea typeface="Proxima Nova"/>
                <a:cs typeface="Proxima Nova"/>
                <a:sym typeface="Proxima Nova"/>
              </a:defRPr>
            </a:lvl7pPr>
            <a:lvl8pPr lvl="7">
              <a:buNone/>
              <a:defRPr sz="1200">
                <a:solidFill>
                  <a:srgbClr val="082E4C"/>
                </a:solidFill>
                <a:latin typeface="Proxima Nova"/>
                <a:ea typeface="Proxima Nova"/>
                <a:cs typeface="Proxima Nova"/>
                <a:sym typeface="Proxima Nova"/>
              </a:defRPr>
            </a:lvl8pPr>
            <a:lvl9pPr lvl="8">
              <a:buNone/>
              <a:defRPr sz="1200">
                <a:solidFill>
                  <a:srgbClr val="082E4C"/>
                </a:solidFill>
                <a:latin typeface="Proxima Nova"/>
                <a:ea typeface="Proxima Nova"/>
                <a:cs typeface="Proxima Nova"/>
                <a:sym typeface="Proxima Nova"/>
              </a:defRPr>
            </a:lvl9pPr>
          </a:lstStyle>
          <a:p>
            <a:pPr marL="0" lvl="0" indent="0" algn="r" rtl="0">
              <a:spcBef>
                <a:spcPts val="0"/>
              </a:spcBef>
              <a:spcAft>
                <a:spcPts val="0"/>
              </a:spcAft>
              <a:buNone/>
            </a:pPr>
            <a:fld id="{00000000-1234-1234-1234-123412341234}" type="slidenum">
              <a:rPr lang="en"/>
              <a:t>‹#›</a:t>
            </a:fld>
            <a:endParaRPr/>
          </a:p>
        </p:txBody>
      </p:sp>
      <p:sp>
        <p:nvSpPr>
          <p:cNvPr id="978" name="Google Shape;978;g3f5735e12be_0_1089"/>
          <p:cNvSpPr txBox="1">
            <a:spLocks noGrp="1"/>
          </p:cNvSpPr>
          <p:nvPr>
            <p:ph type="ctrTitle"/>
          </p:nvPr>
        </p:nvSpPr>
        <p:spPr>
          <a:xfrm>
            <a:off x="685800" y="940449"/>
            <a:ext cx="7772400" cy="2139900"/>
          </a:xfrm>
          <a:prstGeom prst="rect">
            <a:avLst/>
          </a:prstGeom>
        </p:spPr>
        <p:txBody>
          <a:bodyPr spcFirstLastPara="1" wrap="square" lIns="91425" tIns="91425" rIns="91425" bIns="91425" anchor="b" anchorCtr="0">
            <a:noAutofit/>
          </a:bodyPr>
          <a:lstStyle>
            <a:lvl1pPr lvl="0">
              <a:spcBef>
                <a:spcPts val="0"/>
              </a:spcBef>
              <a:spcAft>
                <a:spcPts val="0"/>
              </a:spcAft>
              <a:buClr>
                <a:srgbClr val="3D4CEC"/>
              </a:buClr>
              <a:buSzPts val="3600"/>
              <a:buNone/>
              <a:defRPr sz="3600">
                <a:solidFill>
                  <a:srgbClr val="3D4CEC"/>
                </a:solidFill>
              </a:defRPr>
            </a:lvl1pPr>
            <a:lvl2pPr lvl="1" algn="ctr">
              <a:spcBef>
                <a:spcPts val="0"/>
              </a:spcBef>
              <a:spcAft>
                <a:spcPts val="0"/>
              </a:spcAft>
              <a:buClr>
                <a:srgbClr val="085073"/>
              </a:buClr>
              <a:buSzPts val="2800"/>
              <a:buNone/>
              <a:defRPr>
                <a:solidFill>
                  <a:srgbClr val="085073"/>
                </a:solidFill>
              </a:defRPr>
            </a:lvl2pPr>
            <a:lvl3pPr lvl="2" algn="ctr">
              <a:spcBef>
                <a:spcPts val="0"/>
              </a:spcBef>
              <a:spcAft>
                <a:spcPts val="0"/>
              </a:spcAft>
              <a:buClr>
                <a:srgbClr val="085073"/>
              </a:buClr>
              <a:buSzPts val="2800"/>
              <a:buNone/>
              <a:defRPr>
                <a:solidFill>
                  <a:srgbClr val="085073"/>
                </a:solidFill>
              </a:defRPr>
            </a:lvl3pPr>
            <a:lvl4pPr lvl="3" algn="ctr">
              <a:spcBef>
                <a:spcPts val="0"/>
              </a:spcBef>
              <a:spcAft>
                <a:spcPts val="0"/>
              </a:spcAft>
              <a:buClr>
                <a:srgbClr val="085073"/>
              </a:buClr>
              <a:buSzPts val="2800"/>
              <a:buNone/>
              <a:defRPr>
                <a:solidFill>
                  <a:srgbClr val="085073"/>
                </a:solidFill>
              </a:defRPr>
            </a:lvl4pPr>
            <a:lvl5pPr lvl="4" algn="ctr">
              <a:spcBef>
                <a:spcPts val="0"/>
              </a:spcBef>
              <a:spcAft>
                <a:spcPts val="0"/>
              </a:spcAft>
              <a:buClr>
                <a:srgbClr val="085073"/>
              </a:buClr>
              <a:buSzPts val="2800"/>
              <a:buNone/>
              <a:defRPr>
                <a:solidFill>
                  <a:srgbClr val="085073"/>
                </a:solidFill>
              </a:defRPr>
            </a:lvl5pPr>
            <a:lvl6pPr lvl="5" algn="ctr">
              <a:spcBef>
                <a:spcPts val="0"/>
              </a:spcBef>
              <a:spcAft>
                <a:spcPts val="0"/>
              </a:spcAft>
              <a:buClr>
                <a:srgbClr val="085073"/>
              </a:buClr>
              <a:buSzPts val="2800"/>
              <a:buNone/>
              <a:defRPr>
                <a:solidFill>
                  <a:srgbClr val="085073"/>
                </a:solidFill>
              </a:defRPr>
            </a:lvl6pPr>
            <a:lvl7pPr lvl="6" algn="ctr">
              <a:spcBef>
                <a:spcPts val="0"/>
              </a:spcBef>
              <a:spcAft>
                <a:spcPts val="0"/>
              </a:spcAft>
              <a:buClr>
                <a:srgbClr val="085073"/>
              </a:buClr>
              <a:buSzPts val="2800"/>
              <a:buNone/>
              <a:defRPr>
                <a:solidFill>
                  <a:srgbClr val="085073"/>
                </a:solidFill>
              </a:defRPr>
            </a:lvl7pPr>
            <a:lvl8pPr lvl="7" algn="ctr">
              <a:spcBef>
                <a:spcPts val="0"/>
              </a:spcBef>
              <a:spcAft>
                <a:spcPts val="0"/>
              </a:spcAft>
              <a:buClr>
                <a:srgbClr val="085073"/>
              </a:buClr>
              <a:buSzPts val="2800"/>
              <a:buNone/>
              <a:defRPr>
                <a:solidFill>
                  <a:srgbClr val="085073"/>
                </a:solidFill>
              </a:defRPr>
            </a:lvl8pPr>
            <a:lvl9pPr lvl="8" algn="ctr">
              <a:spcBef>
                <a:spcPts val="0"/>
              </a:spcBef>
              <a:spcAft>
                <a:spcPts val="0"/>
              </a:spcAft>
              <a:buClr>
                <a:srgbClr val="085073"/>
              </a:buClr>
              <a:buSzPts val="2800"/>
              <a:buNone/>
              <a:defRPr>
                <a:solidFill>
                  <a:srgbClr val="085073"/>
                </a:solidFill>
              </a:defRPr>
            </a:lvl9pPr>
          </a:lstStyle>
          <a:p>
            <a:endParaRPr/>
          </a:p>
        </p:txBody>
      </p:sp>
      <p:sp>
        <p:nvSpPr>
          <p:cNvPr id="979" name="Google Shape;979;g3f5735e12be_0_1089"/>
          <p:cNvSpPr txBox="1">
            <a:spLocks noGrp="1"/>
          </p:cNvSpPr>
          <p:nvPr>
            <p:ph type="subTitle" idx="1"/>
          </p:nvPr>
        </p:nvSpPr>
        <p:spPr>
          <a:xfrm>
            <a:off x="685800" y="3080350"/>
            <a:ext cx="4616100" cy="441300"/>
          </a:xfrm>
          <a:prstGeom prst="rect">
            <a:avLst/>
          </a:prstGeom>
        </p:spPr>
        <p:txBody>
          <a:bodyPr spcFirstLastPara="1" wrap="square" lIns="91425" tIns="91425" rIns="91425" bIns="91425" anchor="t" anchorCtr="0">
            <a:noAutofit/>
          </a:bodyPr>
          <a:lstStyle>
            <a:lvl1pPr lvl="0">
              <a:spcBef>
                <a:spcPts val="0"/>
              </a:spcBef>
              <a:spcAft>
                <a:spcPts val="0"/>
              </a:spcAft>
              <a:buNone/>
              <a:defRPr sz="2000"/>
            </a:lvl1pPr>
            <a:lvl2pPr lvl="1">
              <a:spcBef>
                <a:spcPts val="1600"/>
              </a:spcBef>
              <a:spcAft>
                <a:spcPts val="0"/>
              </a:spcAft>
              <a:buNone/>
              <a:defRPr sz="2000"/>
            </a:lvl2pPr>
            <a:lvl3pPr lvl="2">
              <a:spcBef>
                <a:spcPts val="1600"/>
              </a:spcBef>
              <a:spcAft>
                <a:spcPts val="0"/>
              </a:spcAft>
              <a:buNone/>
              <a:defRPr sz="2000"/>
            </a:lvl3pPr>
            <a:lvl4pPr lvl="3">
              <a:spcBef>
                <a:spcPts val="1600"/>
              </a:spcBef>
              <a:spcAft>
                <a:spcPts val="0"/>
              </a:spcAft>
              <a:buNone/>
              <a:defRPr sz="2000"/>
            </a:lvl4pPr>
            <a:lvl5pPr lvl="4">
              <a:spcBef>
                <a:spcPts val="1600"/>
              </a:spcBef>
              <a:spcAft>
                <a:spcPts val="0"/>
              </a:spcAft>
              <a:buNone/>
              <a:defRPr sz="2000"/>
            </a:lvl5pPr>
            <a:lvl6pPr lvl="5">
              <a:spcBef>
                <a:spcPts val="1600"/>
              </a:spcBef>
              <a:spcAft>
                <a:spcPts val="0"/>
              </a:spcAft>
              <a:buNone/>
              <a:defRPr sz="2000"/>
            </a:lvl6pPr>
            <a:lvl7pPr lvl="6">
              <a:spcBef>
                <a:spcPts val="1600"/>
              </a:spcBef>
              <a:spcAft>
                <a:spcPts val="0"/>
              </a:spcAft>
              <a:buNone/>
              <a:defRPr sz="2000"/>
            </a:lvl7pPr>
            <a:lvl8pPr lvl="7">
              <a:spcBef>
                <a:spcPts val="1600"/>
              </a:spcBef>
              <a:spcAft>
                <a:spcPts val="0"/>
              </a:spcAft>
              <a:buNone/>
              <a:defRPr sz="2000"/>
            </a:lvl8pPr>
            <a:lvl9pPr lvl="8">
              <a:spcBef>
                <a:spcPts val="1600"/>
              </a:spcBef>
              <a:spcAft>
                <a:spcPts val="1600"/>
              </a:spcAft>
              <a:buNone/>
              <a:defRPr sz="2000"/>
            </a:lvl9pPr>
          </a:lstStyle>
          <a:p>
            <a:endParaRPr/>
          </a:p>
        </p:txBody>
      </p:sp>
    </p:spTree>
  </p:cSld>
  <p:clrMapOvr>
    <a:masterClrMapping/>
  </p:clrMapOvr>
</p:sldLayout>
</file>

<file path=ppt/slideLayouts/slideLayout166.xml><?xml version="1.0" encoding="utf-8"?>
<p:sldLayout xmlns:a="http://schemas.openxmlformats.org/drawingml/2006/main" xmlns:r="http://schemas.openxmlformats.org/officeDocument/2006/relationships" xmlns:p="http://schemas.openxmlformats.org/presentationml/2006/main" matchingName="TITLE_AND_BODY_2">
  <p:cSld name="TITLE_AND_BODY_2">
    <p:spTree>
      <p:nvGrpSpPr>
        <p:cNvPr id="1" name="Shape 980"/>
        <p:cNvGrpSpPr/>
        <p:nvPr/>
      </p:nvGrpSpPr>
      <p:grpSpPr>
        <a:xfrm>
          <a:off x="0" y="0"/>
          <a:ext cx="0" cy="0"/>
          <a:chOff x="0" y="0"/>
          <a:chExt cx="0" cy="0"/>
        </a:xfrm>
      </p:grpSpPr>
      <p:sp>
        <p:nvSpPr>
          <p:cNvPr id="981" name="Google Shape;981;g3f5735e12be_0_1093"/>
          <p:cNvSpPr txBox="1">
            <a:spLocks noGrp="1"/>
          </p:cNvSpPr>
          <p:nvPr>
            <p:ph type="title"/>
          </p:nvPr>
        </p:nvSpPr>
        <p:spPr>
          <a:xfrm>
            <a:off x="311700" y="97475"/>
            <a:ext cx="8520600" cy="920400"/>
          </a:xfrm>
          <a:prstGeom prst="rect">
            <a:avLst/>
          </a:prstGeom>
        </p:spPr>
        <p:txBody>
          <a:bodyPr spcFirstLastPara="1" wrap="square" lIns="91425" tIns="91425" rIns="91425" bIns="91425" anchor="b" anchorCtr="0">
            <a:noAutofit/>
          </a:bodyPr>
          <a:lstStyle>
            <a:lvl1pPr lvl="0">
              <a:spcBef>
                <a:spcPts val="0"/>
              </a:spcBef>
              <a:spcAft>
                <a:spcPts val="0"/>
              </a:spcAft>
              <a:buClr>
                <a:srgbClr val="339EDD"/>
              </a:buClr>
              <a:buSzPts val="3600"/>
              <a:buFont typeface="Proxima Nova"/>
              <a:buNone/>
              <a:defRPr sz="3600" b="1">
                <a:solidFill>
                  <a:srgbClr val="339EDD"/>
                </a:solidFill>
                <a:latin typeface="Proxima Nova"/>
                <a:ea typeface="Proxima Nova"/>
                <a:cs typeface="Proxima Nova"/>
                <a:sym typeface="Proxima Nova"/>
              </a:defRPr>
            </a:lvl1pPr>
            <a:lvl2pPr lvl="1">
              <a:spcBef>
                <a:spcPts val="0"/>
              </a:spcBef>
              <a:spcAft>
                <a:spcPts val="0"/>
              </a:spcAft>
              <a:buClr>
                <a:srgbClr val="339EDD"/>
              </a:buClr>
              <a:buSzPts val="3600"/>
              <a:buNone/>
              <a:defRPr sz="3600" b="1">
                <a:solidFill>
                  <a:srgbClr val="339EDD"/>
                </a:solidFill>
              </a:defRPr>
            </a:lvl2pPr>
            <a:lvl3pPr lvl="2">
              <a:spcBef>
                <a:spcPts val="0"/>
              </a:spcBef>
              <a:spcAft>
                <a:spcPts val="0"/>
              </a:spcAft>
              <a:buClr>
                <a:srgbClr val="339EDD"/>
              </a:buClr>
              <a:buSzPts val="3600"/>
              <a:buNone/>
              <a:defRPr sz="3600" b="1">
                <a:solidFill>
                  <a:srgbClr val="339EDD"/>
                </a:solidFill>
              </a:defRPr>
            </a:lvl3pPr>
            <a:lvl4pPr lvl="3">
              <a:spcBef>
                <a:spcPts val="0"/>
              </a:spcBef>
              <a:spcAft>
                <a:spcPts val="0"/>
              </a:spcAft>
              <a:buClr>
                <a:srgbClr val="339EDD"/>
              </a:buClr>
              <a:buSzPts val="3600"/>
              <a:buNone/>
              <a:defRPr sz="3600" b="1">
                <a:solidFill>
                  <a:srgbClr val="339EDD"/>
                </a:solidFill>
              </a:defRPr>
            </a:lvl4pPr>
            <a:lvl5pPr lvl="4">
              <a:spcBef>
                <a:spcPts val="0"/>
              </a:spcBef>
              <a:spcAft>
                <a:spcPts val="0"/>
              </a:spcAft>
              <a:buClr>
                <a:srgbClr val="339EDD"/>
              </a:buClr>
              <a:buSzPts val="3600"/>
              <a:buNone/>
              <a:defRPr sz="3600" b="1">
                <a:solidFill>
                  <a:srgbClr val="339EDD"/>
                </a:solidFill>
              </a:defRPr>
            </a:lvl5pPr>
            <a:lvl6pPr lvl="5">
              <a:spcBef>
                <a:spcPts val="0"/>
              </a:spcBef>
              <a:spcAft>
                <a:spcPts val="0"/>
              </a:spcAft>
              <a:buClr>
                <a:srgbClr val="339EDD"/>
              </a:buClr>
              <a:buSzPts val="3600"/>
              <a:buNone/>
              <a:defRPr sz="3600" b="1">
                <a:solidFill>
                  <a:srgbClr val="339EDD"/>
                </a:solidFill>
              </a:defRPr>
            </a:lvl6pPr>
            <a:lvl7pPr lvl="6">
              <a:spcBef>
                <a:spcPts val="0"/>
              </a:spcBef>
              <a:spcAft>
                <a:spcPts val="0"/>
              </a:spcAft>
              <a:buClr>
                <a:srgbClr val="339EDD"/>
              </a:buClr>
              <a:buSzPts val="3600"/>
              <a:buNone/>
              <a:defRPr sz="3600" b="1">
                <a:solidFill>
                  <a:srgbClr val="339EDD"/>
                </a:solidFill>
              </a:defRPr>
            </a:lvl7pPr>
            <a:lvl8pPr lvl="7">
              <a:spcBef>
                <a:spcPts val="0"/>
              </a:spcBef>
              <a:spcAft>
                <a:spcPts val="0"/>
              </a:spcAft>
              <a:buClr>
                <a:srgbClr val="339EDD"/>
              </a:buClr>
              <a:buSzPts val="3600"/>
              <a:buNone/>
              <a:defRPr sz="3600" b="1">
                <a:solidFill>
                  <a:srgbClr val="339EDD"/>
                </a:solidFill>
              </a:defRPr>
            </a:lvl8pPr>
            <a:lvl9pPr lvl="8">
              <a:spcBef>
                <a:spcPts val="0"/>
              </a:spcBef>
              <a:spcAft>
                <a:spcPts val="0"/>
              </a:spcAft>
              <a:buClr>
                <a:srgbClr val="339EDD"/>
              </a:buClr>
              <a:buSzPts val="3600"/>
              <a:buNone/>
              <a:defRPr sz="3600" b="1">
                <a:solidFill>
                  <a:srgbClr val="339EDD"/>
                </a:solidFill>
              </a:defRPr>
            </a:lvl9pPr>
          </a:lstStyle>
          <a:p>
            <a:endParaRPr/>
          </a:p>
        </p:txBody>
      </p:sp>
      <p:sp>
        <p:nvSpPr>
          <p:cNvPr id="982" name="Google Shape;982;g3f5735e12be_0_1093"/>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lvl1pPr marL="457200" lvl="0" indent="-349250">
              <a:spcBef>
                <a:spcPts val="0"/>
              </a:spcBef>
              <a:spcAft>
                <a:spcPts val="0"/>
              </a:spcAft>
              <a:buClr>
                <a:srgbClr val="000000"/>
              </a:buClr>
              <a:buSzPts val="1900"/>
              <a:buFont typeface="Proxima Nova"/>
              <a:buChar char="●"/>
              <a:defRPr>
                <a:solidFill>
                  <a:srgbClr val="000000"/>
                </a:solidFill>
                <a:latin typeface="Proxima Nova"/>
                <a:ea typeface="Proxima Nova"/>
                <a:cs typeface="Proxima Nova"/>
                <a:sym typeface="Proxima Nova"/>
              </a:defRPr>
            </a:lvl1pPr>
            <a:lvl2pPr marL="914400" lvl="1" indent="-317500">
              <a:spcBef>
                <a:spcPts val="1600"/>
              </a:spcBef>
              <a:spcAft>
                <a:spcPts val="0"/>
              </a:spcAft>
              <a:buClr>
                <a:srgbClr val="000000"/>
              </a:buClr>
              <a:buSzPts val="1400"/>
              <a:buFont typeface="Proxima Nova"/>
              <a:buChar char="○"/>
              <a:defRPr>
                <a:solidFill>
                  <a:srgbClr val="000000"/>
                </a:solidFill>
                <a:latin typeface="Proxima Nova"/>
                <a:ea typeface="Proxima Nova"/>
                <a:cs typeface="Proxima Nova"/>
                <a:sym typeface="Proxima Nova"/>
              </a:defRPr>
            </a:lvl2pPr>
            <a:lvl3pPr marL="1371600" lvl="2" indent="-317500">
              <a:spcBef>
                <a:spcPts val="1600"/>
              </a:spcBef>
              <a:spcAft>
                <a:spcPts val="0"/>
              </a:spcAft>
              <a:buClr>
                <a:srgbClr val="000000"/>
              </a:buClr>
              <a:buSzPts val="1400"/>
              <a:buFont typeface="Proxima Nova"/>
              <a:buChar char="■"/>
              <a:defRPr>
                <a:solidFill>
                  <a:srgbClr val="000000"/>
                </a:solidFill>
                <a:latin typeface="Proxima Nova"/>
                <a:ea typeface="Proxima Nova"/>
                <a:cs typeface="Proxima Nova"/>
                <a:sym typeface="Proxima Nova"/>
              </a:defRPr>
            </a:lvl3pPr>
            <a:lvl4pPr marL="1828800" lvl="3" indent="-317500">
              <a:spcBef>
                <a:spcPts val="1600"/>
              </a:spcBef>
              <a:spcAft>
                <a:spcPts val="0"/>
              </a:spcAft>
              <a:buClr>
                <a:srgbClr val="000000"/>
              </a:buClr>
              <a:buSzPts val="1400"/>
              <a:buFont typeface="Proxima Nova"/>
              <a:buChar char="●"/>
              <a:defRPr>
                <a:solidFill>
                  <a:srgbClr val="000000"/>
                </a:solidFill>
                <a:latin typeface="Proxima Nova"/>
                <a:ea typeface="Proxima Nova"/>
                <a:cs typeface="Proxima Nova"/>
                <a:sym typeface="Proxima Nova"/>
              </a:defRPr>
            </a:lvl4pPr>
            <a:lvl5pPr marL="2286000" lvl="4" indent="-285750">
              <a:spcBef>
                <a:spcPts val="1600"/>
              </a:spcBef>
              <a:spcAft>
                <a:spcPts val="0"/>
              </a:spcAft>
              <a:buClr>
                <a:srgbClr val="000000"/>
              </a:buClr>
              <a:buSzPts val="900"/>
              <a:buFont typeface="Proxima Nova"/>
              <a:buChar char="○"/>
              <a:defRPr>
                <a:solidFill>
                  <a:srgbClr val="000000"/>
                </a:solidFill>
                <a:latin typeface="Proxima Nova"/>
                <a:ea typeface="Proxima Nova"/>
                <a:cs typeface="Proxima Nova"/>
                <a:sym typeface="Proxima Nova"/>
              </a:defRPr>
            </a:lvl5pPr>
            <a:lvl6pPr marL="2743200" lvl="5" indent="-285750">
              <a:spcBef>
                <a:spcPts val="1600"/>
              </a:spcBef>
              <a:spcAft>
                <a:spcPts val="0"/>
              </a:spcAft>
              <a:buClr>
                <a:srgbClr val="000000"/>
              </a:buClr>
              <a:buSzPts val="900"/>
              <a:buFont typeface="Proxima Nova"/>
              <a:buChar char="■"/>
              <a:defRPr>
                <a:solidFill>
                  <a:srgbClr val="000000"/>
                </a:solidFill>
                <a:latin typeface="Proxima Nova"/>
                <a:ea typeface="Proxima Nova"/>
                <a:cs typeface="Proxima Nova"/>
                <a:sym typeface="Proxima Nova"/>
              </a:defRPr>
            </a:lvl6pPr>
            <a:lvl7pPr marL="3200400" lvl="6" indent="-317500">
              <a:spcBef>
                <a:spcPts val="1600"/>
              </a:spcBef>
              <a:spcAft>
                <a:spcPts val="0"/>
              </a:spcAft>
              <a:buClr>
                <a:srgbClr val="000000"/>
              </a:buClr>
              <a:buSzPts val="1400"/>
              <a:buFont typeface="Proxima Nova"/>
              <a:buChar char="●"/>
              <a:defRPr>
                <a:solidFill>
                  <a:srgbClr val="000000"/>
                </a:solidFill>
                <a:latin typeface="Proxima Nova"/>
                <a:ea typeface="Proxima Nova"/>
                <a:cs typeface="Proxima Nova"/>
                <a:sym typeface="Proxima Nova"/>
              </a:defRPr>
            </a:lvl7pPr>
            <a:lvl8pPr marL="3657600" lvl="7" indent="-285750">
              <a:spcBef>
                <a:spcPts val="1600"/>
              </a:spcBef>
              <a:spcAft>
                <a:spcPts val="0"/>
              </a:spcAft>
              <a:buClr>
                <a:srgbClr val="000000"/>
              </a:buClr>
              <a:buSzPts val="900"/>
              <a:buFont typeface="Proxima Nova"/>
              <a:buChar char="○"/>
              <a:defRPr>
                <a:solidFill>
                  <a:srgbClr val="000000"/>
                </a:solidFill>
                <a:latin typeface="Proxima Nova"/>
                <a:ea typeface="Proxima Nova"/>
                <a:cs typeface="Proxima Nova"/>
                <a:sym typeface="Proxima Nova"/>
              </a:defRPr>
            </a:lvl8pPr>
            <a:lvl9pPr marL="4114800" lvl="8" indent="-285750">
              <a:spcBef>
                <a:spcPts val="1600"/>
              </a:spcBef>
              <a:spcAft>
                <a:spcPts val="1600"/>
              </a:spcAft>
              <a:buClr>
                <a:srgbClr val="000000"/>
              </a:buClr>
              <a:buSzPts val="900"/>
              <a:buFont typeface="Proxima Nova"/>
              <a:buChar char="■"/>
              <a:defRPr>
                <a:solidFill>
                  <a:srgbClr val="000000"/>
                </a:solidFill>
                <a:latin typeface="Proxima Nova"/>
                <a:ea typeface="Proxima Nova"/>
                <a:cs typeface="Proxima Nova"/>
                <a:sym typeface="Proxima Nova"/>
              </a:defRPr>
            </a:lvl9pPr>
          </a:lstStyle>
          <a:p>
            <a:endParaRPr/>
          </a:p>
        </p:txBody>
      </p:sp>
      <p:sp>
        <p:nvSpPr>
          <p:cNvPr id="983" name="Google Shape;983;g3f5735e12be_0_1093"/>
          <p:cNvSpPr txBox="1">
            <a:spLocks noGrp="1"/>
          </p:cNvSpPr>
          <p:nvPr>
            <p:ph type="subTitle" idx="2"/>
          </p:nvPr>
        </p:nvSpPr>
        <p:spPr>
          <a:xfrm>
            <a:off x="3367125" y="4728073"/>
            <a:ext cx="4734000" cy="353400"/>
          </a:xfrm>
          <a:prstGeom prst="rect">
            <a:avLst/>
          </a:prstGeom>
        </p:spPr>
        <p:txBody>
          <a:bodyPr spcFirstLastPara="1" wrap="square" lIns="91425" tIns="91425" rIns="91425" bIns="91425" anchor="b" anchorCtr="0">
            <a:noAutofit/>
          </a:bodyPr>
          <a:lstStyle>
            <a:lvl1pPr lvl="0" algn="r">
              <a:lnSpc>
                <a:spcPct val="100000"/>
              </a:lnSpc>
              <a:spcBef>
                <a:spcPts val="0"/>
              </a:spcBef>
              <a:spcAft>
                <a:spcPts val="0"/>
              </a:spcAft>
              <a:buNone/>
              <a:defRPr sz="1000" b="1">
                <a:solidFill>
                  <a:srgbClr val="FFFFFF"/>
                </a:solidFill>
                <a:highlight>
                  <a:srgbClr val="CF1B41"/>
                </a:highlight>
              </a:defRPr>
            </a:lvl1pPr>
            <a:lvl2pPr lvl="1">
              <a:spcBef>
                <a:spcPts val="0"/>
              </a:spcBef>
              <a:spcAft>
                <a:spcPts val="0"/>
              </a:spcAft>
              <a:buNone/>
              <a:defRPr/>
            </a:lvl2pPr>
            <a:lvl3pPr lvl="2">
              <a:spcBef>
                <a:spcPts val="1600"/>
              </a:spcBef>
              <a:spcAft>
                <a:spcPts val="0"/>
              </a:spcAft>
              <a:buNone/>
              <a:defRPr/>
            </a:lvl3pPr>
            <a:lvl4pPr lvl="3">
              <a:spcBef>
                <a:spcPts val="1600"/>
              </a:spcBef>
              <a:spcAft>
                <a:spcPts val="0"/>
              </a:spcAft>
              <a:buNone/>
              <a:defRPr/>
            </a:lvl4pPr>
            <a:lvl5pPr lvl="4">
              <a:spcBef>
                <a:spcPts val="1600"/>
              </a:spcBef>
              <a:spcAft>
                <a:spcPts val="0"/>
              </a:spcAft>
              <a:buNone/>
              <a:defRPr/>
            </a:lvl5pPr>
            <a:lvl6pPr lvl="5">
              <a:spcBef>
                <a:spcPts val="1600"/>
              </a:spcBef>
              <a:spcAft>
                <a:spcPts val="0"/>
              </a:spcAft>
              <a:buNone/>
              <a:defRPr/>
            </a:lvl6pPr>
            <a:lvl7pPr lvl="6">
              <a:spcBef>
                <a:spcPts val="1600"/>
              </a:spcBef>
              <a:spcAft>
                <a:spcPts val="0"/>
              </a:spcAft>
              <a:buNone/>
              <a:defRPr/>
            </a:lvl7pPr>
            <a:lvl8pPr lvl="7">
              <a:spcBef>
                <a:spcPts val="1600"/>
              </a:spcBef>
              <a:spcAft>
                <a:spcPts val="0"/>
              </a:spcAft>
              <a:buNone/>
              <a:defRPr/>
            </a:lvl8pPr>
            <a:lvl9pPr lvl="8">
              <a:spcBef>
                <a:spcPts val="1600"/>
              </a:spcBef>
              <a:spcAft>
                <a:spcPts val="1600"/>
              </a:spcAft>
              <a:buNone/>
              <a:defRPr/>
            </a:lvl9pPr>
          </a:lstStyle>
          <a:p>
            <a:endParaRPr/>
          </a:p>
        </p:txBody>
      </p:sp>
    </p:spTree>
  </p:cSld>
  <p:clrMapOvr>
    <a:masterClrMapping/>
  </p:clrMapOvr>
</p:sldLayout>
</file>

<file path=ppt/slideLayouts/slideLayout167.xml><?xml version="1.0" encoding="utf-8"?>
<p:sldLayout xmlns:a="http://schemas.openxmlformats.org/drawingml/2006/main" xmlns:r="http://schemas.openxmlformats.org/officeDocument/2006/relationships" xmlns:p="http://schemas.openxmlformats.org/presentationml/2006/main" matchingName="Center Headline">
  <p:cSld name="BIG_NUMBER_1">
    <p:bg>
      <p:bgPr>
        <a:solidFill>
          <a:schemeClr val="accent5"/>
        </a:solidFill>
        <a:effectLst/>
      </p:bgPr>
    </p:bg>
    <p:spTree>
      <p:nvGrpSpPr>
        <p:cNvPr id="1" name="Shape 984"/>
        <p:cNvGrpSpPr/>
        <p:nvPr/>
      </p:nvGrpSpPr>
      <p:grpSpPr>
        <a:xfrm>
          <a:off x="0" y="0"/>
          <a:ext cx="0" cy="0"/>
          <a:chOff x="0" y="0"/>
          <a:chExt cx="0" cy="0"/>
        </a:xfrm>
      </p:grpSpPr>
      <p:sp>
        <p:nvSpPr>
          <p:cNvPr id="985" name="Google Shape;985;g3f5735e12be_0_1097"/>
          <p:cNvSpPr txBox="1">
            <a:spLocks noGrp="1"/>
          </p:cNvSpPr>
          <p:nvPr>
            <p:ph type="title"/>
          </p:nvPr>
        </p:nvSpPr>
        <p:spPr>
          <a:xfrm>
            <a:off x="311700" y="1815450"/>
            <a:ext cx="8520600" cy="1512600"/>
          </a:xfrm>
          <a:prstGeom prst="rect">
            <a:avLst/>
          </a:prstGeom>
        </p:spPr>
        <p:txBody>
          <a:bodyPr spcFirstLastPara="1" wrap="square" lIns="91425" tIns="91425" rIns="91425" bIns="91425" anchor="ctr" anchorCtr="0">
            <a:noAutofit/>
          </a:bodyPr>
          <a:lstStyle>
            <a:lvl1pPr lvl="0" algn="ctr">
              <a:spcBef>
                <a:spcPts val="0"/>
              </a:spcBef>
              <a:spcAft>
                <a:spcPts val="0"/>
              </a:spcAft>
              <a:buNone/>
              <a:defRPr sz="3000" b="1">
                <a:solidFill>
                  <a:schemeClr val="dk1"/>
                </a:solidFill>
                <a:latin typeface="Heebo"/>
                <a:ea typeface="Heebo"/>
                <a:cs typeface="Heebo"/>
                <a:sym typeface="Heebo"/>
              </a:defRPr>
            </a:lvl1pPr>
            <a:lvl2pPr lvl="1" algn="ctr">
              <a:spcBef>
                <a:spcPts val="0"/>
              </a:spcBef>
              <a:spcAft>
                <a:spcPts val="0"/>
              </a:spcAft>
              <a:buNone/>
              <a:defRPr sz="3000" b="1">
                <a:latin typeface="Heebo"/>
                <a:ea typeface="Heebo"/>
                <a:cs typeface="Heebo"/>
                <a:sym typeface="Heebo"/>
              </a:defRPr>
            </a:lvl2pPr>
            <a:lvl3pPr lvl="2" algn="ctr">
              <a:spcBef>
                <a:spcPts val="0"/>
              </a:spcBef>
              <a:spcAft>
                <a:spcPts val="0"/>
              </a:spcAft>
              <a:buNone/>
              <a:defRPr sz="3000" b="1">
                <a:latin typeface="Heebo"/>
                <a:ea typeface="Heebo"/>
                <a:cs typeface="Heebo"/>
                <a:sym typeface="Heebo"/>
              </a:defRPr>
            </a:lvl3pPr>
            <a:lvl4pPr lvl="3" algn="ctr">
              <a:spcBef>
                <a:spcPts val="0"/>
              </a:spcBef>
              <a:spcAft>
                <a:spcPts val="0"/>
              </a:spcAft>
              <a:buNone/>
              <a:defRPr sz="3000" b="1">
                <a:latin typeface="Heebo"/>
                <a:ea typeface="Heebo"/>
                <a:cs typeface="Heebo"/>
                <a:sym typeface="Heebo"/>
              </a:defRPr>
            </a:lvl4pPr>
            <a:lvl5pPr lvl="4" algn="ctr">
              <a:spcBef>
                <a:spcPts val="0"/>
              </a:spcBef>
              <a:spcAft>
                <a:spcPts val="0"/>
              </a:spcAft>
              <a:buNone/>
              <a:defRPr sz="3000" b="1">
                <a:latin typeface="Heebo"/>
                <a:ea typeface="Heebo"/>
                <a:cs typeface="Heebo"/>
                <a:sym typeface="Heebo"/>
              </a:defRPr>
            </a:lvl5pPr>
            <a:lvl6pPr lvl="5" algn="ctr">
              <a:spcBef>
                <a:spcPts val="0"/>
              </a:spcBef>
              <a:spcAft>
                <a:spcPts val="0"/>
              </a:spcAft>
              <a:buNone/>
              <a:defRPr sz="3000" b="1">
                <a:latin typeface="Heebo"/>
                <a:ea typeface="Heebo"/>
                <a:cs typeface="Heebo"/>
                <a:sym typeface="Heebo"/>
              </a:defRPr>
            </a:lvl6pPr>
            <a:lvl7pPr lvl="6" algn="ctr">
              <a:spcBef>
                <a:spcPts val="0"/>
              </a:spcBef>
              <a:spcAft>
                <a:spcPts val="0"/>
              </a:spcAft>
              <a:buNone/>
              <a:defRPr sz="3000" b="1">
                <a:latin typeface="Heebo"/>
                <a:ea typeface="Heebo"/>
                <a:cs typeface="Heebo"/>
                <a:sym typeface="Heebo"/>
              </a:defRPr>
            </a:lvl7pPr>
            <a:lvl8pPr lvl="7" algn="ctr">
              <a:spcBef>
                <a:spcPts val="0"/>
              </a:spcBef>
              <a:spcAft>
                <a:spcPts val="0"/>
              </a:spcAft>
              <a:buNone/>
              <a:defRPr sz="3000" b="1">
                <a:latin typeface="Heebo"/>
                <a:ea typeface="Heebo"/>
                <a:cs typeface="Heebo"/>
                <a:sym typeface="Heebo"/>
              </a:defRPr>
            </a:lvl8pPr>
            <a:lvl9pPr lvl="8" algn="ctr">
              <a:spcBef>
                <a:spcPts val="0"/>
              </a:spcBef>
              <a:spcAft>
                <a:spcPts val="0"/>
              </a:spcAft>
              <a:buNone/>
              <a:defRPr sz="3000" b="1">
                <a:latin typeface="Heebo"/>
                <a:ea typeface="Heebo"/>
                <a:cs typeface="Heebo"/>
                <a:sym typeface="Heebo"/>
              </a:defRPr>
            </a:lvl9pPr>
          </a:lstStyle>
          <a:p>
            <a:endParaRPr/>
          </a:p>
        </p:txBody>
      </p:sp>
    </p:spTree>
  </p:cSld>
  <p:clrMapOvr>
    <a:masterClrMapping/>
  </p:clrMapOvr>
</p:sldLayout>
</file>

<file path=ppt/slideLayouts/slideLayout168.xml><?xml version="1.0" encoding="utf-8"?>
<p:sldLayout xmlns:a="http://schemas.openxmlformats.org/drawingml/2006/main" xmlns:r="http://schemas.openxmlformats.org/officeDocument/2006/relationships" xmlns:p="http://schemas.openxmlformats.org/presentationml/2006/main" matchingName="TITLE_AND_BODY_3">
  <p:cSld name="TITLE_AND_BODY_3">
    <p:spTree>
      <p:nvGrpSpPr>
        <p:cNvPr id="1" name="Shape 986"/>
        <p:cNvGrpSpPr/>
        <p:nvPr/>
      </p:nvGrpSpPr>
      <p:grpSpPr>
        <a:xfrm>
          <a:off x="0" y="0"/>
          <a:ext cx="0" cy="0"/>
          <a:chOff x="0" y="0"/>
          <a:chExt cx="0" cy="0"/>
        </a:xfrm>
      </p:grpSpPr>
      <p:sp>
        <p:nvSpPr>
          <p:cNvPr id="987" name="Google Shape;987;g3f5735e12be_0_1099"/>
          <p:cNvSpPr txBox="1">
            <a:spLocks noGrp="1"/>
          </p:cNvSpPr>
          <p:nvPr>
            <p:ph type="title"/>
          </p:nvPr>
        </p:nvSpPr>
        <p:spPr>
          <a:xfrm>
            <a:off x="311700" y="97475"/>
            <a:ext cx="8520600" cy="920400"/>
          </a:xfrm>
          <a:prstGeom prst="rect">
            <a:avLst/>
          </a:prstGeom>
        </p:spPr>
        <p:txBody>
          <a:bodyPr spcFirstLastPara="1" wrap="square" lIns="91425" tIns="91425" rIns="91425" bIns="91425" anchor="b" anchorCtr="0">
            <a:noAutofit/>
          </a:bodyPr>
          <a:lstStyle>
            <a:lvl1pPr lvl="0">
              <a:spcBef>
                <a:spcPts val="0"/>
              </a:spcBef>
              <a:spcAft>
                <a:spcPts val="0"/>
              </a:spcAft>
              <a:buClr>
                <a:srgbClr val="339EDD"/>
              </a:buClr>
              <a:buSzPts val="3600"/>
              <a:buFont typeface="Proxima Nova"/>
              <a:buNone/>
              <a:defRPr sz="3600" b="1">
                <a:solidFill>
                  <a:srgbClr val="339EDD"/>
                </a:solidFill>
                <a:latin typeface="Proxima Nova"/>
                <a:ea typeface="Proxima Nova"/>
                <a:cs typeface="Proxima Nova"/>
                <a:sym typeface="Proxima Nova"/>
              </a:defRPr>
            </a:lvl1pPr>
            <a:lvl2pPr lvl="1">
              <a:spcBef>
                <a:spcPts val="0"/>
              </a:spcBef>
              <a:spcAft>
                <a:spcPts val="0"/>
              </a:spcAft>
              <a:buClr>
                <a:srgbClr val="339EDD"/>
              </a:buClr>
              <a:buSzPts val="3600"/>
              <a:buNone/>
              <a:defRPr sz="3600" b="1">
                <a:solidFill>
                  <a:srgbClr val="339EDD"/>
                </a:solidFill>
              </a:defRPr>
            </a:lvl2pPr>
            <a:lvl3pPr lvl="2">
              <a:spcBef>
                <a:spcPts val="0"/>
              </a:spcBef>
              <a:spcAft>
                <a:spcPts val="0"/>
              </a:spcAft>
              <a:buClr>
                <a:srgbClr val="339EDD"/>
              </a:buClr>
              <a:buSzPts val="3600"/>
              <a:buNone/>
              <a:defRPr sz="3600" b="1">
                <a:solidFill>
                  <a:srgbClr val="339EDD"/>
                </a:solidFill>
              </a:defRPr>
            </a:lvl3pPr>
            <a:lvl4pPr lvl="3">
              <a:spcBef>
                <a:spcPts val="0"/>
              </a:spcBef>
              <a:spcAft>
                <a:spcPts val="0"/>
              </a:spcAft>
              <a:buClr>
                <a:srgbClr val="339EDD"/>
              </a:buClr>
              <a:buSzPts val="3600"/>
              <a:buNone/>
              <a:defRPr sz="3600" b="1">
                <a:solidFill>
                  <a:srgbClr val="339EDD"/>
                </a:solidFill>
              </a:defRPr>
            </a:lvl4pPr>
            <a:lvl5pPr lvl="4">
              <a:spcBef>
                <a:spcPts val="0"/>
              </a:spcBef>
              <a:spcAft>
                <a:spcPts val="0"/>
              </a:spcAft>
              <a:buClr>
                <a:srgbClr val="339EDD"/>
              </a:buClr>
              <a:buSzPts val="3600"/>
              <a:buNone/>
              <a:defRPr sz="3600" b="1">
                <a:solidFill>
                  <a:srgbClr val="339EDD"/>
                </a:solidFill>
              </a:defRPr>
            </a:lvl5pPr>
            <a:lvl6pPr lvl="5">
              <a:spcBef>
                <a:spcPts val="0"/>
              </a:spcBef>
              <a:spcAft>
                <a:spcPts val="0"/>
              </a:spcAft>
              <a:buClr>
                <a:srgbClr val="339EDD"/>
              </a:buClr>
              <a:buSzPts val="3600"/>
              <a:buNone/>
              <a:defRPr sz="3600" b="1">
                <a:solidFill>
                  <a:srgbClr val="339EDD"/>
                </a:solidFill>
              </a:defRPr>
            </a:lvl6pPr>
            <a:lvl7pPr lvl="6">
              <a:spcBef>
                <a:spcPts val="0"/>
              </a:spcBef>
              <a:spcAft>
                <a:spcPts val="0"/>
              </a:spcAft>
              <a:buClr>
                <a:srgbClr val="339EDD"/>
              </a:buClr>
              <a:buSzPts val="3600"/>
              <a:buNone/>
              <a:defRPr sz="3600" b="1">
                <a:solidFill>
                  <a:srgbClr val="339EDD"/>
                </a:solidFill>
              </a:defRPr>
            </a:lvl7pPr>
            <a:lvl8pPr lvl="7">
              <a:spcBef>
                <a:spcPts val="0"/>
              </a:spcBef>
              <a:spcAft>
                <a:spcPts val="0"/>
              </a:spcAft>
              <a:buClr>
                <a:srgbClr val="339EDD"/>
              </a:buClr>
              <a:buSzPts val="3600"/>
              <a:buNone/>
              <a:defRPr sz="3600" b="1">
                <a:solidFill>
                  <a:srgbClr val="339EDD"/>
                </a:solidFill>
              </a:defRPr>
            </a:lvl8pPr>
            <a:lvl9pPr lvl="8">
              <a:spcBef>
                <a:spcPts val="0"/>
              </a:spcBef>
              <a:spcAft>
                <a:spcPts val="0"/>
              </a:spcAft>
              <a:buClr>
                <a:srgbClr val="339EDD"/>
              </a:buClr>
              <a:buSzPts val="3600"/>
              <a:buNone/>
              <a:defRPr sz="3600" b="1">
                <a:solidFill>
                  <a:srgbClr val="339EDD"/>
                </a:solidFill>
              </a:defRPr>
            </a:lvl9pPr>
          </a:lstStyle>
          <a:p>
            <a:endParaRPr/>
          </a:p>
        </p:txBody>
      </p:sp>
      <p:sp>
        <p:nvSpPr>
          <p:cNvPr id="988" name="Google Shape;988;g3f5735e12be_0_1099"/>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lvl1pPr marL="457200" lvl="0" indent="-349250">
              <a:spcBef>
                <a:spcPts val="0"/>
              </a:spcBef>
              <a:spcAft>
                <a:spcPts val="0"/>
              </a:spcAft>
              <a:buClr>
                <a:srgbClr val="000000"/>
              </a:buClr>
              <a:buSzPts val="1900"/>
              <a:buFont typeface="Proxima Nova"/>
              <a:buChar char="●"/>
              <a:defRPr>
                <a:solidFill>
                  <a:srgbClr val="000000"/>
                </a:solidFill>
                <a:latin typeface="Proxima Nova"/>
                <a:ea typeface="Proxima Nova"/>
                <a:cs typeface="Proxima Nova"/>
                <a:sym typeface="Proxima Nova"/>
              </a:defRPr>
            </a:lvl1pPr>
            <a:lvl2pPr marL="914400" lvl="1" indent="-317500">
              <a:spcBef>
                <a:spcPts val="1600"/>
              </a:spcBef>
              <a:spcAft>
                <a:spcPts val="0"/>
              </a:spcAft>
              <a:buClr>
                <a:srgbClr val="000000"/>
              </a:buClr>
              <a:buSzPts val="1400"/>
              <a:buFont typeface="Proxima Nova"/>
              <a:buChar char="○"/>
              <a:defRPr>
                <a:solidFill>
                  <a:srgbClr val="000000"/>
                </a:solidFill>
                <a:latin typeface="Proxima Nova"/>
                <a:ea typeface="Proxima Nova"/>
                <a:cs typeface="Proxima Nova"/>
                <a:sym typeface="Proxima Nova"/>
              </a:defRPr>
            </a:lvl2pPr>
            <a:lvl3pPr marL="1371600" lvl="2" indent="-317500">
              <a:spcBef>
                <a:spcPts val="1600"/>
              </a:spcBef>
              <a:spcAft>
                <a:spcPts val="0"/>
              </a:spcAft>
              <a:buClr>
                <a:srgbClr val="000000"/>
              </a:buClr>
              <a:buSzPts val="1400"/>
              <a:buFont typeface="Proxima Nova"/>
              <a:buChar char="■"/>
              <a:defRPr>
                <a:solidFill>
                  <a:srgbClr val="000000"/>
                </a:solidFill>
                <a:latin typeface="Proxima Nova"/>
                <a:ea typeface="Proxima Nova"/>
                <a:cs typeface="Proxima Nova"/>
                <a:sym typeface="Proxima Nova"/>
              </a:defRPr>
            </a:lvl3pPr>
            <a:lvl4pPr marL="1828800" lvl="3" indent="-317500">
              <a:spcBef>
                <a:spcPts val="1600"/>
              </a:spcBef>
              <a:spcAft>
                <a:spcPts val="0"/>
              </a:spcAft>
              <a:buClr>
                <a:srgbClr val="000000"/>
              </a:buClr>
              <a:buSzPts val="1400"/>
              <a:buFont typeface="Proxima Nova"/>
              <a:buChar char="●"/>
              <a:defRPr>
                <a:solidFill>
                  <a:srgbClr val="000000"/>
                </a:solidFill>
                <a:latin typeface="Proxima Nova"/>
                <a:ea typeface="Proxima Nova"/>
                <a:cs typeface="Proxima Nova"/>
                <a:sym typeface="Proxima Nova"/>
              </a:defRPr>
            </a:lvl4pPr>
            <a:lvl5pPr marL="2286000" lvl="4" indent="-285750">
              <a:spcBef>
                <a:spcPts val="1600"/>
              </a:spcBef>
              <a:spcAft>
                <a:spcPts val="0"/>
              </a:spcAft>
              <a:buClr>
                <a:srgbClr val="000000"/>
              </a:buClr>
              <a:buSzPts val="900"/>
              <a:buFont typeface="Proxima Nova"/>
              <a:buChar char="○"/>
              <a:defRPr>
                <a:solidFill>
                  <a:srgbClr val="000000"/>
                </a:solidFill>
                <a:latin typeface="Proxima Nova"/>
                <a:ea typeface="Proxima Nova"/>
                <a:cs typeface="Proxima Nova"/>
                <a:sym typeface="Proxima Nova"/>
              </a:defRPr>
            </a:lvl5pPr>
            <a:lvl6pPr marL="2743200" lvl="5" indent="-285750">
              <a:spcBef>
                <a:spcPts val="1600"/>
              </a:spcBef>
              <a:spcAft>
                <a:spcPts val="0"/>
              </a:spcAft>
              <a:buClr>
                <a:srgbClr val="000000"/>
              </a:buClr>
              <a:buSzPts val="900"/>
              <a:buFont typeface="Proxima Nova"/>
              <a:buChar char="■"/>
              <a:defRPr>
                <a:solidFill>
                  <a:srgbClr val="000000"/>
                </a:solidFill>
                <a:latin typeface="Proxima Nova"/>
                <a:ea typeface="Proxima Nova"/>
                <a:cs typeface="Proxima Nova"/>
                <a:sym typeface="Proxima Nova"/>
              </a:defRPr>
            </a:lvl6pPr>
            <a:lvl7pPr marL="3200400" lvl="6" indent="-317500">
              <a:spcBef>
                <a:spcPts val="1600"/>
              </a:spcBef>
              <a:spcAft>
                <a:spcPts val="0"/>
              </a:spcAft>
              <a:buClr>
                <a:srgbClr val="000000"/>
              </a:buClr>
              <a:buSzPts val="1400"/>
              <a:buFont typeface="Proxima Nova"/>
              <a:buChar char="●"/>
              <a:defRPr>
                <a:solidFill>
                  <a:srgbClr val="000000"/>
                </a:solidFill>
                <a:latin typeface="Proxima Nova"/>
                <a:ea typeface="Proxima Nova"/>
                <a:cs typeface="Proxima Nova"/>
                <a:sym typeface="Proxima Nova"/>
              </a:defRPr>
            </a:lvl7pPr>
            <a:lvl8pPr marL="3657600" lvl="7" indent="-285750">
              <a:spcBef>
                <a:spcPts val="1600"/>
              </a:spcBef>
              <a:spcAft>
                <a:spcPts val="0"/>
              </a:spcAft>
              <a:buClr>
                <a:srgbClr val="000000"/>
              </a:buClr>
              <a:buSzPts val="900"/>
              <a:buFont typeface="Proxima Nova"/>
              <a:buChar char="○"/>
              <a:defRPr>
                <a:solidFill>
                  <a:srgbClr val="000000"/>
                </a:solidFill>
                <a:latin typeface="Proxima Nova"/>
                <a:ea typeface="Proxima Nova"/>
                <a:cs typeface="Proxima Nova"/>
                <a:sym typeface="Proxima Nova"/>
              </a:defRPr>
            </a:lvl8pPr>
            <a:lvl9pPr marL="4114800" lvl="8" indent="-285750">
              <a:spcBef>
                <a:spcPts val="1600"/>
              </a:spcBef>
              <a:spcAft>
                <a:spcPts val="1600"/>
              </a:spcAft>
              <a:buClr>
                <a:srgbClr val="000000"/>
              </a:buClr>
              <a:buSzPts val="900"/>
              <a:buFont typeface="Proxima Nova"/>
              <a:buChar char="■"/>
              <a:defRPr>
                <a:solidFill>
                  <a:srgbClr val="000000"/>
                </a:solidFill>
                <a:latin typeface="Proxima Nova"/>
                <a:ea typeface="Proxima Nova"/>
                <a:cs typeface="Proxima Nova"/>
                <a:sym typeface="Proxima Nova"/>
              </a:defRPr>
            </a:lvl9pPr>
          </a:lstStyle>
          <a:p>
            <a:endParaRPr/>
          </a:p>
        </p:txBody>
      </p:sp>
      <p:sp>
        <p:nvSpPr>
          <p:cNvPr id="989" name="Google Shape;989;g3f5735e12be_0_1099"/>
          <p:cNvSpPr txBox="1">
            <a:spLocks noGrp="1"/>
          </p:cNvSpPr>
          <p:nvPr>
            <p:ph type="subTitle" idx="2"/>
          </p:nvPr>
        </p:nvSpPr>
        <p:spPr>
          <a:xfrm>
            <a:off x="3367125" y="4728073"/>
            <a:ext cx="4734000" cy="353400"/>
          </a:xfrm>
          <a:prstGeom prst="rect">
            <a:avLst/>
          </a:prstGeom>
        </p:spPr>
        <p:txBody>
          <a:bodyPr spcFirstLastPara="1" wrap="square" lIns="91425" tIns="91425" rIns="91425" bIns="91425" anchor="b" anchorCtr="0">
            <a:noAutofit/>
          </a:bodyPr>
          <a:lstStyle>
            <a:lvl1pPr lvl="0" algn="r">
              <a:lnSpc>
                <a:spcPct val="100000"/>
              </a:lnSpc>
              <a:spcBef>
                <a:spcPts val="0"/>
              </a:spcBef>
              <a:spcAft>
                <a:spcPts val="0"/>
              </a:spcAft>
              <a:buNone/>
              <a:defRPr sz="1000" b="1">
                <a:solidFill>
                  <a:srgbClr val="FFFFFF"/>
                </a:solidFill>
                <a:highlight>
                  <a:srgbClr val="CF1B41"/>
                </a:highlight>
              </a:defRPr>
            </a:lvl1pPr>
            <a:lvl2pPr lvl="1">
              <a:spcBef>
                <a:spcPts val="0"/>
              </a:spcBef>
              <a:spcAft>
                <a:spcPts val="0"/>
              </a:spcAft>
              <a:buNone/>
              <a:defRPr/>
            </a:lvl2pPr>
            <a:lvl3pPr lvl="2">
              <a:spcBef>
                <a:spcPts val="1600"/>
              </a:spcBef>
              <a:spcAft>
                <a:spcPts val="0"/>
              </a:spcAft>
              <a:buNone/>
              <a:defRPr/>
            </a:lvl3pPr>
            <a:lvl4pPr lvl="3">
              <a:spcBef>
                <a:spcPts val="1600"/>
              </a:spcBef>
              <a:spcAft>
                <a:spcPts val="0"/>
              </a:spcAft>
              <a:buNone/>
              <a:defRPr/>
            </a:lvl4pPr>
            <a:lvl5pPr lvl="4">
              <a:spcBef>
                <a:spcPts val="1600"/>
              </a:spcBef>
              <a:spcAft>
                <a:spcPts val="0"/>
              </a:spcAft>
              <a:buNone/>
              <a:defRPr/>
            </a:lvl5pPr>
            <a:lvl6pPr lvl="5">
              <a:spcBef>
                <a:spcPts val="1600"/>
              </a:spcBef>
              <a:spcAft>
                <a:spcPts val="0"/>
              </a:spcAft>
              <a:buNone/>
              <a:defRPr/>
            </a:lvl6pPr>
            <a:lvl7pPr lvl="6">
              <a:spcBef>
                <a:spcPts val="1600"/>
              </a:spcBef>
              <a:spcAft>
                <a:spcPts val="0"/>
              </a:spcAft>
              <a:buNone/>
              <a:defRPr/>
            </a:lvl7pPr>
            <a:lvl8pPr lvl="7">
              <a:spcBef>
                <a:spcPts val="1600"/>
              </a:spcBef>
              <a:spcAft>
                <a:spcPts val="0"/>
              </a:spcAft>
              <a:buNone/>
              <a:defRPr/>
            </a:lvl8pPr>
            <a:lvl9pPr lvl="8">
              <a:spcBef>
                <a:spcPts val="1600"/>
              </a:spcBef>
              <a:spcAft>
                <a:spcPts val="1600"/>
              </a:spcAft>
              <a:buNone/>
              <a:defRPr/>
            </a:lvl9pPr>
          </a:lstStyle>
          <a:p>
            <a:endParaRPr/>
          </a:p>
        </p:txBody>
      </p:sp>
    </p:spTree>
  </p:cSld>
  <p:clrMapOvr>
    <a:masterClrMapping/>
  </p:clrMapOvr>
</p:sldLayout>
</file>

<file path=ppt/slideLayouts/slideLayout169.xml><?xml version="1.0" encoding="utf-8"?>
<p:sldLayout xmlns:a="http://schemas.openxmlformats.org/drawingml/2006/main" xmlns:r="http://schemas.openxmlformats.org/officeDocument/2006/relationships" xmlns:p="http://schemas.openxmlformats.org/presentationml/2006/main" matchingName="Title and body 2">
  <p:cSld name="TITLE_AND_BODY_1_2">
    <p:spTree>
      <p:nvGrpSpPr>
        <p:cNvPr id="1" name="Shape 990"/>
        <p:cNvGrpSpPr/>
        <p:nvPr/>
      </p:nvGrpSpPr>
      <p:grpSpPr>
        <a:xfrm>
          <a:off x="0" y="0"/>
          <a:ext cx="0" cy="0"/>
          <a:chOff x="0" y="0"/>
          <a:chExt cx="0" cy="0"/>
        </a:xfrm>
      </p:grpSpPr>
      <p:sp>
        <p:nvSpPr>
          <p:cNvPr id="991" name="Google Shape;991;g3f5735e12be_0_1103"/>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lvl1pPr marL="457200" lvl="0" indent="-349250">
              <a:spcBef>
                <a:spcPts val="0"/>
              </a:spcBef>
              <a:spcAft>
                <a:spcPts val="0"/>
              </a:spcAft>
              <a:buClr>
                <a:srgbClr val="000000"/>
              </a:buClr>
              <a:buSzPts val="1900"/>
              <a:buFont typeface="Proxima Nova"/>
              <a:buChar char="●"/>
              <a:defRPr>
                <a:solidFill>
                  <a:srgbClr val="000000"/>
                </a:solidFill>
                <a:latin typeface="Proxima Nova"/>
                <a:ea typeface="Proxima Nova"/>
                <a:cs typeface="Proxima Nova"/>
                <a:sym typeface="Proxima Nova"/>
              </a:defRPr>
            </a:lvl1pPr>
            <a:lvl2pPr marL="914400" lvl="1" indent="-317500">
              <a:spcBef>
                <a:spcPts val="1600"/>
              </a:spcBef>
              <a:spcAft>
                <a:spcPts val="0"/>
              </a:spcAft>
              <a:buClr>
                <a:srgbClr val="000000"/>
              </a:buClr>
              <a:buSzPts val="1400"/>
              <a:buFont typeface="Proxima Nova"/>
              <a:buChar char="○"/>
              <a:defRPr>
                <a:solidFill>
                  <a:srgbClr val="000000"/>
                </a:solidFill>
                <a:latin typeface="Proxima Nova"/>
                <a:ea typeface="Proxima Nova"/>
                <a:cs typeface="Proxima Nova"/>
                <a:sym typeface="Proxima Nova"/>
              </a:defRPr>
            </a:lvl2pPr>
            <a:lvl3pPr marL="1371600" lvl="2" indent="-317500">
              <a:spcBef>
                <a:spcPts val="1600"/>
              </a:spcBef>
              <a:spcAft>
                <a:spcPts val="0"/>
              </a:spcAft>
              <a:buClr>
                <a:srgbClr val="000000"/>
              </a:buClr>
              <a:buSzPts val="1400"/>
              <a:buFont typeface="Proxima Nova"/>
              <a:buChar char="■"/>
              <a:defRPr>
                <a:solidFill>
                  <a:srgbClr val="000000"/>
                </a:solidFill>
                <a:latin typeface="Proxima Nova"/>
                <a:ea typeface="Proxima Nova"/>
                <a:cs typeface="Proxima Nova"/>
                <a:sym typeface="Proxima Nova"/>
              </a:defRPr>
            </a:lvl3pPr>
            <a:lvl4pPr marL="1828800" lvl="3" indent="-317500">
              <a:spcBef>
                <a:spcPts val="1600"/>
              </a:spcBef>
              <a:spcAft>
                <a:spcPts val="0"/>
              </a:spcAft>
              <a:buClr>
                <a:srgbClr val="000000"/>
              </a:buClr>
              <a:buSzPts val="1400"/>
              <a:buFont typeface="Proxima Nova"/>
              <a:buChar char="●"/>
              <a:defRPr>
                <a:solidFill>
                  <a:srgbClr val="000000"/>
                </a:solidFill>
                <a:latin typeface="Proxima Nova"/>
                <a:ea typeface="Proxima Nova"/>
                <a:cs typeface="Proxima Nova"/>
                <a:sym typeface="Proxima Nova"/>
              </a:defRPr>
            </a:lvl4pPr>
            <a:lvl5pPr marL="2286000" lvl="4" indent="-285750">
              <a:spcBef>
                <a:spcPts val="1600"/>
              </a:spcBef>
              <a:spcAft>
                <a:spcPts val="0"/>
              </a:spcAft>
              <a:buClr>
                <a:srgbClr val="000000"/>
              </a:buClr>
              <a:buSzPts val="900"/>
              <a:buFont typeface="Proxima Nova"/>
              <a:buChar char="○"/>
              <a:defRPr>
                <a:solidFill>
                  <a:srgbClr val="000000"/>
                </a:solidFill>
                <a:latin typeface="Proxima Nova"/>
                <a:ea typeface="Proxima Nova"/>
                <a:cs typeface="Proxima Nova"/>
                <a:sym typeface="Proxima Nova"/>
              </a:defRPr>
            </a:lvl5pPr>
            <a:lvl6pPr marL="2743200" lvl="5" indent="-285750">
              <a:spcBef>
                <a:spcPts val="1600"/>
              </a:spcBef>
              <a:spcAft>
                <a:spcPts val="0"/>
              </a:spcAft>
              <a:buClr>
                <a:srgbClr val="000000"/>
              </a:buClr>
              <a:buSzPts val="900"/>
              <a:buFont typeface="Proxima Nova"/>
              <a:buChar char="■"/>
              <a:defRPr>
                <a:solidFill>
                  <a:srgbClr val="000000"/>
                </a:solidFill>
                <a:latin typeface="Proxima Nova"/>
                <a:ea typeface="Proxima Nova"/>
                <a:cs typeface="Proxima Nova"/>
                <a:sym typeface="Proxima Nova"/>
              </a:defRPr>
            </a:lvl6pPr>
            <a:lvl7pPr marL="3200400" lvl="6" indent="-317500">
              <a:spcBef>
                <a:spcPts val="1600"/>
              </a:spcBef>
              <a:spcAft>
                <a:spcPts val="0"/>
              </a:spcAft>
              <a:buClr>
                <a:srgbClr val="000000"/>
              </a:buClr>
              <a:buSzPts val="1400"/>
              <a:buFont typeface="Proxima Nova"/>
              <a:buChar char="●"/>
              <a:defRPr>
                <a:solidFill>
                  <a:srgbClr val="000000"/>
                </a:solidFill>
                <a:latin typeface="Proxima Nova"/>
                <a:ea typeface="Proxima Nova"/>
                <a:cs typeface="Proxima Nova"/>
                <a:sym typeface="Proxima Nova"/>
              </a:defRPr>
            </a:lvl7pPr>
            <a:lvl8pPr marL="3657600" lvl="7" indent="-285750">
              <a:spcBef>
                <a:spcPts val="1600"/>
              </a:spcBef>
              <a:spcAft>
                <a:spcPts val="0"/>
              </a:spcAft>
              <a:buClr>
                <a:srgbClr val="000000"/>
              </a:buClr>
              <a:buSzPts val="900"/>
              <a:buFont typeface="Proxima Nova"/>
              <a:buChar char="○"/>
              <a:defRPr>
                <a:solidFill>
                  <a:srgbClr val="000000"/>
                </a:solidFill>
                <a:latin typeface="Proxima Nova"/>
                <a:ea typeface="Proxima Nova"/>
                <a:cs typeface="Proxima Nova"/>
                <a:sym typeface="Proxima Nova"/>
              </a:defRPr>
            </a:lvl8pPr>
            <a:lvl9pPr marL="4114800" lvl="8" indent="-285750">
              <a:spcBef>
                <a:spcPts val="1600"/>
              </a:spcBef>
              <a:spcAft>
                <a:spcPts val="1600"/>
              </a:spcAft>
              <a:buClr>
                <a:srgbClr val="000000"/>
              </a:buClr>
              <a:buSzPts val="900"/>
              <a:buFont typeface="Proxima Nova"/>
              <a:buChar char="■"/>
              <a:defRPr>
                <a:solidFill>
                  <a:srgbClr val="000000"/>
                </a:solidFill>
                <a:latin typeface="Proxima Nova"/>
                <a:ea typeface="Proxima Nova"/>
                <a:cs typeface="Proxima Nova"/>
                <a:sym typeface="Proxima Nova"/>
              </a:defRPr>
            </a:lvl9pPr>
          </a:lstStyle>
          <a:p>
            <a:endParaRPr/>
          </a:p>
        </p:txBody>
      </p:sp>
      <p:sp>
        <p:nvSpPr>
          <p:cNvPr id="992" name="Google Shape;992;g3f5735e12be_0_1103"/>
          <p:cNvSpPr txBox="1">
            <a:spLocks noGrp="1"/>
          </p:cNvSpPr>
          <p:nvPr>
            <p:ph type="title"/>
          </p:nvPr>
        </p:nvSpPr>
        <p:spPr>
          <a:xfrm>
            <a:off x="311700" y="249875"/>
            <a:ext cx="8520600" cy="920400"/>
          </a:xfrm>
          <a:prstGeom prst="rect">
            <a:avLst/>
          </a:prstGeom>
        </p:spPr>
        <p:txBody>
          <a:bodyPr spcFirstLastPara="1" wrap="square" lIns="91425" tIns="91425" rIns="91425" bIns="91425" anchor="t" anchorCtr="0">
            <a:noAutofit/>
          </a:bodyPr>
          <a:lstStyle>
            <a:lvl1pPr lvl="0">
              <a:spcBef>
                <a:spcPts val="0"/>
              </a:spcBef>
              <a:spcAft>
                <a:spcPts val="0"/>
              </a:spcAft>
              <a:buClr>
                <a:srgbClr val="0C477F"/>
              </a:buClr>
              <a:buSzPts val="3600"/>
              <a:buFont typeface="Proxima Nova"/>
              <a:buNone/>
              <a:defRPr sz="3600" b="1">
                <a:solidFill>
                  <a:srgbClr val="0C477F"/>
                </a:solidFill>
                <a:latin typeface="Proxima Nova"/>
                <a:ea typeface="Proxima Nova"/>
                <a:cs typeface="Proxima Nova"/>
                <a:sym typeface="Proxima Nova"/>
              </a:defRPr>
            </a:lvl1pPr>
            <a:lvl2pPr lvl="1">
              <a:spcBef>
                <a:spcPts val="0"/>
              </a:spcBef>
              <a:spcAft>
                <a:spcPts val="0"/>
              </a:spcAft>
              <a:buClr>
                <a:srgbClr val="339EDD"/>
              </a:buClr>
              <a:buSzPts val="3600"/>
              <a:buNone/>
              <a:defRPr sz="3600" b="1">
                <a:solidFill>
                  <a:srgbClr val="339EDD"/>
                </a:solidFill>
              </a:defRPr>
            </a:lvl2pPr>
            <a:lvl3pPr lvl="2">
              <a:spcBef>
                <a:spcPts val="0"/>
              </a:spcBef>
              <a:spcAft>
                <a:spcPts val="0"/>
              </a:spcAft>
              <a:buClr>
                <a:srgbClr val="339EDD"/>
              </a:buClr>
              <a:buSzPts val="3600"/>
              <a:buNone/>
              <a:defRPr sz="3600" b="1">
                <a:solidFill>
                  <a:srgbClr val="339EDD"/>
                </a:solidFill>
              </a:defRPr>
            </a:lvl3pPr>
            <a:lvl4pPr lvl="3">
              <a:spcBef>
                <a:spcPts val="0"/>
              </a:spcBef>
              <a:spcAft>
                <a:spcPts val="0"/>
              </a:spcAft>
              <a:buClr>
                <a:srgbClr val="339EDD"/>
              </a:buClr>
              <a:buSzPts val="3600"/>
              <a:buNone/>
              <a:defRPr sz="3600" b="1">
                <a:solidFill>
                  <a:srgbClr val="339EDD"/>
                </a:solidFill>
              </a:defRPr>
            </a:lvl4pPr>
            <a:lvl5pPr lvl="4">
              <a:spcBef>
                <a:spcPts val="0"/>
              </a:spcBef>
              <a:spcAft>
                <a:spcPts val="0"/>
              </a:spcAft>
              <a:buClr>
                <a:srgbClr val="339EDD"/>
              </a:buClr>
              <a:buSzPts val="3600"/>
              <a:buNone/>
              <a:defRPr sz="3600" b="1">
                <a:solidFill>
                  <a:srgbClr val="339EDD"/>
                </a:solidFill>
              </a:defRPr>
            </a:lvl5pPr>
            <a:lvl6pPr lvl="5">
              <a:spcBef>
                <a:spcPts val="0"/>
              </a:spcBef>
              <a:spcAft>
                <a:spcPts val="0"/>
              </a:spcAft>
              <a:buClr>
                <a:srgbClr val="339EDD"/>
              </a:buClr>
              <a:buSzPts val="3600"/>
              <a:buNone/>
              <a:defRPr sz="3600" b="1">
                <a:solidFill>
                  <a:srgbClr val="339EDD"/>
                </a:solidFill>
              </a:defRPr>
            </a:lvl6pPr>
            <a:lvl7pPr lvl="6">
              <a:spcBef>
                <a:spcPts val="0"/>
              </a:spcBef>
              <a:spcAft>
                <a:spcPts val="0"/>
              </a:spcAft>
              <a:buClr>
                <a:srgbClr val="339EDD"/>
              </a:buClr>
              <a:buSzPts val="3600"/>
              <a:buNone/>
              <a:defRPr sz="3600" b="1">
                <a:solidFill>
                  <a:srgbClr val="339EDD"/>
                </a:solidFill>
              </a:defRPr>
            </a:lvl7pPr>
            <a:lvl8pPr lvl="7">
              <a:spcBef>
                <a:spcPts val="0"/>
              </a:spcBef>
              <a:spcAft>
                <a:spcPts val="0"/>
              </a:spcAft>
              <a:buClr>
                <a:srgbClr val="339EDD"/>
              </a:buClr>
              <a:buSzPts val="3600"/>
              <a:buNone/>
              <a:defRPr sz="3600" b="1">
                <a:solidFill>
                  <a:srgbClr val="339EDD"/>
                </a:solidFill>
              </a:defRPr>
            </a:lvl8pPr>
            <a:lvl9pPr lvl="8">
              <a:spcBef>
                <a:spcPts val="0"/>
              </a:spcBef>
              <a:spcAft>
                <a:spcPts val="0"/>
              </a:spcAft>
              <a:buClr>
                <a:srgbClr val="339EDD"/>
              </a:buClr>
              <a:buSzPts val="3600"/>
              <a:buNone/>
              <a:defRPr sz="3600" b="1">
                <a:solidFill>
                  <a:srgbClr val="339EDD"/>
                </a:solidFill>
              </a:defRPr>
            </a:lvl9pPr>
          </a:lstStyle>
          <a:p>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ext + Illustration split">
  <p:cSld name="SECTION_TITLE_AND_DESCRIPTION_1">
    <p:spTree>
      <p:nvGrpSpPr>
        <p:cNvPr id="1" name="Shape 100"/>
        <p:cNvGrpSpPr/>
        <p:nvPr/>
      </p:nvGrpSpPr>
      <p:grpSpPr>
        <a:xfrm>
          <a:off x="0" y="0"/>
          <a:ext cx="0" cy="0"/>
          <a:chOff x="0" y="0"/>
          <a:chExt cx="0" cy="0"/>
        </a:xfrm>
      </p:grpSpPr>
      <p:sp>
        <p:nvSpPr>
          <p:cNvPr id="101" name="Google Shape;101;p91"/>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02" name="Google Shape;102;p91"/>
          <p:cNvSpPr txBox="1">
            <a:spLocks noGrp="1"/>
          </p:cNvSpPr>
          <p:nvPr>
            <p:ph type="subTitle" idx="1"/>
          </p:nvPr>
        </p:nvSpPr>
        <p:spPr>
          <a:xfrm>
            <a:off x="460775" y="363500"/>
            <a:ext cx="5977500" cy="548100"/>
          </a:xfrm>
          <a:prstGeom prst="rect">
            <a:avLst/>
          </a:prstGeom>
          <a:noFill/>
          <a:ln>
            <a:noFill/>
          </a:ln>
        </p:spPr>
        <p:txBody>
          <a:bodyPr spcFirstLastPara="1" wrap="square" lIns="0" tIns="0" rIns="0" bIns="0" anchor="t" anchorCtr="0">
            <a:noAutofit/>
          </a:bodyPr>
          <a:lstStyle>
            <a:lvl1pPr lvl="0" algn="l">
              <a:lnSpc>
                <a:spcPct val="100000"/>
              </a:lnSpc>
              <a:spcBef>
                <a:spcPts val="0"/>
              </a:spcBef>
              <a:spcAft>
                <a:spcPts val="0"/>
              </a:spcAft>
              <a:buSzPts val="1900"/>
              <a:buNone/>
              <a:defRPr sz="2700" b="1"/>
            </a:lvl1pPr>
            <a:lvl2pPr lvl="1" algn="l">
              <a:lnSpc>
                <a:spcPct val="115000"/>
              </a:lnSpc>
              <a:spcBef>
                <a:spcPts val="1600"/>
              </a:spcBef>
              <a:spcAft>
                <a:spcPts val="0"/>
              </a:spcAft>
              <a:buSzPts val="1400"/>
              <a:buNone/>
              <a:defRPr/>
            </a:lvl2pPr>
            <a:lvl3pPr lvl="2" algn="l">
              <a:lnSpc>
                <a:spcPct val="115000"/>
              </a:lnSpc>
              <a:spcBef>
                <a:spcPts val="1600"/>
              </a:spcBef>
              <a:spcAft>
                <a:spcPts val="0"/>
              </a:spcAft>
              <a:buSzPts val="1400"/>
              <a:buNone/>
              <a:defRPr/>
            </a:lvl3pPr>
            <a:lvl4pPr lvl="3" algn="l">
              <a:lnSpc>
                <a:spcPct val="115000"/>
              </a:lnSpc>
              <a:spcBef>
                <a:spcPts val="1600"/>
              </a:spcBef>
              <a:spcAft>
                <a:spcPts val="0"/>
              </a:spcAft>
              <a:buSzPts val="1400"/>
              <a:buNone/>
              <a:defRPr/>
            </a:lvl4pPr>
            <a:lvl5pPr lvl="4" algn="l">
              <a:lnSpc>
                <a:spcPct val="115000"/>
              </a:lnSpc>
              <a:spcBef>
                <a:spcPts val="1600"/>
              </a:spcBef>
              <a:spcAft>
                <a:spcPts val="0"/>
              </a:spcAft>
              <a:buSzPts val="900"/>
              <a:buNone/>
              <a:defRPr/>
            </a:lvl5pPr>
            <a:lvl6pPr lvl="5" algn="l">
              <a:lnSpc>
                <a:spcPct val="115000"/>
              </a:lnSpc>
              <a:spcBef>
                <a:spcPts val="1600"/>
              </a:spcBef>
              <a:spcAft>
                <a:spcPts val="0"/>
              </a:spcAft>
              <a:buSzPts val="900"/>
              <a:buNone/>
              <a:defRPr/>
            </a:lvl6pPr>
            <a:lvl7pPr lvl="6" algn="l">
              <a:lnSpc>
                <a:spcPct val="115000"/>
              </a:lnSpc>
              <a:spcBef>
                <a:spcPts val="1600"/>
              </a:spcBef>
              <a:spcAft>
                <a:spcPts val="0"/>
              </a:spcAft>
              <a:buSzPts val="1400"/>
              <a:buNone/>
              <a:defRPr/>
            </a:lvl7pPr>
            <a:lvl8pPr lvl="7" algn="l">
              <a:lnSpc>
                <a:spcPct val="115000"/>
              </a:lnSpc>
              <a:spcBef>
                <a:spcPts val="1600"/>
              </a:spcBef>
              <a:spcAft>
                <a:spcPts val="0"/>
              </a:spcAft>
              <a:buSzPts val="900"/>
              <a:buNone/>
              <a:defRPr/>
            </a:lvl8pPr>
            <a:lvl9pPr lvl="8" algn="l">
              <a:lnSpc>
                <a:spcPct val="115000"/>
              </a:lnSpc>
              <a:spcBef>
                <a:spcPts val="1600"/>
              </a:spcBef>
              <a:spcAft>
                <a:spcPts val="1600"/>
              </a:spcAft>
              <a:buSzPts val="900"/>
              <a:buNone/>
              <a:defRPr/>
            </a:lvl9pPr>
          </a:lstStyle>
          <a:p>
            <a:endParaRPr/>
          </a:p>
        </p:txBody>
      </p:sp>
      <p:sp>
        <p:nvSpPr>
          <p:cNvPr id="103" name="Google Shape;103;p91"/>
          <p:cNvSpPr txBox="1">
            <a:spLocks noGrp="1"/>
          </p:cNvSpPr>
          <p:nvPr>
            <p:ph type="ctrTitle"/>
          </p:nvPr>
        </p:nvSpPr>
        <p:spPr>
          <a:xfrm>
            <a:off x="457200" y="1143000"/>
            <a:ext cx="4111200" cy="3543000"/>
          </a:xfrm>
          <a:prstGeom prst="rect">
            <a:avLst/>
          </a:prstGeom>
          <a:noFill/>
          <a:ln>
            <a:noFill/>
          </a:ln>
        </p:spPr>
        <p:txBody>
          <a:bodyPr spcFirstLastPara="1" wrap="square" lIns="0" tIns="0" rIns="457200" bIns="0" anchor="t" anchorCtr="0">
            <a:noAutofit/>
          </a:bodyPr>
          <a:lstStyle>
            <a:lvl1pPr lvl="0" algn="l">
              <a:lnSpc>
                <a:spcPct val="100000"/>
              </a:lnSpc>
              <a:spcBef>
                <a:spcPts val="0"/>
              </a:spcBef>
              <a:spcAft>
                <a:spcPts val="0"/>
              </a:spcAft>
              <a:buSzPts val="1400"/>
              <a:buNone/>
              <a:defRPr sz="1400" b="0"/>
            </a:lvl1pPr>
            <a:lvl2pPr lvl="1" algn="ctr">
              <a:lnSpc>
                <a:spcPct val="100000"/>
              </a:lnSpc>
              <a:spcBef>
                <a:spcPts val="0"/>
              </a:spcBef>
              <a:spcAft>
                <a:spcPts val="0"/>
              </a:spcAft>
              <a:buSzPts val="5200"/>
              <a:buNone/>
              <a:defRPr sz="5200"/>
            </a:lvl2pPr>
            <a:lvl3pPr lvl="2" algn="ctr">
              <a:lnSpc>
                <a:spcPct val="100000"/>
              </a:lnSpc>
              <a:spcBef>
                <a:spcPts val="0"/>
              </a:spcBef>
              <a:spcAft>
                <a:spcPts val="0"/>
              </a:spcAft>
              <a:buSzPts val="5200"/>
              <a:buNone/>
              <a:defRPr sz="5200"/>
            </a:lvl3pPr>
            <a:lvl4pPr lvl="3" algn="ctr">
              <a:lnSpc>
                <a:spcPct val="100000"/>
              </a:lnSpc>
              <a:spcBef>
                <a:spcPts val="0"/>
              </a:spcBef>
              <a:spcAft>
                <a:spcPts val="0"/>
              </a:spcAft>
              <a:buSzPts val="5200"/>
              <a:buNone/>
              <a:defRPr sz="5200"/>
            </a:lvl4pPr>
            <a:lvl5pPr lvl="4" algn="ctr">
              <a:lnSpc>
                <a:spcPct val="100000"/>
              </a:lnSpc>
              <a:spcBef>
                <a:spcPts val="0"/>
              </a:spcBef>
              <a:spcAft>
                <a:spcPts val="0"/>
              </a:spcAft>
              <a:buSzPts val="5200"/>
              <a:buNone/>
              <a:defRPr sz="5200"/>
            </a:lvl5pPr>
            <a:lvl6pPr lvl="5" algn="ctr">
              <a:lnSpc>
                <a:spcPct val="100000"/>
              </a:lnSpc>
              <a:spcBef>
                <a:spcPts val="0"/>
              </a:spcBef>
              <a:spcAft>
                <a:spcPts val="0"/>
              </a:spcAft>
              <a:buSzPts val="5200"/>
              <a:buNone/>
              <a:defRPr sz="5200"/>
            </a:lvl6pPr>
            <a:lvl7pPr lvl="6" algn="ctr">
              <a:lnSpc>
                <a:spcPct val="100000"/>
              </a:lnSpc>
              <a:spcBef>
                <a:spcPts val="0"/>
              </a:spcBef>
              <a:spcAft>
                <a:spcPts val="0"/>
              </a:spcAft>
              <a:buSzPts val="5200"/>
              <a:buNone/>
              <a:defRPr sz="5200"/>
            </a:lvl7pPr>
            <a:lvl8pPr lvl="7" algn="ctr">
              <a:lnSpc>
                <a:spcPct val="100000"/>
              </a:lnSpc>
              <a:spcBef>
                <a:spcPts val="0"/>
              </a:spcBef>
              <a:spcAft>
                <a:spcPts val="0"/>
              </a:spcAft>
              <a:buSzPts val="5200"/>
              <a:buNone/>
              <a:defRPr sz="5200"/>
            </a:lvl8pPr>
            <a:lvl9pPr lvl="8" algn="ctr">
              <a:lnSpc>
                <a:spcPct val="100000"/>
              </a:lnSpc>
              <a:spcBef>
                <a:spcPts val="0"/>
              </a:spcBef>
              <a:spcAft>
                <a:spcPts val="0"/>
              </a:spcAft>
              <a:buSzPts val="5200"/>
              <a:buNone/>
              <a:defRPr sz="5200"/>
            </a:lvl9pPr>
          </a:lstStyle>
          <a:p>
            <a:endParaRPr/>
          </a:p>
        </p:txBody>
      </p:sp>
      <p:sp>
        <p:nvSpPr>
          <p:cNvPr id="104" name="Google Shape;104;p91"/>
          <p:cNvSpPr txBox="1">
            <a:spLocks noGrp="1"/>
          </p:cNvSpPr>
          <p:nvPr>
            <p:ph type="sldNum" idx="12"/>
          </p:nvPr>
        </p:nvSpPr>
        <p:spPr>
          <a:xfrm>
            <a:off x="8686800" y="4686300"/>
            <a:ext cx="457200" cy="457200"/>
          </a:xfrm>
          <a:prstGeom prst="rect">
            <a:avLst/>
          </a:prstGeom>
          <a:noFill/>
          <a:ln>
            <a:noFill/>
          </a:ln>
        </p:spPr>
        <p:txBody>
          <a:bodyPr spcFirstLastPara="1" wrap="square" lIns="0" tIns="0" rIns="0" bIns="0" anchor="t" anchorCtr="0">
            <a:noAutofit/>
          </a:bodyPr>
          <a:lstStyle>
            <a:lvl1pPr marL="0" marR="0" lvl="0"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1pPr>
            <a:lvl2pPr marL="0" marR="0" lvl="1"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2pPr>
            <a:lvl3pPr marL="0" marR="0" lvl="2"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3pPr>
            <a:lvl4pPr marL="0" marR="0" lvl="3"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4pPr>
            <a:lvl5pPr marL="0" marR="0" lvl="4"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5pPr>
            <a:lvl6pPr marL="0" marR="0" lvl="5"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6pPr>
            <a:lvl7pPr marL="0" marR="0" lvl="6"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7pPr>
            <a:lvl8pPr marL="0" marR="0" lvl="7"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8pPr>
            <a:lvl9pPr marL="0" marR="0" lvl="8"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9pPr>
          </a:lstStyle>
          <a:p>
            <a:pPr marL="0" lvl="0" indent="0" algn="l" rtl="0">
              <a:spcBef>
                <a:spcPts val="0"/>
              </a:spcBef>
              <a:spcAft>
                <a:spcPts val="0"/>
              </a:spcAft>
              <a:buNone/>
            </a:pPr>
            <a:fld id="{00000000-1234-1234-1234-123412341234}" type="slidenum">
              <a:rPr lang="en"/>
              <a:t>‹#›</a:t>
            </a:fld>
            <a:endParaRPr/>
          </a:p>
        </p:txBody>
      </p:sp>
    </p:spTree>
  </p:cSld>
  <p:clrMapOvr>
    <a:masterClrMapping/>
  </p:clrMapOvr>
  <p:extLst>
    <p:ext uri="{DCECCB84-F9BA-43D5-87BE-67443E8EF086}">
      <p15:sldGuideLst xmlns:p15="http://schemas.microsoft.com/office/powerpoint/2012/main">
        <p15:guide id="1" orient="horz" pos="1620">
          <p15:clr>
            <a:srgbClr val="FA7B17"/>
          </p15:clr>
        </p15:guide>
        <p15:guide id="2" orient="horz" pos="720">
          <p15:clr>
            <a:srgbClr val="FA7B17"/>
          </p15:clr>
        </p15:guide>
      </p15:sldGuideLst>
    </p:ext>
  </p:extLst>
</p:sldLayout>
</file>

<file path=ppt/slideLayouts/slideLayout170.xml><?xml version="1.0" encoding="utf-8"?>
<p:sldLayout xmlns:a="http://schemas.openxmlformats.org/drawingml/2006/main" xmlns:r="http://schemas.openxmlformats.org/officeDocument/2006/relationships" xmlns:p="http://schemas.openxmlformats.org/presentationml/2006/main" matchingName="Strategy - Title, Subtitle, 2 columns">
  <p:cSld name="TITLE_AND_BODY_1_1_1">
    <p:bg>
      <p:bgPr>
        <a:solidFill>
          <a:schemeClr val="accent5"/>
        </a:solidFill>
        <a:effectLst/>
      </p:bgPr>
    </p:bg>
    <p:spTree>
      <p:nvGrpSpPr>
        <p:cNvPr id="1" name="Shape 993"/>
        <p:cNvGrpSpPr/>
        <p:nvPr/>
      </p:nvGrpSpPr>
      <p:grpSpPr>
        <a:xfrm>
          <a:off x="0" y="0"/>
          <a:ext cx="0" cy="0"/>
          <a:chOff x="0" y="0"/>
          <a:chExt cx="0" cy="0"/>
        </a:xfrm>
      </p:grpSpPr>
      <p:sp>
        <p:nvSpPr>
          <p:cNvPr id="994" name="Google Shape;994;g3f5735e12be_0_1106"/>
          <p:cNvSpPr txBox="1">
            <a:spLocks noGrp="1"/>
          </p:cNvSpPr>
          <p:nvPr>
            <p:ph type="sldNum" idx="12"/>
          </p:nvPr>
        </p:nvSpPr>
        <p:spPr>
          <a:xfrm>
            <a:off x="8460302" y="4709160"/>
            <a:ext cx="372000" cy="320100"/>
          </a:xfrm>
          <a:prstGeom prst="rect">
            <a:avLst/>
          </a:prstGeom>
        </p:spPr>
        <p:txBody>
          <a:bodyPr spcFirstLastPara="1" wrap="square" lIns="91425" tIns="91425" rIns="0" bIns="91425" anchor="ctr" anchorCtr="0">
            <a:noAutofit/>
          </a:bodyPr>
          <a:lstStyle>
            <a:lvl1pPr lvl="0" algn="r">
              <a:buNone/>
              <a:defRPr sz="600" b="1">
                <a:solidFill>
                  <a:schemeClr val="dk2"/>
                </a:solidFill>
                <a:latin typeface="Heebo"/>
                <a:ea typeface="Heebo"/>
                <a:cs typeface="Heebo"/>
                <a:sym typeface="Heebo"/>
              </a:defRPr>
            </a:lvl1pPr>
            <a:lvl2pPr lvl="1" algn="r">
              <a:buNone/>
              <a:defRPr sz="600" b="1">
                <a:solidFill>
                  <a:schemeClr val="dk2"/>
                </a:solidFill>
                <a:latin typeface="Heebo"/>
                <a:ea typeface="Heebo"/>
                <a:cs typeface="Heebo"/>
                <a:sym typeface="Heebo"/>
              </a:defRPr>
            </a:lvl2pPr>
            <a:lvl3pPr lvl="2" algn="r">
              <a:buNone/>
              <a:defRPr sz="600" b="1">
                <a:solidFill>
                  <a:schemeClr val="dk2"/>
                </a:solidFill>
                <a:latin typeface="Heebo"/>
                <a:ea typeface="Heebo"/>
                <a:cs typeface="Heebo"/>
                <a:sym typeface="Heebo"/>
              </a:defRPr>
            </a:lvl3pPr>
            <a:lvl4pPr lvl="3" algn="r">
              <a:buNone/>
              <a:defRPr sz="600" b="1">
                <a:solidFill>
                  <a:schemeClr val="dk2"/>
                </a:solidFill>
                <a:latin typeface="Heebo"/>
                <a:ea typeface="Heebo"/>
                <a:cs typeface="Heebo"/>
                <a:sym typeface="Heebo"/>
              </a:defRPr>
            </a:lvl4pPr>
            <a:lvl5pPr lvl="4" algn="r">
              <a:buNone/>
              <a:defRPr sz="600" b="1">
                <a:solidFill>
                  <a:schemeClr val="dk2"/>
                </a:solidFill>
                <a:latin typeface="Heebo"/>
                <a:ea typeface="Heebo"/>
                <a:cs typeface="Heebo"/>
                <a:sym typeface="Heebo"/>
              </a:defRPr>
            </a:lvl5pPr>
            <a:lvl6pPr lvl="5" algn="r">
              <a:buNone/>
              <a:defRPr sz="600" b="1">
                <a:solidFill>
                  <a:schemeClr val="dk2"/>
                </a:solidFill>
                <a:latin typeface="Heebo"/>
                <a:ea typeface="Heebo"/>
                <a:cs typeface="Heebo"/>
                <a:sym typeface="Heebo"/>
              </a:defRPr>
            </a:lvl6pPr>
            <a:lvl7pPr lvl="6" algn="r">
              <a:buNone/>
              <a:defRPr sz="600" b="1">
                <a:solidFill>
                  <a:schemeClr val="dk2"/>
                </a:solidFill>
                <a:latin typeface="Heebo"/>
                <a:ea typeface="Heebo"/>
                <a:cs typeface="Heebo"/>
                <a:sym typeface="Heebo"/>
              </a:defRPr>
            </a:lvl7pPr>
            <a:lvl8pPr lvl="7" algn="r">
              <a:buNone/>
              <a:defRPr sz="600" b="1">
                <a:solidFill>
                  <a:schemeClr val="dk2"/>
                </a:solidFill>
                <a:latin typeface="Heebo"/>
                <a:ea typeface="Heebo"/>
                <a:cs typeface="Heebo"/>
                <a:sym typeface="Heebo"/>
              </a:defRPr>
            </a:lvl8pPr>
            <a:lvl9pPr lvl="8" algn="r">
              <a:buNone/>
              <a:defRPr sz="600" b="1">
                <a:solidFill>
                  <a:schemeClr val="dk2"/>
                </a:solidFill>
                <a:latin typeface="Heebo"/>
                <a:ea typeface="Heebo"/>
                <a:cs typeface="Heebo"/>
                <a:sym typeface="Heebo"/>
              </a:defRPr>
            </a:lvl9pPr>
          </a:lstStyle>
          <a:p>
            <a:pPr marL="0" lvl="0" indent="0" algn="r" rtl="0">
              <a:spcBef>
                <a:spcPts val="0"/>
              </a:spcBef>
              <a:spcAft>
                <a:spcPts val="0"/>
              </a:spcAft>
              <a:buNone/>
            </a:pPr>
            <a:fld id="{00000000-1234-1234-1234-123412341234}" type="slidenum">
              <a:rPr lang="en"/>
              <a:t>‹#›</a:t>
            </a:fld>
            <a:endParaRPr/>
          </a:p>
        </p:txBody>
      </p:sp>
      <p:sp>
        <p:nvSpPr>
          <p:cNvPr id="995" name="Google Shape;995;g3f5735e12be_0_1106"/>
          <p:cNvSpPr txBox="1">
            <a:spLocks noGrp="1"/>
          </p:cNvSpPr>
          <p:nvPr>
            <p:ph type="title"/>
          </p:nvPr>
        </p:nvSpPr>
        <p:spPr>
          <a:xfrm>
            <a:off x="311700" y="342900"/>
            <a:ext cx="5590500" cy="449700"/>
          </a:xfrm>
          <a:prstGeom prst="rect">
            <a:avLst/>
          </a:prstGeom>
        </p:spPr>
        <p:txBody>
          <a:bodyPr spcFirstLastPara="1" wrap="square" lIns="0" tIns="0" rIns="0" bIns="0" anchor="t" anchorCtr="0">
            <a:noAutofit/>
          </a:bodyPr>
          <a:lstStyle>
            <a:lvl1pPr lvl="0">
              <a:spcBef>
                <a:spcPts val="0"/>
              </a:spcBef>
              <a:spcAft>
                <a:spcPts val="0"/>
              </a:spcAft>
              <a:buSzPts val="1100"/>
              <a:buFont typeface="Heebo"/>
              <a:buNone/>
              <a:defRPr sz="1000" b="1">
                <a:solidFill>
                  <a:schemeClr val="accent1"/>
                </a:solidFill>
                <a:latin typeface="Heebo"/>
                <a:ea typeface="Heebo"/>
                <a:cs typeface="Heebo"/>
                <a:sym typeface="Heebo"/>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996" name="Google Shape;996;g3f5735e12be_0_1106"/>
          <p:cNvSpPr txBox="1">
            <a:spLocks noGrp="1"/>
          </p:cNvSpPr>
          <p:nvPr>
            <p:ph type="subTitle" idx="1"/>
          </p:nvPr>
        </p:nvSpPr>
        <p:spPr>
          <a:xfrm>
            <a:off x="311700" y="601650"/>
            <a:ext cx="6853200" cy="427200"/>
          </a:xfrm>
          <a:prstGeom prst="rect">
            <a:avLst/>
          </a:prstGeom>
        </p:spPr>
        <p:txBody>
          <a:bodyPr spcFirstLastPara="1" wrap="square" lIns="91425" tIns="91425" rIns="91425" bIns="91425" anchor="t" anchorCtr="0">
            <a:noAutofit/>
          </a:bodyPr>
          <a:lstStyle>
            <a:lvl1pPr lvl="0">
              <a:lnSpc>
                <a:spcPct val="115000"/>
              </a:lnSpc>
              <a:spcBef>
                <a:spcPts val="0"/>
              </a:spcBef>
              <a:spcAft>
                <a:spcPts val="0"/>
              </a:spcAft>
              <a:buNone/>
              <a:defRPr sz="3200" b="1">
                <a:latin typeface="Heebo"/>
                <a:ea typeface="Heebo"/>
                <a:cs typeface="Heebo"/>
                <a:sym typeface="Heebo"/>
              </a:defRPr>
            </a:lvl1pPr>
            <a:lvl2pPr lvl="1">
              <a:lnSpc>
                <a:spcPct val="115000"/>
              </a:lnSpc>
              <a:spcBef>
                <a:spcPts val="1600"/>
              </a:spcBef>
              <a:spcAft>
                <a:spcPts val="0"/>
              </a:spcAft>
              <a:buNone/>
              <a:defRPr/>
            </a:lvl2pPr>
            <a:lvl3pPr lvl="2">
              <a:lnSpc>
                <a:spcPct val="115000"/>
              </a:lnSpc>
              <a:spcBef>
                <a:spcPts val="1600"/>
              </a:spcBef>
              <a:spcAft>
                <a:spcPts val="0"/>
              </a:spcAft>
              <a:buNone/>
              <a:defRPr/>
            </a:lvl3pPr>
            <a:lvl4pPr lvl="3">
              <a:lnSpc>
                <a:spcPct val="115000"/>
              </a:lnSpc>
              <a:spcBef>
                <a:spcPts val="1600"/>
              </a:spcBef>
              <a:spcAft>
                <a:spcPts val="0"/>
              </a:spcAft>
              <a:buNone/>
              <a:defRPr/>
            </a:lvl4pPr>
            <a:lvl5pPr lvl="4">
              <a:lnSpc>
                <a:spcPct val="115000"/>
              </a:lnSpc>
              <a:spcBef>
                <a:spcPts val="1600"/>
              </a:spcBef>
              <a:spcAft>
                <a:spcPts val="0"/>
              </a:spcAft>
              <a:buNone/>
              <a:defRPr/>
            </a:lvl5pPr>
            <a:lvl6pPr lvl="5">
              <a:lnSpc>
                <a:spcPct val="115000"/>
              </a:lnSpc>
              <a:spcBef>
                <a:spcPts val="1600"/>
              </a:spcBef>
              <a:spcAft>
                <a:spcPts val="0"/>
              </a:spcAft>
              <a:buNone/>
              <a:defRPr/>
            </a:lvl6pPr>
            <a:lvl7pPr lvl="6">
              <a:lnSpc>
                <a:spcPct val="115000"/>
              </a:lnSpc>
              <a:spcBef>
                <a:spcPts val="1600"/>
              </a:spcBef>
              <a:spcAft>
                <a:spcPts val="0"/>
              </a:spcAft>
              <a:buNone/>
              <a:defRPr/>
            </a:lvl7pPr>
            <a:lvl8pPr lvl="7">
              <a:lnSpc>
                <a:spcPct val="115000"/>
              </a:lnSpc>
              <a:spcBef>
                <a:spcPts val="1600"/>
              </a:spcBef>
              <a:spcAft>
                <a:spcPts val="0"/>
              </a:spcAft>
              <a:buNone/>
              <a:defRPr/>
            </a:lvl8pPr>
            <a:lvl9pPr lvl="8">
              <a:lnSpc>
                <a:spcPct val="115000"/>
              </a:lnSpc>
              <a:spcBef>
                <a:spcPts val="1600"/>
              </a:spcBef>
              <a:spcAft>
                <a:spcPts val="1600"/>
              </a:spcAft>
              <a:buNone/>
              <a:defRPr/>
            </a:lvl9pPr>
          </a:lstStyle>
          <a:p>
            <a:endParaRPr/>
          </a:p>
        </p:txBody>
      </p:sp>
      <p:sp>
        <p:nvSpPr>
          <p:cNvPr id="997" name="Google Shape;997;g3f5735e12be_0_1106"/>
          <p:cNvSpPr txBox="1">
            <a:spLocks noGrp="1"/>
          </p:cNvSpPr>
          <p:nvPr>
            <p:ph type="body" idx="2"/>
          </p:nvPr>
        </p:nvSpPr>
        <p:spPr>
          <a:xfrm>
            <a:off x="311700" y="2285425"/>
            <a:ext cx="4125300" cy="2400900"/>
          </a:xfrm>
          <a:prstGeom prst="rect">
            <a:avLst/>
          </a:prstGeom>
        </p:spPr>
        <p:txBody>
          <a:bodyPr spcFirstLastPara="1" wrap="square" lIns="91425" tIns="91425" rIns="91425" bIns="91425" anchor="t" anchorCtr="0">
            <a:noAutofit/>
          </a:bodyPr>
          <a:lstStyle>
            <a:lvl1pPr marL="457200" lvl="0" indent="-330200">
              <a:spcBef>
                <a:spcPts val="0"/>
              </a:spcBef>
              <a:spcAft>
                <a:spcPts val="0"/>
              </a:spcAft>
              <a:buSzPts val="1600"/>
              <a:buFont typeface="Heebo"/>
              <a:buChar char="●"/>
              <a:defRPr sz="1600">
                <a:latin typeface="Heebo"/>
                <a:ea typeface="Heebo"/>
                <a:cs typeface="Heebo"/>
                <a:sym typeface="Heebo"/>
              </a:defRPr>
            </a:lvl1pPr>
            <a:lvl2pPr marL="914400" lvl="1" indent="-330200">
              <a:spcBef>
                <a:spcPts val="1600"/>
              </a:spcBef>
              <a:spcAft>
                <a:spcPts val="0"/>
              </a:spcAft>
              <a:buSzPts val="1600"/>
              <a:buFont typeface="Heebo"/>
              <a:buChar char="○"/>
              <a:defRPr sz="1600">
                <a:latin typeface="Heebo"/>
                <a:ea typeface="Heebo"/>
                <a:cs typeface="Heebo"/>
                <a:sym typeface="Heebo"/>
              </a:defRPr>
            </a:lvl2pPr>
            <a:lvl3pPr marL="1371600" lvl="2" indent="-330200">
              <a:spcBef>
                <a:spcPts val="1600"/>
              </a:spcBef>
              <a:spcAft>
                <a:spcPts val="0"/>
              </a:spcAft>
              <a:buSzPts val="1600"/>
              <a:buFont typeface="Heebo"/>
              <a:buChar char="■"/>
              <a:defRPr sz="1600">
                <a:latin typeface="Heebo"/>
                <a:ea typeface="Heebo"/>
                <a:cs typeface="Heebo"/>
                <a:sym typeface="Heebo"/>
              </a:defRPr>
            </a:lvl3pPr>
            <a:lvl4pPr marL="1828800" lvl="3" indent="-330200">
              <a:spcBef>
                <a:spcPts val="1600"/>
              </a:spcBef>
              <a:spcAft>
                <a:spcPts val="0"/>
              </a:spcAft>
              <a:buSzPts val="1600"/>
              <a:buFont typeface="Heebo"/>
              <a:buChar char="●"/>
              <a:defRPr sz="1600">
                <a:latin typeface="Heebo"/>
                <a:ea typeface="Heebo"/>
                <a:cs typeface="Heebo"/>
                <a:sym typeface="Heebo"/>
              </a:defRPr>
            </a:lvl4pPr>
            <a:lvl5pPr marL="2286000" lvl="4" indent="-330200">
              <a:spcBef>
                <a:spcPts val="1600"/>
              </a:spcBef>
              <a:spcAft>
                <a:spcPts val="0"/>
              </a:spcAft>
              <a:buSzPts val="1600"/>
              <a:buFont typeface="Heebo"/>
              <a:buChar char="○"/>
              <a:defRPr sz="1600">
                <a:latin typeface="Heebo"/>
                <a:ea typeface="Heebo"/>
                <a:cs typeface="Heebo"/>
                <a:sym typeface="Heebo"/>
              </a:defRPr>
            </a:lvl5pPr>
            <a:lvl6pPr marL="2743200" lvl="5" indent="-330200">
              <a:spcBef>
                <a:spcPts val="1600"/>
              </a:spcBef>
              <a:spcAft>
                <a:spcPts val="0"/>
              </a:spcAft>
              <a:buSzPts val="1600"/>
              <a:buFont typeface="Heebo"/>
              <a:buChar char="■"/>
              <a:defRPr sz="1600">
                <a:latin typeface="Heebo"/>
                <a:ea typeface="Heebo"/>
                <a:cs typeface="Heebo"/>
                <a:sym typeface="Heebo"/>
              </a:defRPr>
            </a:lvl6pPr>
            <a:lvl7pPr marL="3200400" lvl="6" indent="-330200">
              <a:spcBef>
                <a:spcPts val="1600"/>
              </a:spcBef>
              <a:spcAft>
                <a:spcPts val="0"/>
              </a:spcAft>
              <a:buSzPts val="1600"/>
              <a:buFont typeface="Heebo"/>
              <a:buChar char="●"/>
              <a:defRPr sz="1600">
                <a:latin typeface="Heebo"/>
                <a:ea typeface="Heebo"/>
                <a:cs typeface="Heebo"/>
                <a:sym typeface="Heebo"/>
              </a:defRPr>
            </a:lvl7pPr>
            <a:lvl8pPr marL="3657600" lvl="7" indent="-330200">
              <a:spcBef>
                <a:spcPts val="1600"/>
              </a:spcBef>
              <a:spcAft>
                <a:spcPts val="0"/>
              </a:spcAft>
              <a:buSzPts val="1600"/>
              <a:buFont typeface="Heebo"/>
              <a:buChar char="○"/>
              <a:defRPr sz="1600">
                <a:latin typeface="Heebo"/>
                <a:ea typeface="Heebo"/>
                <a:cs typeface="Heebo"/>
                <a:sym typeface="Heebo"/>
              </a:defRPr>
            </a:lvl8pPr>
            <a:lvl9pPr marL="4114800" lvl="8" indent="-330200">
              <a:spcBef>
                <a:spcPts val="1600"/>
              </a:spcBef>
              <a:spcAft>
                <a:spcPts val="1600"/>
              </a:spcAft>
              <a:buSzPts val="1600"/>
              <a:buFont typeface="Heebo"/>
              <a:buChar char="■"/>
              <a:defRPr sz="1600">
                <a:latin typeface="Heebo"/>
                <a:ea typeface="Heebo"/>
                <a:cs typeface="Heebo"/>
                <a:sym typeface="Heebo"/>
              </a:defRPr>
            </a:lvl9pPr>
          </a:lstStyle>
          <a:p>
            <a:endParaRPr/>
          </a:p>
        </p:txBody>
      </p:sp>
      <p:sp>
        <p:nvSpPr>
          <p:cNvPr id="998" name="Google Shape;998;g3f5735e12be_0_1106"/>
          <p:cNvSpPr txBox="1">
            <a:spLocks noGrp="1"/>
          </p:cNvSpPr>
          <p:nvPr>
            <p:ph type="body" idx="3"/>
          </p:nvPr>
        </p:nvSpPr>
        <p:spPr>
          <a:xfrm>
            <a:off x="4707000" y="2285425"/>
            <a:ext cx="4125300" cy="2400900"/>
          </a:xfrm>
          <a:prstGeom prst="rect">
            <a:avLst/>
          </a:prstGeom>
        </p:spPr>
        <p:txBody>
          <a:bodyPr spcFirstLastPara="1" wrap="square" lIns="91425" tIns="91425" rIns="91425" bIns="91425" anchor="t" anchorCtr="0">
            <a:noAutofit/>
          </a:bodyPr>
          <a:lstStyle>
            <a:lvl1pPr marL="457200" lvl="0" indent="-330200">
              <a:spcBef>
                <a:spcPts val="0"/>
              </a:spcBef>
              <a:spcAft>
                <a:spcPts val="0"/>
              </a:spcAft>
              <a:buSzPts val="1600"/>
              <a:buFont typeface="Heebo"/>
              <a:buChar char="●"/>
              <a:defRPr sz="1600">
                <a:latin typeface="Heebo"/>
                <a:ea typeface="Heebo"/>
                <a:cs typeface="Heebo"/>
                <a:sym typeface="Heebo"/>
              </a:defRPr>
            </a:lvl1pPr>
            <a:lvl2pPr marL="914400" lvl="1" indent="-330200">
              <a:spcBef>
                <a:spcPts val="1600"/>
              </a:spcBef>
              <a:spcAft>
                <a:spcPts val="0"/>
              </a:spcAft>
              <a:buSzPts val="1600"/>
              <a:buFont typeface="Heebo"/>
              <a:buChar char="○"/>
              <a:defRPr sz="1600">
                <a:latin typeface="Heebo"/>
                <a:ea typeface="Heebo"/>
                <a:cs typeface="Heebo"/>
                <a:sym typeface="Heebo"/>
              </a:defRPr>
            </a:lvl2pPr>
            <a:lvl3pPr marL="1371600" lvl="2" indent="-330200">
              <a:spcBef>
                <a:spcPts val="1600"/>
              </a:spcBef>
              <a:spcAft>
                <a:spcPts val="0"/>
              </a:spcAft>
              <a:buSzPts val="1600"/>
              <a:buFont typeface="Heebo"/>
              <a:buChar char="■"/>
              <a:defRPr sz="1600">
                <a:latin typeface="Heebo"/>
                <a:ea typeface="Heebo"/>
                <a:cs typeface="Heebo"/>
                <a:sym typeface="Heebo"/>
              </a:defRPr>
            </a:lvl3pPr>
            <a:lvl4pPr marL="1828800" lvl="3" indent="-330200">
              <a:spcBef>
                <a:spcPts val="1600"/>
              </a:spcBef>
              <a:spcAft>
                <a:spcPts val="0"/>
              </a:spcAft>
              <a:buSzPts val="1600"/>
              <a:buFont typeface="Heebo"/>
              <a:buChar char="●"/>
              <a:defRPr sz="1600">
                <a:latin typeface="Heebo"/>
                <a:ea typeface="Heebo"/>
                <a:cs typeface="Heebo"/>
                <a:sym typeface="Heebo"/>
              </a:defRPr>
            </a:lvl4pPr>
            <a:lvl5pPr marL="2286000" lvl="4" indent="-330200">
              <a:spcBef>
                <a:spcPts val="1600"/>
              </a:spcBef>
              <a:spcAft>
                <a:spcPts val="0"/>
              </a:spcAft>
              <a:buSzPts val="1600"/>
              <a:buFont typeface="Heebo"/>
              <a:buChar char="○"/>
              <a:defRPr sz="1600">
                <a:latin typeface="Heebo"/>
                <a:ea typeface="Heebo"/>
                <a:cs typeface="Heebo"/>
                <a:sym typeface="Heebo"/>
              </a:defRPr>
            </a:lvl5pPr>
            <a:lvl6pPr marL="2743200" lvl="5" indent="-330200">
              <a:spcBef>
                <a:spcPts val="1600"/>
              </a:spcBef>
              <a:spcAft>
                <a:spcPts val="0"/>
              </a:spcAft>
              <a:buSzPts val="1600"/>
              <a:buFont typeface="Heebo"/>
              <a:buChar char="■"/>
              <a:defRPr sz="1600">
                <a:latin typeface="Heebo"/>
                <a:ea typeface="Heebo"/>
                <a:cs typeface="Heebo"/>
                <a:sym typeface="Heebo"/>
              </a:defRPr>
            </a:lvl6pPr>
            <a:lvl7pPr marL="3200400" lvl="6" indent="-330200">
              <a:spcBef>
                <a:spcPts val="1600"/>
              </a:spcBef>
              <a:spcAft>
                <a:spcPts val="0"/>
              </a:spcAft>
              <a:buSzPts val="1600"/>
              <a:buFont typeface="Heebo"/>
              <a:buChar char="●"/>
              <a:defRPr sz="1600">
                <a:latin typeface="Heebo"/>
                <a:ea typeface="Heebo"/>
                <a:cs typeface="Heebo"/>
                <a:sym typeface="Heebo"/>
              </a:defRPr>
            </a:lvl7pPr>
            <a:lvl8pPr marL="3657600" lvl="7" indent="-330200">
              <a:spcBef>
                <a:spcPts val="1600"/>
              </a:spcBef>
              <a:spcAft>
                <a:spcPts val="0"/>
              </a:spcAft>
              <a:buSzPts val="1600"/>
              <a:buFont typeface="Heebo"/>
              <a:buChar char="○"/>
              <a:defRPr sz="1600">
                <a:latin typeface="Heebo"/>
                <a:ea typeface="Heebo"/>
                <a:cs typeface="Heebo"/>
                <a:sym typeface="Heebo"/>
              </a:defRPr>
            </a:lvl8pPr>
            <a:lvl9pPr marL="4114800" lvl="8" indent="-330200">
              <a:spcBef>
                <a:spcPts val="1600"/>
              </a:spcBef>
              <a:spcAft>
                <a:spcPts val="1600"/>
              </a:spcAft>
              <a:buSzPts val="1600"/>
              <a:buFont typeface="Heebo"/>
              <a:buChar char="■"/>
              <a:defRPr sz="1600">
                <a:latin typeface="Heebo"/>
                <a:ea typeface="Heebo"/>
                <a:cs typeface="Heebo"/>
                <a:sym typeface="Heebo"/>
              </a:defRPr>
            </a:lvl9pPr>
          </a:lstStyle>
          <a:p>
            <a:endParaRPr/>
          </a:p>
        </p:txBody>
      </p:sp>
    </p:spTree>
  </p:cSld>
  <p:clrMapOvr>
    <a:masterClrMapping/>
  </p:clrMapOvr>
</p:sldLayout>
</file>

<file path=ppt/slideLayouts/slideLayout171.xml><?xml version="1.0" encoding="utf-8"?>
<p:sldLayout xmlns:a="http://schemas.openxmlformats.org/drawingml/2006/main" xmlns:r="http://schemas.openxmlformats.org/officeDocument/2006/relationships" xmlns:p="http://schemas.openxmlformats.org/presentationml/2006/main" matchingName="TITLE_AND_BODY_4">
  <p:cSld name="TITLE_AND_BODY_4">
    <p:spTree>
      <p:nvGrpSpPr>
        <p:cNvPr id="1" name="Shape 999"/>
        <p:cNvGrpSpPr/>
        <p:nvPr/>
      </p:nvGrpSpPr>
      <p:grpSpPr>
        <a:xfrm>
          <a:off x="0" y="0"/>
          <a:ext cx="0" cy="0"/>
          <a:chOff x="0" y="0"/>
          <a:chExt cx="0" cy="0"/>
        </a:xfrm>
      </p:grpSpPr>
      <p:sp>
        <p:nvSpPr>
          <p:cNvPr id="1000" name="Google Shape;1000;g3f5735e12be_0_1112"/>
          <p:cNvSpPr txBox="1">
            <a:spLocks noGrp="1"/>
          </p:cNvSpPr>
          <p:nvPr>
            <p:ph type="title"/>
          </p:nvPr>
        </p:nvSpPr>
        <p:spPr>
          <a:xfrm>
            <a:off x="311700" y="97475"/>
            <a:ext cx="8520600" cy="920400"/>
          </a:xfrm>
          <a:prstGeom prst="rect">
            <a:avLst/>
          </a:prstGeom>
        </p:spPr>
        <p:txBody>
          <a:bodyPr spcFirstLastPara="1" wrap="square" lIns="91425" tIns="91425" rIns="91425" bIns="91425" anchor="b" anchorCtr="0">
            <a:noAutofit/>
          </a:bodyPr>
          <a:lstStyle>
            <a:lvl1pPr lvl="0">
              <a:spcBef>
                <a:spcPts val="0"/>
              </a:spcBef>
              <a:spcAft>
                <a:spcPts val="0"/>
              </a:spcAft>
              <a:buClr>
                <a:srgbClr val="339EDD"/>
              </a:buClr>
              <a:buSzPts val="3600"/>
              <a:buFont typeface="Proxima Nova"/>
              <a:buNone/>
              <a:defRPr sz="3600" b="1">
                <a:solidFill>
                  <a:srgbClr val="339EDD"/>
                </a:solidFill>
                <a:latin typeface="Proxima Nova"/>
                <a:ea typeface="Proxima Nova"/>
                <a:cs typeface="Proxima Nova"/>
                <a:sym typeface="Proxima Nova"/>
              </a:defRPr>
            </a:lvl1pPr>
            <a:lvl2pPr lvl="1">
              <a:spcBef>
                <a:spcPts val="0"/>
              </a:spcBef>
              <a:spcAft>
                <a:spcPts val="0"/>
              </a:spcAft>
              <a:buClr>
                <a:srgbClr val="339EDD"/>
              </a:buClr>
              <a:buSzPts val="3600"/>
              <a:buNone/>
              <a:defRPr sz="3600" b="1">
                <a:solidFill>
                  <a:srgbClr val="339EDD"/>
                </a:solidFill>
              </a:defRPr>
            </a:lvl2pPr>
            <a:lvl3pPr lvl="2">
              <a:spcBef>
                <a:spcPts val="0"/>
              </a:spcBef>
              <a:spcAft>
                <a:spcPts val="0"/>
              </a:spcAft>
              <a:buClr>
                <a:srgbClr val="339EDD"/>
              </a:buClr>
              <a:buSzPts val="3600"/>
              <a:buNone/>
              <a:defRPr sz="3600" b="1">
                <a:solidFill>
                  <a:srgbClr val="339EDD"/>
                </a:solidFill>
              </a:defRPr>
            </a:lvl3pPr>
            <a:lvl4pPr lvl="3">
              <a:spcBef>
                <a:spcPts val="0"/>
              </a:spcBef>
              <a:spcAft>
                <a:spcPts val="0"/>
              </a:spcAft>
              <a:buClr>
                <a:srgbClr val="339EDD"/>
              </a:buClr>
              <a:buSzPts val="3600"/>
              <a:buNone/>
              <a:defRPr sz="3600" b="1">
                <a:solidFill>
                  <a:srgbClr val="339EDD"/>
                </a:solidFill>
              </a:defRPr>
            </a:lvl4pPr>
            <a:lvl5pPr lvl="4">
              <a:spcBef>
                <a:spcPts val="0"/>
              </a:spcBef>
              <a:spcAft>
                <a:spcPts val="0"/>
              </a:spcAft>
              <a:buClr>
                <a:srgbClr val="339EDD"/>
              </a:buClr>
              <a:buSzPts val="3600"/>
              <a:buNone/>
              <a:defRPr sz="3600" b="1">
                <a:solidFill>
                  <a:srgbClr val="339EDD"/>
                </a:solidFill>
              </a:defRPr>
            </a:lvl5pPr>
            <a:lvl6pPr lvl="5">
              <a:spcBef>
                <a:spcPts val="0"/>
              </a:spcBef>
              <a:spcAft>
                <a:spcPts val="0"/>
              </a:spcAft>
              <a:buClr>
                <a:srgbClr val="339EDD"/>
              </a:buClr>
              <a:buSzPts val="3600"/>
              <a:buNone/>
              <a:defRPr sz="3600" b="1">
                <a:solidFill>
                  <a:srgbClr val="339EDD"/>
                </a:solidFill>
              </a:defRPr>
            </a:lvl6pPr>
            <a:lvl7pPr lvl="6">
              <a:spcBef>
                <a:spcPts val="0"/>
              </a:spcBef>
              <a:spcAft>
                <a:spcPts val="0"/>
              </a:spcAft>
              <a:buClr>
                <a:srgbClr val="339EDD"/>
              </a:buClr>
              <a:buSzPts val="3600"/>
              <a:buNone/>
              <a:defRPr sz="3600" b="1">
                <a:solidFill>
                  <a:srgbClr val="339EDD"/>
                </a:solidFill>
              </a:defRPr>
            </a:lvl7pPr>
            <a:lvl8pPr lvl="7">
              <a:spcBef>
                <a:spcPts val="0"/>
              </a:spcBef>
              <a:spcAft>
                <a:spcPts val="0"/>
              </a:spcAft>
              <a:buClr>
                <a:srgbClr val="339EDD"/>
              </a:buClr>
              <a:buSzPts val="3600"/>
              <a:buNone/>
              <a:defRPr sz="3600" b="1">
                <a:solidFill>
                  <a:srgbClr val="339EDD"/>
                </a:solidFill>
              </a:defRPr>
            </a:lvl8pPr>
            <a:lvl9pPr lvl="8">
              <a:spcBef>
                <a:spcPts val="0"/>
              </a:spcBef>
              <a:spcAft>
                <a:spcPts val="0"/>
              </a:spcAft>
              <a:buClr>
                <a:srgbClr val="339EDD"/>
              </a:buClr>
              <a:buSzPts val="3600"/>
              <a:buNone/>
              <a:defRPr sz="3600" b="1">
                <a:solidFill>
                  <a:srgbClr val="339EDD"/>
                </a:solidFill>
              </a:defRPr>
            </a:lvl9pPr>
          </a:lstStyle>
          <a:p>
            <a:endParaRPr/>
          </a:p>
        </p:txBody>
      </p:sp>
      <p:sp>
        <p:nvSpPr>
          <p:cNvPr id="1001" name="Google Shape;1001;g3f5735e12be_0_1112"/>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lvl1pPr marL="457200" lvl="0" indent="-349250">
              <a:spcBef>
                <a:spcPts val="0"/>
              </a:spcBef>
              <a:spcAft>
                <a:spcPts val="0"/>
              </a:spcAft>
              <a:buClr>
                <a:srgbClr val="000000"/>
              </a:buClr>
              <a:buSzPts val="1900"/>
              <a:buFont typeface="Proxima Nova"/>
              <a:buChar char="●"/>
              <a:defRPr>
                <a:solidFill>
                  <a:srgbClr val="000000"/>
                </a:solidFill>
                <a:latin typeface="Proxima Nova"/>
                <a:ea typeface="Proxima Nova"/>
                <a:cs typeface="Proxima Nova"/>
                <a:sym typeface="Proxima Nova"/>
              </a:defRPr>
            </a:lvl1pPr>
            <a:lvl2pPr marL="914400" lvl="1" indent="-317500">
              <a:spcBef>
                <a:spcPts val="1600"/>
              </a:spcBef>
              <a:spcAft>
                <a:spcPts val="0"/>
              </a:spcAft>
              <a:buClr>
                <a:srgbClr val="000000"/>
              </a:buClr>
              <a:buSzPts val="1400"/>
              <a:buFont typeface="Proxima Nova"/>
              <a:buChar char="○"/>
              <a:defRPr>
                <a:solidFill>
                  <a:srgbClr val="000000"/>
                </a:solidFill>
                <a:latin typeface="Proxima Nova"/>
                <a:ea typeface="Proxima Nova"/>
                <a:cs typeface="Proxima Nova"/>
                <a:sym typeface="Proxima Nova"/>
              </a:defRPr>
            </a:lvl2pPr>
            <a:lvl3pPr marL="1371600" lvl="2" indent="-317500">
              <a:spcBef>
                <a:spcPts val="1600"/>
              </a:spcBef>
              <a:spcAft>
                <a:spcPts val="0"/>
              </a:spcAft>
              <a:buClr>
                <a:srgbClr val="000000"/>
              </a:buClr>
              <a:buSzPts val="1400"/>
              <a:buFont typeface="Proxima Nova"/>
              <a:buChar char="■"/>
              <a:defRPr>
                <a:solidFill>
                  <a:srgbClr val="000000"/>
                </a:solidFill>
                <a:latin typeface="Proxima Nova"/>
                <a:ea typeface="Proxima Nova"/>
                <a:cs typeface="Proxima Nova"/>
                <a:sym typeface="Proxima Nova"/>
              </a:defRPr>
            </a:lvl3pPr>
            <a:lvl4pPr marL="1828800" lvl="3" indent="-317500">
              <a:spcBef>
                <a:spcPts val="1600"/>
              </a:spcBef>
              <a:spcAft>
                <a:spcPts val="0"/>
              </a:spcAft>
              <a:buClr>
                <a:srgbClr val="000000"/>
              </a:buClr>
              <a:buSzPts val="1400"/>
              <a:buFont typeface="Proxima Nova"/>
              <a:buChar char="●"/>
              <a:defRPr>
                <a:solidFill>
                  <a:srgbClr val="000000"/>
                </a:solidFill>
                <a:latin typeface="Proxima Nova"/>
                <a:ea typeface="Proxima Nova"/>
                <a:cs typeface="Proxima Nova"/>
                <a:sym typeface="Proxima Nova"/>
              </a:defRPr>
            </a:lvl4pPr>
            <a:lvl5pPr marL="2286000" lvl="4" indent="-285750">
              <a:spcBef>
                <a:spcPts val="1600"/>
              </a:spcBef>
              <a:spcAft>
                <a:spcPts val="0"/>
              </a:spcAft>
              <a:buClr>
                <a:srgbClr val="000000"/>
              </a:buClr>
              <a:buSzPts val="900"/>
              <a:buFont typeface="Proxima Nova"/>
              <a:buChar char="○"/>
              <a:defRPr>
                <a:solidFill>
                  <a:srgbClr val="000000"/>
                </a:solidFill>
                <a:latin typeface="Proxima Nova"/>
                <a:ea typeface="Proxima Nova"/>
                <a:cs typeface="Proxima Nova"/>
                <a:sym typeface="Proxima Nova"/>
              </a:defRPr>
            </a:lvl5pPr>
            <a:lvl6pPr marL="2743200" lvl="5" indent="-285750">
              <a:spcBef>
                <a:spcPts val="1600"/>
              </a:spcBef>
              <a:spcAft>
                <a:spcPts val="0"/>
              </a:spcAft>
              <a:buClr>
                <a:srgbClr val="000000"/>
              </a:buClr>
              <a:buSzPts val="900"/>
              <a:buFont typeface="Proxima Nova"/>
              <a:buChar char="■"/>
              <a:defRPr>
                <a:solidFill>
                  <a:srgbClr val="000000"/>
                </a:solidFill>
                <a:latin typeface="Proxima Nova"/>
                <a:ea typeface="Proxima Nova"/>
                <a:cs typeface="Proxima Nova"/>
                <a:sym typeface="Proxima Nova"/>
              </a:defRPr>
            </a:lvl6pPr>
            <a:lvl7pPr marL="3200400" lvl="6" indent="-317500">
              <a:spcBef>
                <a:spcPts val="1600"/>
              </a:spcBef>
              <a:spcAft>
                <a:spcPts val="0"/>
              </a:spcAft>
              <a:buClr>
                <a:srgbClr val="000000"/>
              </a:buClr>
              <a:buSzPts val="1400"/>
              <a:buFont typeface="Proxima Nova"/>
              <a:buChar char="●"/>
              <a:defRPr>
                <a:solidFill>
                  <a:srgbClr val="000000"/>
                </a:solidFill>
                <a:latin typeface="Proxima Nova"/>
                <a:ea typeface="Proxima Nova"/>
                <a:cs typeface="Proxima Nova"/>
                <a:sym typeface="Proxima Nova"/>
              </a:defRPr>
            </a:lvl7pPr>
            <a:lvl8pPr marL="3657600" lvl="7" indent="-285750">
              <a:spcBef>
                <a:spcPts val="1600"/>
              </a:spcBef>
              <a:spcAft>
                <a:spcPts val="0"/>
              </a:spcAft>
              <a:buClr>
                <a:srgbClr val="000000"/>
              </a:buClr>
              <a:buSzPts val="900"/>
              <a:buFont typeface="Proxima Nova"/>
              <a:buChar char="○"/>
              <a:defRPr>
                <a:solidFill>
                  <a:srgbClr val="000000"/>
                </a:solidFill>
                <a:latin typeface="Proxima Nova"/>
                <a:ea typeface="Proxima Nova"/>
                <a:cs typeface="Proxima Nova"/>
                <a:sym typeface="Proxima Nova"/>
              </a:defRPr>
            </a:lvl8pPr>
            <a:lvl9pPr marL="4114800" lvl="8" indent="-285750">
              <a:spcBef>
                <a:spcPts val="1600"/>
              </a:spcBef>
              <a:spcAft>
                <a:spcPts val="1600"/>
              </a:spcAft>
              <a:buClr>
                <a:srgbClr val="000000"/>
              </a:buClr>
              <a:buSzPts val="900"/>
              <a:buFont typeface="Proxima Nova"/>
              <a:buChar char="■"/>
              <a:defRPr>
                <a:solidFill>
                  <a:srgbClr val="000000"/>
                </a:solidFill>
                <a:latin typeface="Proxima Nova"/>
                <a:ea typeface="Proxima Nova"/>
                <a:cs typeface="Proxima Nova"/>
                <a:sym typeface="Proxima Nova"/>
              </a:defRPr>
            </a:lvl9pPr>
          </a:lstStyle>
          <a:p>
            <a:endParaRPr/>
          </a:p>
        </p:txBody>
      </p:sp>
      <p:sp>
        <p:nvSpPr>
          <p:cNvPr id="1002" name="Google Shape;1002;g3f5735e12be_0_1112"/>
          <p:cNvSpPr txBox="1">
            <a:spLocks noGrp="1"/>
          </p:cNvSpPr>
          <p:nvPr>
            <p:ph type="subTitle" idx="2"/>
          </p:nvPr>
        </p:nvSpPr>
        <p:spPr>
          <a:xfrm>
            <a:off x="3367125" y="4728073"/>
            <a:ext cx="4734000" cy="353400"/>
          </a:xfrm>
          <a:prstGeom prst="rect">
            <a:avLst/>
          </a:prstGeom>
        </p:spPr>
        <p:txBody>
          <a:bodyPr spcFirstLastPara="1" wrap="square" lIns="91425" tIns="91425" rIns="91425" bIns="91425" anchor="b" anchorCtr="0">
            <a:noAutofit/>
          </a:bodyPr>
          <a:lstStyle>
            <a:lvl1pPr lvl="0" algn="r">
              <a:lnSpc>
                <a:spcPct val="100000"/>
              </a:lnSpc>
              <a:spcBef>
                <a:spcPts val="0"/>
              </a:spcBef>
              <a:spcAft>
                <a:spcPts val="0"/>
              </a:spcAft>
              <a:buNone/>
              <a:defRPr sz="1000" b="1">
                <a:solidFill>
                  <a:srgbClr val="FFFFFF"/>
                </a:solidFill>
                <a:highlight>
                  <a:srgbClr val="CF1B41"/>
                </a:highlight>
              </a:defRPr>
            </a:lvl1pPr>
            <a:lvl2pPr lvl="1">
              <a:spcBef>
                <a:spcPts val="0"/>
              </a:spcBef>
              <a:spcAft>
                <a:spcPts val="0"/>
              </a:spcAft>
              <a:buNone/>
              <a:defRPr/>
            </a:lvl2pPr>
            <a:lvl3pPr lvl="2">
              <a:spcBef>
                <a:spcPts val="1600"/>
              </a:spcBef>
              <a:spcAft>
                <a:spcPts val="0"/>
              </a:spcAft>
              <a:buNone/>
              <a:defRPr/>
            </a:lvl3pPr>
            <a:lvl4pPr lvl="3">
              <a:spcBef>
                <a:spcPts val="1600"/>
              </a:spcBef>
              <a:spcAft>
                <a:spcPts val="0"/>
              </a:spcAft>
              <a:buNone/>
              <a:defRPr/>
            </a:lvl4pPr>
            <a:lvl5pPr lvl="4">
              <a:spcBef>
                <a:spcPts val="1600"/>
              </a:spcBef>
              <a:spcAft>
                <a:spcPts val="0"/>
              </a:spcAft>
              <a:buNone/>
              <a:defRPr/>
            </a:lvl5pPr>
            <a:lvl6pPr lvl="5">
              <a:spcBef>
                <a:spcPts val="1600"/>
              </a:spcBef>
              <a:spcAft>
                <a:spcPts val="0"/>
              </a:spcAft>
              <a:buNone/>
              <a:defRPr/>
            </a:lvl6pPr>
            <a:lvl7pPr lvl="6">
              <a:spcBef>
                <a:spcPts val="1600"/>
              </a:spcBef>
              <a:spcAft>
                <a:spcPts val="0"/>
              </a:spcAft>
              <a:buNone/>
              <a:defRPr/>
            </a:lvl7pPr>
            <a:lvl8pPr lvl="7">
              <a:spcBef>
                <a:spcPts val="1600"/>
              </a:spcBef>
              <a:spcAft>
                <a:spcPts val="0"/>
              </a:spcAft>
              <a:buNone/>
              <a:defRPr/>
            </a:lvl8pPr>
            <a:lvl9pPr lvl="8">
              <a:spcBef>
                <a:spcPts val="1600"/>
              </a:spcBef>
              <a:spcAft>
                <a:spcPts val="1600"/>
              </a:spcAft>
              <a:buNone/>
              <a:defRPr/>
            </a:lvl9pPr>
          </a:lstStyle>
          <a:p>
            <a:endParaRPr/>
          </a:p>
        </p:txBody>
      </p:sp>
    </p:spTree>
  </p:cSld>
  <p:clrMapOvr>
    <a:masterClrMapping/>
  </p:clrMapOvr>
</p:sldLayout>
</file>

<file path=ppt/slideLayouts/slideLayout172.xml><?xml version="1.0" encoding="utf-8"?>
<p:sldLayout xmlns:a="http://schemas.openxmlformats.org/drawingml/2006/main" xmlns:r="http://schemas.openxmlformats.org/officeDocument/2006/relationships" xmlns:p="http://schemas.openxmlformats.org/presentationml/2006/main" matchingName="Three Phases 1">
  <p:cSld name="ONE_COLUMN_TEXT_1_1_1">
    <p:spTree>
      <p:nvGrpSpPr>
        <p:cNvPr id="1" name="Shape 1003"/>
        <p:cNvGrpSpPr/>
        <p:nvPr/>
      </p:nvGrpSpPr>
      <p:grpSpPr>
        <a:xfrm>
          <a:off x="0" y="0"/>
          <a:ext cx="0" cy="0"/>
          <a:chOff x="0" y="0"/>
          <a:chExt cx="0" cy="0"/>
        </a:xfrm>
      </p:grpSpPr>
      <p:sp>
        <p:nvSpPr>
          <p:cNvPr id="1004" name="Google Shape;1004;g3f5735e12be_0_1116"/>
          <p:cNvSpPr txBox="1">
            <a:spLocks noGrp="1"/>
          </p:cNvSpPr>
          <p:nvPr>
            <p:ph type="title"/>
          </p:nvPr>
        </p:nvSpPr>
        <p:spPr>
          <a:xfrm>
            <a:off x="311700" y="194550"/>
            <a:ext cx="8520600" cy="823500"/>
          </a:xfrm>
          <a:prstGeom prst="rect">
            <a:avLst/>
          </a:prstGeom>
        </p:spPr>
        <p:txBody>
          <a:bodyPr spcFirstLastPara="1" wrap="square" lIns="91425" tIns="91425" rIns="91425" bIns="91425" anchor="t" anchorCtr="0">
            <a:noAutofit/>
          </a:bodyPr>
          <a:lstStyle>
            <a:lvl1pPr lvl="0">
              <a:spcBef>
                <a:spcPts val="0"/>
              </a:spcBef>
              <a:spcAft>
                <a:spcPts val="0"/>
              </a:spcAft>
              <a:buSzPts val="44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005" name="Google Shape;1005;g3f5735e12be_0_1116"/>
          <p:cNvSpPr txBox="1">
            <a:spLocks noGrp="1"/>
          </p:cNvSpPr>
          <p:nvPr>
            <p:ph type="sldNum" idx="12"/>
          </p:nvPr>
        </p:nvSpPr>
        <p:spPr>
          <a:xfrm>
            <a:off x="8686800" y="4686300"/>
            <a:ext cx="457200" cy="457200"/>
          </a:xfrm>
          <a:prstGeom prst="rect">
            <a:avLst/>
          </a:prstGeom>
        </p:spPr>
        <p:txBody>
          <a:bodyPr spcFirstLastPara="1" wrap="square" lIns="0" tIns="0" rIns="0" bIns="0" anchor="t" anchorCtr="0">
            <a:noAutofit/>
          </a:bodyPr>
          <a:lstStyle>
            <a:lvl1pPr lvl="0" algn="l">
              <a:buNone/>
              <a:defRPr sz="800">
                <a:solidFill>
                  <a:srgbClr val="000000"/>
                </a:solidFill>
                <a:latin typeface="Work Sans Medium"/>
                <a:ea typeface="Work Sans Medium"/>
                <a:cs typeface="Work Sans Medium"/>
                <a:sym typeface="Work Sans Medium"/>
              </a:defRPr>
            </a:lvl1pPr>
            <a:lvl2pPr lvl="1" algn="l">
              <a:buNone/>
              <a:defRPr sz="800">
                <a:solidFill>
                  <a:srgbClr val="000000"/>
                </a:solidFill>
                <a:latin typeface="Work Sans Medium"/>
                <a:ea typeface="Work Sans Medium"/>
                <a:cs typeface="Work Sans Medium"/>
                <a:sym typeface="Work Sans Medium"/>
              </a:defRPr>
            </a:lvl2pPr>
            <a:lvl3pPr lvl="2" algn="l">
              <a:buNone/>
              <a:defRPr sz="800">
                <a:solidFill>
                  <a:srgbClr val="000000"/>
                </a:solidFill>
                <a:latin typeface="Work Sans Medium"/>
                <a:ea typeface="Work Sans Medium"/>
                <a:cs typeface="Work Sans Medium"/>
                <a:sym typeface="Work Sans Medium"/>
              </a:defRPr>
            </a:lvl3pPr>
            <a:lvl4pPr lvl="3" algn="l">
              <a:buNone/>
              <a:defRPr sz="800">
                <a:solidFill>
                  <a:srgbClr val="000000"/>
                </a:solidFill>
                <a:latin typeface="Work Sans Medium"/>
                <a:ea typeface="Work Sans Medium"/>
                <a:cs typeface="Work Sans Medium"/>
                <a:sym typeface="Work Sans Medium"/>
              </a:defRPr>
            </a:lvl4pPr>
            <a:lvl5pPr lvl="4" algn="l">
              <a:buNone/>
              <a:defRPr sz="800">
                <a:solidFill>
                  <a:srgbClr val="000000"/>
                </a:solidFill>
                <a:latin typeface="Work Sans Medium"/>
                <a:ea typeface="Work Sans Medium"/>
                <a:cs typeface="Work Sans Medium"/>
                <a:sym typeface="Work Sans Medium"/>
              </a:defRPr>
            </a:lvl5pPr>
            <a:lvl6pPr lvl="5" algn="l">
              <a:buNone/>
              <a:defRPr sz="800">
                <a:solidFill>
                  <a:srgbClr val="000000"/>
                </a:solidFill>
                <a:latin typeface="Work Sans Medium"/>
                <a:ea typeface="Work Sans Medium"/>
                <a:cs typeface="Work Sans Medium"/>
                <a:sym typeface="Work Sans Medium"/>
              </a:defRPr>
            </a:lvl6pPr>
            <a:lvl7pPr lvl="6" algn="l">
              <a:buNone/>
              <a:defRPr sz="800">
                <a:solidFill>
                  <a:srgbClr val="000000"/>
                </a:solidFill>
                <a:latin typeface="Work Sans Medium"/>
                <a:ea typeface="Work Sans Medium"/>
                <a:cs typeface="Work Sans Medium"/>
                <a:sym typeface="Work Sans Medium"/>
              </a:defRPr>
            </a:lvl7pPr>
            <a:lvl8pPr lvl="7" algn="l">
              <a:buNone/>
              <a:defRPr sz="800">
                <a:solidFill>
                  <a:srgbClr val="000000"/>
                </a:solidFill>
                <a:latin typeface="Work Sans Medium"/>
                <a:ea typeface="Work Sans Medium"/>
                <a:cs typeface="Work Sans Medium"/>
                <a:sym typeface="Work Sans Medium"/>
              </a:defRPr>
            </a:lvl8pPr>
            <a:lvl9pPr lvl="8" algn="l">
              <a:buNone/>
              <a:defRPr sz="800">
                <a:solidFill>
                  <a:srgbClr val="000000"/>
                </a:solidFill>
                <a:latin typeface="Work Sans Medium"/>
                <a:ea typeface="Work Sans Medium"/>
                <a:cs typeface="Work Sans Medium"/>
                <a:sym typeface="Work Sans Medium"/>
              </a:defRPr>
            </a:lvl9pPr>
          </a:lstStyle>
          <a:p>
            <a:pPr marL="0" lvl="0" indent="0" algn="l" rtl="0">
              <a:spcBef>
                <a:spcPts val="0"/>
              </a:spcBef>
              <a:spcAft>
                <a:spcPts val="0"/>
              </a:spcAft>
              <a:buNone/>
            </a:pPr>
            <a:fld id="{00000000-1234-1234-1234-123412341234}" type="slidenum">
              <a:rPr lang="en"/>
              <a:t>‹#›</a:t>
            </a:fld>
            <a:endParaRPr/>
          </a:p>
        </p:txBody>
      </p:sp>
      <p:sp>
        <p:nvSpPr>
          <p:cNvPr id="1006" name="Google Shape;1006;g3f5735e12be_0_1116"/>
          <p:cNvSpPr txBox="1"/>
          <p:nvPr/>
        </p:nvSpPr>
        <p:spPr>
          <a:xfrm>
            <a:off x="471275" y="1377900"/>
            <a:ext cx="2606100" cy="2787900"/>
          </a:xfrm>
          <a:prstGeom prst="rect">
            <a:avLst/>
          </a:prstGeom>
          <a:solidFill>
            <a:srgbClr val="00B47D"/>
          </a:solidFill>
          <a:ln>
            <a:noFill/>
          </a:ln>
        </p:spPr>
        <p:txBody>
          <a:bodyPr spcFirstLastPara="1" wrap="square" lIns="91425" tIns="91425" rIns="91425" bIns="91425" anchor="ctr" anchorCtr="0">
            <a:noAutofit/>
          </a:bodyPr>
          <a:lstStyle/>
          <a:p>
            <a:pPr marL="0" lvl="0" indent="0" algn="l" rtl="0">
              <a:lnSpc>
                <a:spcPct val="100000"/>
              </a:lnSpc>
              <a:spcBef>
                <a:spcPts val="0"/>
              </a:spcBef>
              <a:spcAft>
                <a:spcPts val="0"/>
              </a:spcAft>
              <a:buNone/>
            </a:pPr>
            <a:endParaRPr sz="1350">
              <a:latin typeface="Open Sans"/>
              <a:ea typeface="Open Sans"/>
              <a:cs typeface="Open Sans"/>
              <a:sym typeface="Open Sans"/>
            </a:endParaRPr>
          </a:p>
        </p:txBody>
      </p:sp>
      <p:sp>
        <p:nvSpPr>
          <p:cNvPr id="1007" name="Google Shape;1007;g3f5735e12be_0_1116"/>
          <p:cNvSpPr txBox="1"/>
          <p:nvPr/>
        </p:nvSpPr>
        <p:spPr>
          <a:xfrm>
            <a:off x="3270750" y="1371600"/>
            <a:ext cx="2606100" cy="2787900"/>
          </a:xfrm>
          <a:prstGeom prst="rect">
            <a:avLst/>
          </a:prstGeom>
          <a:solidFill>
            <a:schemeClr val="dk2"/>
          </a:solidFill>
          <a:ln>
            <a:noFill/>
          </a:ln>
        </p:spPr>
        <p:txBody>
          <a:bodyPr spcFirstLastPara="1" wrap="square" lIns="91425" tIns="91425" rIns="91425" bIns="91425" anchor="ctr" anchorCtr="0">
            <a:noAutofit/>
          </a:bodyPr>
          <a:lstStyle/>
          <a:p>
            <a:pPr marL="0" lvl="0" indent="0" algn="l" rtl="0">
              <a:lnSpc>
                <a:spcPct val="100000"/>
              </a:lnSpc>
              <a:spcBef>
                <a:spcPts val="0"/>
              </a:spcBef>
              <a:spcAft>
                <a:spcPts val="0"/>
              </a:spcAft>
              <a:buNone/>
            </a:pPr>
            <a:endParaRPr sz="1350">
              <a:latin typeface="Open Sans"/>
              <a:ea typeface="Open Sans"/>
              <a:cs typeface="Open Sans"/>
              <a:sym typeface="Open Sans"/>
            </a:endParaRPr>
          </a:p>
        </p:txBody>
      </p:sp>
      <p:sp>
        <p:nvSpPr>
          <p:cNvPr id="1008" name="Google Shape;1008;g3f5735e12be_0_1116"/>
          <p:cNvSpPr txBox="1"/>
          <p:nvPr/>
        </p:nvSpPr>
        <p:spPr>
          <a:xfrm>
            <a:off x="6080700" y="1371600"/>
            <a:ext cx="2606100" cy="2787900"/>
          </a:xfrm>
          <a:prstGeom prst="rect">
            <a:avLst/>
          </a:prstGeom>
          <a:solidFill>
            <a:schemeClr val="dk2"/>
          </a:solidFill>
          <a:ln>
            <a:noFill/>
          </a:ln>
        </p:spPr>
        <p:txBody>
          <a:bodyPr spcFirstLastPara="1" wrap="square" lIns="91425" tIns="91425" rIns="91425" bIns="91425" anchor="ctr" anchorCtr="0">
            <a:noAutofit/>
          </a:bodyPr>
          <a:lstStyle/>
          <a:p>
            <a:pPr marL="0" lvl="0" indent="0" algn="l" rtl="0">
              <a:lnSpc>
                <a:spcPct val="100000"/>
              </a:lnSpc>
              <a:spcBef>
                <a:spcPts val="0"/>
              </a:spcBef>
              <a:spcAft>
                <a:spcPts val="0"/>
              </a:spcAft>
              <a:buNone/>
            </a:pPr>
            <a:endParaRPr sz="1350">
              <a:latin typeface="Open Sans"/>
              <a:ea typeface="Open Sans"/>
              <a:cs typeface="Open Sans"/>
              <a:sym typeface="Open Sans"/>
            </a:endParaRPr>
          </a:p>
        </p:txBody>
      </p:sp>
      <p:sp>
        <p:nvSpPr>
          <p:cNvPr id="1009" name="Google Shape;1009;g3f5735e12be_0_1116"/>
          <p:cNvSpPr txBox="1">
            <a:spLocks noGrp="1"/>
          </p:cNvSpPr>
          <p:nvPr>
            <p:ph type="body" idx="1"/>
          </p:nvPr>
        </p:nvSpPr>
        <p:spPr>
          <a:xfrm>
            <a:off x="3283274" y="2036175"/>
            <a:ext cx="2482200" cy="1928700"/>
          </a:xfrm>
          <a:prstGeom prst="rect">
            <a:avLst/>
          </a:prstGeom>
          <a:noFill/>
        </p:spPr>
        <p:txBody>
          <a:bodyPr spcFirstLastPara="1" wrap="square" lIns="91425" tIns="91425" rIns="91425" bIns="91425" anchor="t" anchorCtr="0">
            <a:noAutofit/>
          </a:bodyPr>
          <a:lstStyle>
            <a:lvl1pPr marL="457200" lvl="0" indent="-317500">
              <a:spcBef>
                <a:spcPts val="0"/>
              </a:spcBef>
              <a:spcAft>
                <a:spcPts val="0"/>
              </a:spcAft>
              <a:buSzPts val="1400"/>
              <a:buChar char="●"/>
              <a:defRPr sz="1400"/>
            </a:lvl1pPr>
            <a:lvl2pPr marL="914400" lvl="1" indent="-317500">
              <a:spcBef>
                <a:spcPts val="1600"/>
              </a:spcBef>
              <a:spcAft>
                <a:spcPts val="0"/>
              </a:spcAft>
              <a:buClr>
                <a:srgbClr val="000000"/>
              </a:buClr>
              <a:buSzPts val="1400"/>
              <a:buChar char="○"/>
              <a:defRPr>
                <a:solidFill>
                  <a:srgbClr val="000000"/>
                </a:solidFill>
              </a:defRPr>
            </a:lvl2pPr>
            <a:lvl3pPr marL="1371600" lvl="2" indent="-317500">
              <a:spcBef>
                <a:spcPts val="1600"/>
              </a:spcBef>
              <a:spcAft>
                <a:spcPts val="0"/>
              </a:spcAft>
              <a:buClr>
                <a:srgbClr val="000000"/>
              </a:buClr>
              <a:buSzPts val="1400"/>
              <a:buChar char="■"/>
              <a:defRPr>
                <a:solidFill>
                  <a:srgbClr val="000000"/>
                </a:solidFill>
              </a:defRPr>
            </a:lvl3pPr>
            <a:lvl4pPr marL="1828800" lvl="3" indent="-317500">
              <a:spcBef>
                <a:spcPts val="1600"/>
              </a:spcBef>
              <a:spcAft>
                <a:spcPts val="0"/>
              </a:spcAft>
              <a:buSzPts val="1400"/>
              <a:buChar char="●"/>
              <a:defRPr/>
            </a:lvl4pPr>
            <a:lvl5pPr marL="2286000" lvl="4" indent="-285750">
              <a:spcBef>
                <a:spcPts val="1600"/>
              </a:spcBef>
              <a:spcAft>
                <a:spcPts val="0"/>
              </a:spcAft>
              <a:buSzPts val="900"/>
              <a:buChar char="○"/>
              <a:defRPr/>
            </a:lvl5pPr>
            <a:lvl6pPr marL="2743200" lvl="5" indent="-285750">
              <a:spcBef>
                <a:spcPts val="1600"/>
              </a:spcBef>
              <a:spcAft>
                <a:spcPts val="0"/>
              </a:spcAft>
              <a:buSzPts val="900"/>
              <a:buChar char="■"/>
              <a:defRPr/>
            </a:lvl6pPr>
            <a:lvl7pPr marL="3200400" lvl="6" indent="-317500">
              <a:spcBef>
                <a:spcPts val="1600"/>
              </a:spcBef>
              <a:spcAft>
                <a:spcPts val="0"/>
              </a:spcAft>
              <a:buSzPts val="1400"/>
              <a:buChar char="●"/>
              <a:defRPr/>
            </a:lvl7pPr>
            <a:lvl8pPr marL="3657600" lvl="7" indent="-285750">
              <a:spcBef>
                <a:spcPts val="1600"/>
              </a:spcBef>
              <a:spcAft>
                <a:spcPts val="0"/>
              </a:spcAft>
              <a:buSzPts val="900"/>
              <a:buChar char="○"/>
              <a:defRPr/>
            </a:lvl8pPr>
            <a:lvl9pPr marL="4114800" lvl="8" indent="-285750">
              <a:spcBef>
                <a:spcPts val="1600"/>
              </a:spcBef>
              <a:spcAft>
                <a:spcPts val="1600"/>
              </a:spcAft>
              <a:buSzPts val="900"/>
              <a:buChar char="■"/>
              <a:defRPr/>
            </a:lvl9pPr>
          </a:lstStyle>
          <a:p>
            <a:endParaRPr/>
          </a:p>
        </p:txBody>
      </p:sp>
      <p:sp>
        <p:nvSpPr>
          <p:cNvPr id="1010" name="Google Shape;1010;g3f5735e12be_0_1116"/>
          <p:cNvSpPr txBox="1">
            <a:spLocks noGrp="1"/>
          </p:cNvSpPr>
          <p:nvPr>
            <p:ph type="title" idx="2"/>
          </p:nvPr>
        </p:nvSpPr>
        <p:spPr>
          <a:xfrm>
            <a:off x="496400" y="1383575"/>
            <a:ext cx="2397600" cy="301500"/>
          </a:xfrm>
          <a:prstGeom prst="rect">
            <a:avLst/>
          </a:prstGeom>
          <a:noFill/>
        </p:spPr>
        <p:txBody>
          <a:bodyPr spcFirstLastPara="1" wrap="square" lIns="91425" tIns="91425" rIns="91425" bIns="91425" anchor="t" anchorCtr="0">
            <a:noAutofit/>
          </a:bodyPr>
          <a:lstStyle>
            <a:lvl1pPr lvl="0">
              <a:spcBef>
                <a:spcPts val="0"/>
              </a:spcBef>
              <a:spcAft>
                <a:spcPts val="0"/>
              </a:spcAft>
              <a:buSzPts val="1000"/>
              <a:buNone/>
              <a:defRPr sz="1000"/>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011" name="Google Shape;1011;g3f5735e12be_0_1116"/>
          <p:cNvSpPr txBox="1">
            <a:spLocks noGrp="1"/>
          </p:cNvSpPr>
          <p:nvPr>
            <p:ph type="title" idx="3"/>
          </p:nvPr>
        </p:nvSpPr>
        <p:spPr>
          <a:xfrm>
            <a:off x="3288550" y="1376363"/>
            <a:ext cx="2397600" cy="301500"/>
          </a:xfrm>
          <a:prstGeom prst="rect">
            <a:avLst/>
          </a:prstGeom>
          <a:noFill/>
        </p:spPr>
        <p:txBody>
          <a:bodyPr spcFirstLastPara="1" wrap="square" lIns="91425" tIns="91425" rIns="91425" bIns="91425" anchor="t" anchorCtr="0">
            <a:noAutofit/>
          </a:bodyPr>
          <a:lstStyle>
            <a:lvl1pPr lvl="0">
              <a:spcBef>
                <a:spcPts val="0"/>
              </a:spcBef>
              <a:spcAft>
                <a:spcPts val="0"/>
              </a:spcAft>
              <a:buSzPts val="1000"/>
              <a:buNone/>
              <a:defRPr sz="1000"/>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012" name="Google Shape;1012;g3f5735e12be_0_1116"/>
          <p:cNvSpPr txBox="1">
            <a:spLocks noGrp="1"/>
          </p:cNvSpPr>
          <p:nvPr>
            <p:ph type="title" idx="4"/>
          </p:nvPr>
        </p:nvSpPr>
        <p:spPr>
          <a:xfrm>
            <a:off x="6080700" y="1383575"/>
            <a:ext cx="2397600" cy="301500"/>
          </a:xfrm>
          <a:prstGeom prst="rect">
            <a:avLst/>
          </a:prstGeom>
          <a:noFill/>
        </p:spPr>
        <p:txBody>
          <a:bodyPr spcFirstLastPara="1" wrap="square" lIns="91425" tIns="91425" rIns="91425" bIns="91425" anchor="t" anchorCtr="0">
            <a:noAutofit/>
          </a:bodyPr>
          <a:lstStyle>
            <a:lvl1pPr lvl="0">
              <a:spcBef>
                <a:spcPts val="0"/>
              </a:spcBef>
              <a:spcAft>
                <a:spcPts val="0"/>
              </a:spcAft>
              <a:buSzPts val="1000"/>
              <a:buNone/>
              <a:defRPr sz="1000"/>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013" name="Google Shape;1013;g3f5735e12be_0_1116"/>
          <p:cNvSpPr txBox="1">
            <a:spLocks noGrp="1"/>
          </p:cNvSpPr>
          <p:nvPr>
            <p:ph type="title" idx="5"/>
          </p:nvPr>
        </p:nvSpPr>
        <p:spPr>
          <a:xfrm>
            <a:off x="496400" y="1742675"/>
            <a:ext cx="2397600" cy="457200"/>
          </a:xfrm>
          <a:prstGeom prst="rect">
            <a:avLst/>
          </a:prstGeom>
          <a:noFill/>
        </p:spPr>
        <p:txBody>
          <a:bodyPr spcFirstLastPara="1" wrap="square" lIns="91425" tIns="91425" rIns="91425" bIns="91425" anchor="t" anchorCtr="0">
            <a:noAutofit/>
          </a:bodyPr>
          <a:lstStyle>
            <a:lvl1pPr lvl="0">
              <a:spcBef>
                <a:spcPts val="0"/>
              </a:spcBef>
              <a:spcAft>
                <a:spcPts val="0"/>
              </a:spcAft>
              <a:buSzPts val="1900"/>
              <a:buNone/>
              <a:defRPr sz="1900"/>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014" name="Google Shape;1014;g3f5735e12be_0_1116"/>
          <p:cNvSpPr txBox="1">
            <a:spLocks noGrp="1"/>
          </p:cNvSpPr>
          <p:nvPr>
            <p:ph type="body" idx="6"/>
          </p:nvPr>
        </p:nvSpPr>
        <p:spPr>
          <a:xfrm>
            <a:off x="496400" y="2050600"/>
            <a:ext cx="2439900" cy="1928700"/>
          </a:xfrm>
          <a:prstGeom prst="rect">
            <a:avLst/>
          </a:prstGeom>
          <a:noFill/>
        </p:spPr>
        <p:txBody>
          <a:bodyPr spcFirstLastPara="1" wrap="square" lIns="91425" tIns="91425" rIns="91425" bIns="91425" anchor="t" anchorCtr="0">
            <a:noAutofit/>
          </a:bodyPr>
          <a:lstStyle>
            <a:lvl1pPr marL="457200" lvl="0" indent="-317500">
              <a:spcBef>
                <a:spcPts val="0"/>
              </a:spcBef>
              <a:spcAft>
                <a:spcPts val="0"/>
              </a:spcAft>
              <a:buSzPts val="1400"/>
              <a:buChar char="●"/>
              <a:defRPr sz="1400"/>
            </a:lvl1pPr>
            <a:lvl2pPr marL="914400" lvl="1" indent="-317500">
              <a:spcBef>
                <a:spcPts val="1600"/>
              </a:spcBef>
              <a:spcAft>
                <a:spcPts val="0"/>
              </a:spcAft>
              <a:buClr>
                <a:srgbClr val="000000"/>
              </a:buClr>
              <a:buSzPts val="1400"/>
              <a:buChar char="○"/>
              <a:defRPr>
                <a:solidFill>
                  <a:srgbClr val="000000"/>
                </a:solidFill>
              </a:defRPr>
            </a:lvl2pPr>
            <a:lvl3pPr marL="1371600" lvl="2" indent="-317500">
              <a:spcBef>
                <a:spcPts val="1600"/>
              </a:spcBef>
              <a:spcAft>
                <a:spcPts val="0"/>
              </a:spcAft>
              <a:buClr>
                <a:srgbClr val="000000"/>
              </a:buClr>
              <a:buSzPts val="1400"/>
              <a:buChar char="■"/>
              <a:defRPr>
                <a:solidFill>
                  <a:srgbClr val="000000"/>
                </a:solidFill>
              </a:defRPr>
            </a:lvl3pPr>
            <a:lvl4pPr marL="1828800" lvl="3" indent="-317500">
              <a:spcBef>
                <a:spcPts val="1600"/>
              </a:spcBef>
              <a:spcAft>
                <a:spcPts val="0"/>
              </a:spcAft>
              <a:buSzPts val="1400"/>
              <a:buChar char="●"/>
              <a:defRPr/>
            </a:lvl4pPr>
            <a:lvl5pPr marL="2286000" lvl="4" indent="-285750">
              <a:spcBef>
                <a:spcPts val="1600"/>
              </a:spcBef>
              <a:spcAft>
                <a:spcPts val="0"/>
              </a:spcAft>
              <a:buSzPts val="900"/>
              <a:buChar char="○"/>
              <a:defRPr/>
            </a:lvl5pPr>
            <a:lvl6pPr marL="2743200" lvl="5" indent="-285750">
              <a:spcBef>
                <a:spcPts val="1600"/>
              </a:spcBef>
              <a:spcAft>
                <a:spcPts val="0"/>
              </a:spcAft>
              <a:buSzPts val="900"/>
              <a:buChar char="■"/>
              <a:defRPr/>
            </a:lvl6pPr>
            <a:lvl7pPr marL="3200400" lvl="6" indent="-317500">
              <a:spcBef>
                <a:spcPts val="1600"/>
              </a:spcBef>
              <a:spcAft>
                <a:spcPts val="0"/>
              </a:spcAft>
              <a:buSzPts val="1400"/>
              <a:buChar char="●"/>
              <a:defRPr/>
            </a:lvl7pPr>
            <a:lvl8pPr marL="3657600" lvl="7" indent="-285750">
              <a:spcBef>
                <a:spcPts val="1600"/>
              </a:spcBef>
              <a:spcAft>
                <a:spcPts val="0"/>
              </a:spcAft>
              <a:buSzPts val="900"/>
              <a:buChar char="○"/>
              <a:defRPr/>
            </a:lvl8pPr>
            <a:lvl9pPr marL="4114800" lvl="8" indent="-285750">
              <a:spcBef>
                <a:spcPts val="1600"/>
              </a:spcBef>
              <a:spcAft>
                <a:spcPts val="1600"/>
              </a:spcAft>
              <a:buSzPts val="900"/>
              <a:buChar char="■"/>
              <a:defRPr/>
            </a:lvl9pPr>
          </a:lstStyle>
          <a:p>
            <a:endParaRPr/>
          </a:p>
        </p:txBody>
      </p:sp>
      <p:sp>
        <p:nvSpPr>
          <p:cNvPr id="1015" name="Google Shape;1015;g3f5735e12be_0_1116"/>
          <p:cNvSpPr txBox="1">
            <a:spLocks noGrp="1"/>
          </p:cNvSpPr>
          <p:nvPr>
            <p:ph type="title" idx="7"/>
          </p:nvPr>
        </p:nvSpPr>
        <p:spPr>
          <a:xfrm>
            <a:off x="3270750" y="1742675"/>
            <a:ext cx="2397600" cy="457200"/>
          </a:xfrm>
          <a:prstGeom prst="rect">
            <a:avLst/>
          </a:prstGeom>
          <a:noFill/>
        </p:spPr>
        <p:txBody>
          <a:bodyPr spcFirstLastPara="1" wrap="square" lIns="91425" tIns="91425" rIns="91425" bIns="91425" anchor="t" anchorCtr="0">
            <a:noAutofit/>
          </a:bodyPr>
          <a:lstStyle>
            <a:lvl1pPr lvl="0">
              <a:spcBef>
                <a:spcPts val="0"/>
              </a:spcBef>
              <a:spcAft>
                <a:spcPts val="0"/>
              </a:spcAft>
              <a:buSzPts val="1900"/>
              <a:buNone/>
              <a:defRPr sz="1900"/>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016" name="Google Shape;1016;g3f5735e12be_0_1116"/>
          <p:cNvSpPr txBox="1">
            <a:spLocks noGrp="1"/>
          </p:cNvSpPr>
          <p:nvPr>
            <p:ph type="body" idx="8"/>
          </p:nvPr>
        </p:nvSpPr>
        <p:spPr>
          <a:xfrm>
            <a:off x="6082749" y="2036175"/>
            <a:ext cx="2482200" cy="1928700"/>
          </a:xfrm>
          <a:prstGeom prst="rect">
            <a:avLst/>
          </a:prstGeom>
          <a:noFill/>
        </p:spPr>
        <p:txBody>
          <a:bodyPr spcFirstLastPara="1" wrap="square" lIns="91425" tIns="91425" rIns="91425" bIns="91425" anchor="t" anchorCtr="0">
            <a:noAutofit/>
          </a:bodyPr>
          <a:lstStyle>
            <a:lvl1pPr marL="457200" lvl="0" indent="-317500">
              <a:spcBef>
                <a:spcPts val="0"/>
              </a:spcBef>
              <a:spcAft>
                <a:spcPts val="0"/>
              </a:spcAft>
              <a:buSzPts val="1400"/>
              <a:buChar char="●"/>
              <a:defRPr sz="1400"/>
            </a:lvl1pPr>
            <a:lvl2pPr marL="914400" lvl="1" indent="-317500">
              <a:spcBef>
                <a:spcPts val="1600"/>
              </a:spcBef>
              <a:spcAft>
                <a:spcPts val="0"/>
              </a:spcAft>
              <a:buClr>
                <a:srgbClr val="000000"/>
              </a:buClr>
              <a:buSzPts val="1400"/>
              <a:buChar char="○"/>
              <a:defRPr>
                <a:solidFill>
                  <a:srgbClr val="000000"/>
                </a:solidFill>
              </a:defRPr>
            </a:lvl2pPr>
            <a:lvl3pPr marL="1371600" lvl="2" indent="-317500">
              <a:spcBef>
                <a:spcPts val="1600"/>
              </a:spcBef>
              <a:spcAft>
                <a:spcPts val="0"/>
              </a:spcAft>
              <a:buClr>
                <a:srgbClr val="000000"/>
              </a:buClr>
              <a:buSzPts val="1400"/>
              <a:buChar char="■"/>
              <a:defRPr>
                <a:solidFill>
                  <a:srgbClr val="000000"/>
                </a:solidFill>
              </a:defRPr>
            </a:lvl3pPr>
            <a:lvl4pPr marL="1828800" lvl="3" indent="-317500">
              <a:spcBef>
                <a:spcPts val="1600"/>
              </a:spcBef>
              <a:spcAft>
                <a:spcPts val="0"/>
              </a:spcAft>
              <a:buSzPts val="1400"/>
              <a:buChar char="●"/>
              <a:defRPr/>
            </a:lvl4pPr>
            <a:lvl5pPr marL="2286000" lvl="4" indent="-285750">
              <a:spcBef>
                <a:spcPts val="1600"/>
              </a:spcBef>
              <a:spcAft>
                <a:spcPts val="0"/>
              </a:spcAft>
              <a:buSzPts val="900"/>
              <a:buChar char="○"/>
              <a:defRPr/>
            </a:lvl5pPr>
            <a:lvl6pPr marL="2743200" lvl="5" indent="-285750">
              <a:spcBef>
                <a:spcPts val="1600"/>
              </a:spcBef>
              <a:spcAft>
                <a:spcPts val="0"/>
              </a:spcAft>
              <a:buSzPts val="900"/>
              <a:buChar char="■"/>
              <a:defRPr/>
            </a:lvl6pPr>
            <a:lvl7pPr marL="3200400" lvl="6" indent="-317500">
              <a:spcBef>
                <a:spcPts val="1600"/>
              </a:spcBef>
              <a:spcAft>
                <a:spcPts val="0"/>
              </a:spcAft>
              <a:buSzPts val="1400"/>
              <a:buChar char="●"/>
              <a:defRPr/>
            </a:lvl7pPr>
            <a:lvl8pPr marL="3657600" lvl="7" indent="-285750">
              <a:spcBef>
                <a:spcPts val="1600"/>
              </a:spcBef>
              <a:spcAft>
                <a:spcPts val="0"/>
              </a:spcAft>
              <a:buSzPts val="900"/>
              <a:buChar char="○"/>
              <a:defRPr/>
            </a:lvl8pPr>
            <a:lvl9pPr marL="4114800" lvl="8" indent="-285750">
              <a:spcBef>
                <a:spcPts val="1600"/>
              </a:spcBef>
              <a:spcAft>
                <a:spcPts val="1600"/>
              </a:spcAft>
              <a:buSzPts val="900"/>
              <a:buChar char="■"/>
              <a:defRPr/>
            </a:lvl9pPr>
          </a:lstStyle>
          <a:p>
            <a:endParaRPr/>
          </a:p>
        </p:txBody>
      </p:sp>
      <p:sp>
        <p:nvSpPr>
          <p:cNvPr id="1017" name="Google Shape;1017;g3f5735e12be_0_1116"/>
          <p:cNvSpPr txBox="1">
            <a:spLocks noGrp="1"/>
          </p:cNvSpPr>
          <p:nvPr>
            <p:ph type="title" idx="9"/>
          </p:nvPr>
        </p:nvSpPr>
        <p:spPr>
          <a:xfrm>
            <a:off x="6070225" y="1742675"/>
            <a:ext cx="2397600" cy="457200"/>
          </a:xfrm>
          <a:prstGeom prst="rect">
            <a:avLst/>
          </a:prstGeom>
          <a:noFill/>
        </p:spPr>
        <p:txBody>
          <a:bodyPr spcFirstLastPara="1" wrap="square" lIns="91425" tIns="91425" rIns="91425" bIns="91425" anchor="t" anchorCtr="0">
            <a:noAutofit/>
          </a:bodyPr>
          <a:lstStyle>
            <a:lvl1pPr lvl="0">
              <a:spcBef>
                <a:spcPts val="0"/>
              </a:spcBef>
              <a:spcAft>
                <a:spcPts val="0"/>
              </a:spcAft>
              <a:buSzPts val="1900"/>
              <a:buNone/>
              <a:defRPr sz="1900"/>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Tree>
  </p:cSld>
  <p:clrMapOvr>
    <a:masterClrMapping/>
  </p:clrMapOvr>
  <p:extLst>
    <p:ext uri="{DCECCB84-F9BA-43D5-87BE-67443E8EF086}">
      <p15:sldGuideLst xmlns:p15="http://schemas.microsoft.com/office/powerpoint/2012/main">
        <p15:guide id="1" pos="2060">
          <p15:clr>
            <a:srgbClr val="FA7B17"/>
          </p15:clr>
        </p15:guide>
        <p15:guide id="2" pos="3702">
          <p15:clr>
            <a:srgbClr val="FA7B17"/>
          </p15:clr>
        </p15:guide>
        <p15:guide id="3" orient="horz" pos="864">
          <p15:clr>
            <a:srgbClr val="FA7B17"/>
          </p15:clr>
        </p15:guide>
        <p15:guide id="4" pos="1932">
          <p15:clr>
            <a:srgbClr val="FA7B17"/>
          </p15:clr>
        </p15:guide>
        <p15:guide id="5" pos="3830">
          <p15:clr>
            <a:srgbClr val="FA7B17"/>
          </p15:clr>
        </p15:guide>
        <p15:guide id="6" orient="horz" pos="2500">
          <p15:clr>
            <a:srgbClr val="FA7B17"/>
          </p15:clr>
        </p15:guide>
      </p15:sldGuideLst>
    </p:ext>
  </p:extLst>
</p:sldLayout>
</file>

<file path=ppt/slideLayouts/slideLayout173.xml><?xml version="1.0" encoding="utf-8"?>
<p:sldLayout xmlns:a="http://schemas.openxmlformats.org/drawingml/2006/main" xmlns:r="http://schemas.openxmlformats.org/officeDocument/2006/relationships" xmlns:p="http://schemas.openxmlformats.org/presentationml/2006/main" matchingName="Text + Illustration split 1">
  <p:cSld name="SECTION_TITLE_AND_DESCRIPTION_1_2">
    <p:spTree>
      <p:nvGrpSpPr>
        <p:cNvPr id="1" name="Shape 1018"/>
        <p:cNvGrpSpPr/>
        <p:nvPr/>
      </p:nvGrpSpPr>
      <p:grpSpPr>
        <a:xfrm>
          <a:off x="0" y="0"/>
          <a:ext cx="0" cy="0"/>
          <a:chOff x="0" y="0"/>
          <a:chExt cx="0" cy="0"/>
        </a:xfrm>
      </p:grpSpPr>
      <p:sp>
        <p:nvSpPr>
          <p:cNvPr id="1019" name="Google Shape;1019;g3f5735e12be_0_1131"/>
          <p:cNvSpPr/>
          <p:nvPr/>
        </p:nvSpPr>
        <p:spPr>
          <a:xfrm>
            <a:off x="4572000" y="-125"/>
            <a:ext cx="4572000" cy="5143500"/>
          </a:xfrm>
          <a:prstGeom prst="rect">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0" name="Google Shape;1020;g3f5735e12be_0_1131"/>
          <p:cNvSpPr txBox="1">
            <a:spLocks noGrp="1"/>
          </p:cNvSpPr>
          <p:nvPr>
            <p:ph type="subTitle" idx="1"/>
          </p:nvPr>
        </p:nvSpPr>
        <p:spPr>
          <a:xfrm>
            <a:off x="460775" y="363500"/>
            <a:ext cx="5977500" cy="548100"/>
          </a:xfrm>
          <a:prstGeom prst="rect">
            <a:avLst/>
          </a:prstGeom>
        </p:spPr>
        <p:txBody>
          <a:bodyPr spcFirstLastPara="1" wrap="square" lIns="0" tIns="0" rIns="0" bIns="0" anchor="t" anchorCtr="0">
            <a:noAutofit/>
          </a:bodyPr>
          <a:lstStyle>
            <a:lvl1pPr lvl="0">
              <a:lnSpc>
                <a:spcPct val="100000"/>
              </a:lnSpc>
              <a:spcBef>
                <a:spcPts val="0"/>
              </a:spcBef>
              <a:spcAft>
                <a:spcPts val="0"/>
              </a:spcAft>
              <a:buNone/>
              <a:defRPr sz="2700" b="1"/>
            </a:lvl1pPr>
            <a:lvl2pPr lvl="1">
              <a:spcBef>
                <a:spcPts val="1600"/>
              </a:spcBef>
              <a:spcAft>
                <a:spcPts val="0"/>
              </a:spcAft>
              <a:buNone/>
              <a:defRPr/>
            </a:lvl2pPr>
            <a:lvl3pPr lvl="2">
              <a:spcBef>
                <a:spcPts val="1600"/>
              </a:spcBef>
              <a:spcAft>
                <a:spcPts val="0"/>
              </a:spcAft>
              <a:buNone/>
              <a:defRPr/>
            </a:lvl3pPr>
            <a:lvl4pPr lvl="3">
              <a:spcBef>
                <a:spcPts val="1600"/>
              </a:spcBef>
              <a:spcAft>
                <a:spcPts val="0"/>
              </a:spcAft>
              <a:buNone/>
              <a:defRPr/>
            </a:lvl4pPr>
            <a:lvl5pPr lvl="4">
              <a:spcBef>
                <a:spcPts val="1600"/>
              </a:spcBef>
              <a:spcAft>
                <a:spcPts val="0"/>
              </a:spcAft>
              <a:buNone/>
              <a:defRPr/>
            </a:lvl5pPr>
            <a:lvl6pPr lvl="5">
              <a:spcBef>
                <a:spcPts val="1600"/>
              </a:spcBef>
              <a:spcAft>
                <a:spcPts val="0"/>
              </a:spcAft>
              <a:buNone/>
              <a:defRPr/>
            </a:lvl6pPr>
            <a:lvl7pPr lvl="6">
              <a:spcBef>
                <a:spcPts val="1600"/>
              </a:spcBef>
              <a:spcAft>
                <a:spcPts val="0"/>
              </a:spcAft>
              <a:buNone/>
              <a:defRPr/>
            </a:lvl7pPr>
            <a:lvl8pPr lvl="7">
              <a:spcBef>
                <a:spcPts val="1600"/>
              </a:spcBef>
              <a:spcAft>
                <a:spcPts val="0"/>
              </a:spcAft>
              <a:buNone/>
              <a:defRPr/>
            </a:lvl8pPr>
            <a:lvl9pPr lvl="8">
              <a:spcBef>
                <a:spcPts val="1600"/>
              </a:spcBef>
              <a:spcAft>
                <a:spcPts val="1600"/>
              </a:spcAft>
              <a:buNone/>
              <a:defRPr/>
            </a:lvl9pPr>
          </a:lstStyle>
          <a:p>
            <a:endParaRPr/>
          </a:p>
        </p:txBody>
      </p:sp>
      <p:sp>
        <p:nvSpPr>
          <p:cNvPr id="1021" name="Google Shape;1021;g3f5735e12be_0_1131"/>
          <p:cNvSpPr txBox="1">
            <a:spLocks noGrp="1"/>
          </p:cNvSpPr>
          <p:nvPr>
            <p:ph type="sldNum" idx="12"/>
          </p:nvPr>
        </p:nvSpPr>
        <p:spPr>
          <a:xfrm>
            <a:off x="8686800" y="4686300"/>
            <a:ext cx="457200" cy="457200"/>
          </a:xfrm>
          <a:prstGeom prst="rect">
            <a:avLst/>
          </a:prstGeom>
        </p:spPr>
        <p:txBody>
          <a:bodyPr spcFirstLastPara="1" wrap="square" lIns="0" tIns="0" rIns="0" bIns="0" anchor="t" anchorCtr="0">
            <a:noAutofit/>
          </a:bodyPr>
          <a:lstStyle>
            <a:lvl1pPr lvl="0" algn="l">
              <a:buNone/>
              <a:defRPr sz="800">
                <a:solidFill>
                  <a:srgbClr val="000000"/>
                </a:solidFill>
                <a:latin typeface="Work Sans Medium"/>
                <a:ea typeface="Work Sans Medium"/>
                <a:cs typeface="Work Sans Medium"/>
                <a:sym typeface="Work Sans Medium"/>
              </a:defRPr>
            </a:lvl1pPr>
            <a:lvl2pPr lvl="1" algn="l">
              <a:buNone/>
              <a:defRPr sz="800">
                <a:solidFill>
                  <a:srgbClr val="000000"/>
                </a:solidFill>
                <a:latin typeface="Work Sans Medium"/>
                <a:ea typeface="Work Sans Medium"/>
                <a:cs typeface="Work Sans Medium"/>
                <a:sym typeface="Work Sans Medium"/>
              </a:defRPr>
            </a:lvl2pPr>
            <a:lvl3pPr lvl="2" algn="l">
              <a:buNone/>
              <a:defRPr sz="800">
                <a:solidFill>
                  <a:srgbClr val="000000"/>
                </a:solidFill>
                <a:latin typeface="Work Sans Medium"/>
                <a:ea typeface="Work Sans Medium"/>
                <a:cs typeface="Work Sans Medium"/>
                <a:sym typeface="Work Sans Medium"/>
              </a:defRPr>
            </a:lvl3pPr>
            <a:lvl4pPr lvl="3" algn="l">
              <a:buNone/>
              <a:defRPr sz="800">
                <a:solidFill>
                  <a:srgbClr val="000000"/>
                </a:solidFill>
                <a:latin typeface="Work Sans Medium"/>
                <a:ea typeface="Work Sans Medium"/>
                <a:cs typeface="Work Sans Medium"/>
                <a:sym typeface="Work Sans Medium"/>
              </a:defRPr>
            </a:lvl4pPr>
            <a:lvl5pPr lvl="4" algn="l">
              <a:buNone/>
              <a:defRPr sz="800">
                <a:solidFill>
                  <a:srgbClr val="000000"/>
                </a:solidFill>
                <a:latin typeface="Work Sans Medium"/>
                <a:ea typeface="Work Sans Medium"/>
                <a:cs typeface="Work Sans Medium"/>
                <a:sym typeface="Work Sans Medium"/>
              </a:defRPr>
            </a:lvl5pPr>
            <a:lvl6pPr lvl="5" algn="l">
              <a:buNone/>
              <a:defRPr sz="800">
                <a:solidFill>
                  <a:srgbClr val="000000"/>
                </a:solidFill>
                <a:latin typeface="Work Sans Medium"/>
                <a:ea typeface="Work Sans Medium"/>
                <a:cs typeface="Work Sans Medium"/>
                <a:sym typeface="Work Sans Medium"/>
              </a:defRPr>
            </a:lvl6pPr>
            <a:lvl7pPr lvl="6" algn="l">
              <a:buNone/>
              <a:defRPr sz="800">
                <a:solidFill>
                  <a:srgbClr val="000000"/>
                </a:solidFill>
                <a:latin typeface="Work Sans Medium"/>
                <a:ea typeface="Work Sans Medium"/>
                <a:cs typeface="Work Sans Medium"/>
                <a:sym typeface="Work Sans Medium"/>
              </a:defRPr>
            </a:lvl7pPr>
            <a:lvl8pPr lvl="7" algn="l">
              <a:buNone/>
              <a:defRPr sz="800">
                <a:solidFill>
                  <a:srgbClr val="000000"/>
                </a:solidFill>
                <a:latin typeface="Work Sans Medium"/>
                <a:ea typeface="Work Sans Medium"/>
                <a:cs typeface="Work Sans Medium"/>
                <a:sym typeface="Work Sans Medium"/>
              </a:defRPr>
            </a:lvl8pPr>
            <a:lvl9pPr lvl="8" algn="l">
              <a:buNone/>
              <a:defRPr sz="800">
                <a:solidFill>
                  <a:srgbClr val="000000"/>
                </a:solidFill>
                <a:latin typeface="Work Sans Medium"/>
                <a:ea typeface="Work Sans Medium"/>
                <a:cs typeface="Work Sans Medium"/>
                <a:sym typeface="Work Sans Medium"/>
              </a:defRPr>
            </a:lvl9pPr>
          </a:lstStyle>
          <a:p>
            <a:pPr marL="0" lvl="0" indent="0" algn="l" rtl="0">
              <a:spcBef>
                <a:spcPts val="0"/>
              </a:spcBef>
              <a:spcAft>
                <a:spcPts val="0"/>
              </a:spcAft>
              <a:buNone/>
            </a:pPr>
            <a:fld id="{00000000-1234-1234-1234-123412341234}" type="slidenum">
              <a:rPr lang="en"/>
              <a:t>‹#›</a:t>
            </a:fld>
            <a:endParaRPr/>
          </a:p>
        </p:txBody>
      </p:sp>
      <p:sp>
        <p:nvSpPr>
          <p:cNvPr id="1022" name="Google Shape;1022;g3f5735e12be_0_1131"/>
          <p:cNvSpPr txBox="1">
            <a:spLocks noGrp="1"/>
          </p:cNvSpPr>
          <p:nvPr>
            <p:ph type="body" idx="2"/>
          </p:nvPr>
        </p:nvSpPr>
        <p:spPr>
          <a:xfrm>
            <a:off x="440442" y="1163400"/>
            <a:ext cx="3834900" cy="3294600"/>
          </a:xfrm>
          <a:prstGeom prst="rect">
            <a:avLst/>
          </a:prstGeom>
        </p:spPr>
        <p:txBody>
          <a:bodyPr spcFirstLastPara="1" wrap="square" lIns="91425" tIns="91425" rIns="91425" bIns="91425" anchor="t" anchorCtr="0">
            <a:noAutofit/>
          </a:bodyPr>
          <a:lstStyle>
            <a:lvl1pPr marL="457200" lvl="0" indent="-330200">
              <a:lnSpc>
                <a:spcPct val="100000"/>
              </a:lnSpc>
              <a:spcBef>
                <a:spcPts val="0"/>
              </a:spcBef>
              <a:spcAft>
                <a:spcPts val="0"/>
              </a:spcAft>
              <a:buSzPts val="1600"/>
              <a:buChar char="●"/>
              <a:defRPr sz="1600"/>
            </a:lvl1pPr>
            <a:lvl2pPr marL="914400" lvl="1" indent="-330200">
              <a:spcBef>
                <a:spcPts val="1000"/>
              </a:spcBef>
              <a:spcAft>
                <a:spcPts val="0"/>
              </a:spcAft>
              <a:buClr>
                <a:srgbClr val="000000"/>
              </a:buClr>
              <a:buSzPts val="1600"/>
              <a:buChar char="○"/>
              <a:defRPr sz="1600">
                <a:solidFill>
                  <a:srgbClr val="000000"/>
                </a:solidFill>
              </a:defRPr>
            </a:lvl2pPr>
            <a:lvl3pPr marL="1371600" lvl="2" indent="-330200">
              <a:spcBef>
                <a:spcPts val="1000"/>
              </a:spcBef>
              <a:spcAft>
                <a:spcPts val="0"/>
              </a:spcAft>
              <a:buClr>
                <a:srgbClr val="000000"/>
              </a:buClr>
              <a:buSzPts val="1600"/>
              <a:buChar char="■"/>
              <a:defRPr sz="1600">
                <a:solidFill>
                  <a:srgbClr val="000000"/>
                </a:solidFill>
              </a:defRPr>
            </a:lvl3pPr>
            <a:lvl4pPr marL="1828800" lvl="3" indent="-330200">
              <a:spcBef>
                <a:spcPts val="1000"/>
              </a:spcBef>
              <a:spcAft>
                <a:spcPts val="0"/>
              </a:spcAft>
              <a:buSzPts val="1600"/>
              <a:buChar char="●"/>
              <a:defRPr sz="1600"/>
            </a:lvl4pPr>
            <a:lvl5pPr marL="2286000" lvl="4" indent="-330200">
              <a:spcBef>
                <a:spcPts val="1000"/>
              </a:spcBef>
              <a:spcAft>
                <a:spcPts val="0"/>
              </a:spcAft>
              <a:buClr>
                <a:srgbClr val="000000"/>
              </a:buClr>
              <a:buSzPts val="1600"/>
              <a:buChar char="○"/>
              <a:defRPr sz="1600">
                <a:solidFill>
                  <a:srgbClr val="000000"/>
                </a:solidFill>
              </a:defRPr>
            </a:lvl5pPr>
            <a:lvl6pPr marL="2743200" lvl="5" indent="-330200">
              <a:spcBef>
                <a:spcPts val="1000"/>
              </a:spcBef>
              <a:spcAft>
                <a:spcPts val="0"/>
              </a:spcAft>
              <a:buClr>
                <a:srgbClr val="000000"/>
              </a:buClr>
              <a:buSzPts val="1600"/>
              <a:buChar char="■"/>
              <a:defRPr sz="1600">
                <a:solidFill>
                  <a:srgbClr val="000000"/>
                </a:solidFill>
              </a:defRPr>
            </a:lvl6pPr>
            <a:lvl7pPr marL="3200400" lvl="6" indent="-330200">
              <a:spcBef>
                <a:spcPts val="1000"/>
              </a:spcBef>
              <a:spcAft>
                <a:spcPts val="0"/>
              </a:spcAft>
              <a:buSzPts val="1600"/>
              <a:buChar char="●"/>
              <a:defRPr sz="1600"/>
            </a:lvl7pPr>
            <a:lvl8pPr marL="3657600" lvl="7" indent="-330200">
              <a:spcBef>
                <a:spcPts val="1000"/>
              </a:spcBef>
              <a:spcAft>
                <a:spcPts val="0"/>
              </a:spcAft>
              <a:buClr>
                <a:srgbClr val="000000"/>
              </a:buClr>
              <a:buSzPts val="1600"/>
              <a:buChar char="○"/>
              <a:defRPr sz="1600">
                <a:solidFill>
                  <a:srgbClr val="000000"/>
                </a:solidFill>
              </a:defRPr>
            </a:lvl8pPr>
            <a:lvl9pPr marL="4114800" lvl="8" indent="-330200">
              <a:spcBef>
                <a:spcPts val="1000"/>
              </a:spcBef>
              <a:spcAft>
                <a:spcPts val="1000"/>
              </a:spcAft>
              <a:buClr>
                <a:srgbClr val="000000"/>
              </a:buClr>
              <a:buSzPts val="1600"/>
              <a:buChar char="■"/>
              <a:defRPr sz="1600">
                <a:solidFill>
                  <a:srgbClr val="000000"/>
                </a:solidFill>
              </a:defRPr>
            </a:lvl9pPr>
          </a:lstStyle>
          <a:p>
            <a:endParaRPr/>
          </a:p>
        </p:txBody>
      </p:sp>
    </p:spTree>
  </p:cSld>
  <p:clrMapOvr>
    <a:masterClrMapping/>
  </p:clrMapOvr>
  <p:extLst>
    <p:ext uri="{DCECCB84-F9BA-43D5-87BE-67443E8EF086}">
      <p15:sldGuideLst xmlns:p15="http://schemas.microsoft.com/office/powerpoint/2012/main">
        <p15:guide id="1" orient="horz" pos="1620">
          <p15:clr>
            <a:srgbClr val="FA7B17"/>
          </p15:clr>
        </p15:guide>
        <p15:guide id="2" orient="horz" pos="720">
          <p15:clr>
            <a:srgbClr val="FA7B17"/>
          </p15:clr>
        </p15:guide>
      </p15:sldGuideLst>
    </p:ext>
  </p:extLst>
</p:sldLayout>
</file>

<file path=ppt/slideLayouts/slideLayout174.xml><?xml version="1.0" encoding="utf-8"?>
<p:sldLayout xmlns:a="http://schemas.openxmlformats.org/drawingml/2006/main" xmlns:r="http://schemas.openxmlformats.org/officeDocument/2006/relationships" xmlns:p="http://schemas.openxmlformats.org/presentationml/2006/main" matchingName="Three Phases 1 1 1 1 1">
  <p:cSld name="ONE_COLUMN_TEXT_1_1_1_1_1_1_1">
    <p:spTree>
      <p:nvGrpSpPr>
        <p:cNvPr id="1" name="Shape 1023"/>
        <p:cNvGrpSpPr/>
        <p:nvPr/>
      </p:nvGrpSpPr>
      <p:grpSpPr>
        <a:xfrm>
          <a:off x="0" y="0"/>
          <a:ext cx="0" cy="0"/>
          <a:chOff x="0" y="0"/>
          <a:chExt cx="0" cy="0"/>
        </a:xfrm>
      </p:grpSpPr>
      <p:sp>
        <p:nvSpPr>
          <p:cNvPr id="1024" name="Google Shape;1024;g3f5735e12be_0_1136"/>
          <p:cNvSpPr txBox="1">
            <a:spLocks noGrp="1"/>
          </p:cNvSpPr>
          <p:nvPr>
            <p:ph type="title"/>
          </p:nvPr>
        </p:nvSpPr>
        <p:spPr>
          <a:xfrm>
            <a:off x="311700" y="194550"/>
            <a:ext cx="8520600" cy="823500"/>
          </a:xfrm>
          <a:prstGeom prst="rect">
            <a:avLst/>
          </a:prstGeom>
        </p:spPr>
        <p:txBody>
          <a:bodyPr spcFirstLastPara="1" wrap="square" lIns="91425" tIns="91425" rIns="91425" bIns="91425" anchor="t" anchorCtr="0">
            <a:noAutofit/>
          </a:bodyPr>
          <a:lstStyle>
            <a:lvl1pPr lvl="0">
              <a:spcBef>
                <a:spcPts val="0"/>
              </a:spcBef>
              <a:spcAft>
                <a:spcPts val="0"/>
              </a:spcAft>
              <a:buSzPts val="44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025" name="Google Shape;1025;g3f5735e12be_0_1136"/>
          <p:cNvSpPr txBox="1">
            <a:spLocks noGrp="1"/>
          </p:cNvSpPr>
          <p:nvPr>
            <p:ph type="sldNum" idx="12"/>
          </p:nvPr>
        </p:nvSpPr>
        <p:spPr>
          <a:xfrm>
            <a:off x="8686800" y="4686300"/>
            <a:ext cx="457200" cy="457200"/>
          </a:xfrm>
          <a:prstGeom prst="rect">
            <a:avLst/>
          </a:prstGeom>
        </p:spPr>
        <p:txBody>
          <a:bodyPr spcFirstLastPara="1" wrap="square" lIns="0" tIns="0" rIns="0" bIns="0" anchor="t" anchorCtr="0">
            <a:noAutofit/>
          </a:bodyPr>
          <a:lstStyle>
            <a:lvl1pPr lvl="0" algn="l">
              <a:buNone/>
              <a:defRPr sz="800">
                <a:solidFill>
                  <a:srgbClr val="000000"/>
                </a:solidFill>
                <a:latin typeface="Work Sans Medium"/>
                <a:ea typeface="Work Sans Medium"/>
                <a:cs typeface="Work Sans Medium"/>
                <a:sym typeface="Work Sans Medium"/>
              </a:defRPr>
            </a:lvl1pPr>
            <a:lvl2pPr lvl="1" algn="l">
              <a:buNone/>
              <a:defRPr sz="800">
                <a:solidFill>
                  <a:srgbClr val="000000"/>
                </a:solidFill>
                <a:latin typeface="Work Sans Medium"/>
                <a:ea typeface="Work Sans Medium"/>
                <a:cs typeface="Work Sans Medium"/>
                <a:sym typeface="Work Sans Medium"/>
              </a:defRPr>
            </a:lvl2pPr>
            <a:lvl3pPr lvl="2" algn="l">
              <a:buNone/>
              <a:defRPr sz="800">
                <a:solidFill>
                  <a:srgbClr val="000000"/>
                </a:solidFill>
                <a:latin typeface="Work Sans Medium"/>
                <a:ea typeface="Work Sans Medium"/>
                <a:cs typeface="Work Sans Medium"/>
                <a:sym typeface="Work Sans Medium"/>
              </a:defRPr>
            </a:lvl3pPr>
            <a:lvl4pPr lvl="3" algn="l">
              <a:buNone/>
              <a:defRPr sz="800">
                <a:solidFill>
                  <a:srgbClr val="000000"/>
                </a:solidFill>
                <a:latin typeface="Work Sans Medium"/>
                <a:ea typeface="Work Sans Medium"/>
                <a:cs typeface="Work Sans Medium"/>
                <a:sym typeface="Work Sans Medium"/>
              </a:defRPr>
            </a:lvl4pPr>
            <a:lvl5pPr lvl="4" algn="l">
              <a:buNone/>
              <a:defRPr sz="800">
                <a:solidFill>
                  <a:srgbClr val="000000"/>
                </a:solidFill>
                <a:latin typeface="Work Sans Medium"/>
                <a:ea typeface="Work Sans Medium"/>
                <a:cs typeface="Work Sans Medium"/>
                <a:sym typeface="Work Sans Medium"/>
              </a:defRPr>
            </a:lvl5pPr>
            <a:lvl6pPr lvl="5" algn="l">
              <a:buNone/>
              <a:defRPr sz="800">
                <a:solidFill>
                  <a:srgbClr val="000000"/>
                </a:solidFill>
                <a:latin typeface="Work Sans Medium"/>
                <a:ea typeface="Work Sans Medium"/>
                <a:cs typeface="Work Sans Medium"/>
                <a:sym typeface="Work Sans Medium"/>
              </a:defRPr>
            </a:lvl6pPr>
            <a:lvl7pPr lvl="6" algn="l">
              <a:buNone/>
              <a:defRPr sz="800">
                <a:solidFill>
                  <a:srgbClr val="000000"/>
                </a:solidFill>
                <a:latin typeface="Work Sans Medium"/>
                <a:ea typeface="Work Sans Medium"/>
                <a:cs typeface="Work Sans Medium"/>
                <a:sym typeface="Work Sans Medium"/>
              </a:defRPr>
            </a:lvl7pPr>
            <a:lvl8pPr lvl="7" algn="l">
              <a:buNone/>
              <a:defRPr sz="800">
                <a:solidFill>
                  <a:srgbClr val="000000"/>
                </a:solidFill>
                <a:latin typeface="Work Sans Medium"/>
                <a:ea typeface="Work Sans Medium"/>
                <a:cs typeface="Work Sans Medium"/>
                <a:sym typeface="Work Sans Medium"/>
              </a:defRPr>
            </a:lvl8pPr>
            <a:lvl9pPr lvl="8" algn="l">
              <a:buNone/>
              <a:defRPr sz="800">
                <a:solidFill>
                  <a:srgbClr val="000000"/>
                </a:solidFill>
                <a:latin typeface="Work Sans Medium"/>
                <a:ea typeface="Work Sans Medium"/>
                <a:cs typeface="Work Sans Medium"/>
                <a:sym typeface="Work Sans Medium"/>
              </a:defRPr>
            </a:lvl9pPr>
          </a:lstStyle>
          <a:p>
            <a:pPr marL="0" lvl="0" indent="0" algn="l" rtl="0">
              <a:spcBef>
                <a:spcPts val="0"/>
              </a:spcBef>
              <a:spcAft>
                <a:spcPts val="0"/>
              </a:spcAft>
              <a:buNone/>
            </a:pPr>
            <a:fld id="{00000000-1234-1234-1234-123412341234}" type="slidenum">
              <a:rPr lang="en"/>
              <a:t>‹#›</a:t>
            </a:fld>
            <a:endParaRPr/>
          </a:p>
        </p:txBody>
      </p:sp>
      <p:sp>
        <p:nvSpPr>
          <p:cNvPr id="1026" name="Google Shape;1026;g3f5735e12be_0_1136"/>
          <p:cNvSpPr txBox="1"/>
          <p:nvPr/>
        </p:nvSpPr>
        <p:spPr>
          <a:xfrm>
            <a:off x="471275" y="1377900"/>
            <a:ext cx="2606100" cy="2596500"/>
          </a:xfrm>
          <a:prstGeom prst="rect">
            <a:avLst/>
          </a:prstGeom>
          <a:solidFill>
            <a:srgbClr val="D9D9D9"/>
          </a:solidFill>
          <a:ln>
            <a:noFill/>
          </a:ln>
        </p:spPr>
        <p:txBody>
          <a:bodyPr spcFirstLastPara="1" wrap="square" lIns="91425" tIns="91425" rIns="91425" bIns="91425" anchor="ctr" anchorCtr="0">
            <a:noAutofit/>
          </a:bodyPr>
          <a:lstStyle/>
          <a:p>
            <a:pPr marL="0" lvl="0" indent="0" algn="l" rtl="0">
              <a:lnSpc>
                <a:spcPct val="100000"/>
              </a:lnSpc>
              <a:spcBef>
                <a:spcPts val="0"/>
              </a:spcBef>
              <a:spcAft>
                <a:spcPts val="0"/>
              </a:spcAft>
              <a:buNone/>
            </a:pPr>
            <a:endParaRPr sz="1350">
              <a:latin typeface="Work Sans"/>
              <a:ea typeface="Work Sans"/>
              <a:cs typeface="Work Sans"/>
              <a:sym typeface="Work Sans"/>
            </a:endParaRPr>
          </a:p>
        </p:txBody>
      </p:sp>
      <p:sp>
        <p:nvSpPr>
          <p:cNvPr id="1027" name="Google Shape;1027;g3f5735e12be_0_1136"/>
          <p:cNvSpPr txBox="1"/>
          <p:nvPr/>
        </p:nvSpPr>
        <p:spPr>
          <a:xfrm>
            <a:off x="3270738" y="1371600"/>
            <a:ext cx="2606100" cy="2596500"/>
          </a:xfrm>
          <a:prstGeom prst="rect">
            <a:avLst/>
          </a:prstGeom>
          <a:solidFill>
            <a:srgbClr val="FFA046"/>
          </a:solidFill>
          <a:ln>
            <a:noFill/>
          </a:ln>
        </p:spPr>
        <p:txBody>
          <a:bodyPr spcFirstLastPara="1" wrap="square" lIns="91425" tIns="91425" rIns="91425" bIns="91425" anchor="ctr" anchorCtr="0">
            <a:noAutofit/>
          </a:bodyPr>
          <a:lstStyle/>
          <a:p>
            <a:pPr marL="0" lvl="0" indent="0" algn="l" rtl="0">
              <a:lnSpc>
                <a:spcPct val="100000"/>
              </a:lnSpc>
              <a:spcBef>
                <a:spcPts val="0"/>
              </a:spcBef>
              <a:spcAft>
                <a:spcPts val="0"/>
              </a:spcAft>
              <a:buNone/>
            </a:pPr>
            <a:endParaRPr sz="1350">
              <a:latin typeface="Work Sans"/>
              <a:ea typeface="Work Sans"/>
              <a:cs typeface="Work Sans"/>
              <a:sym typeface="Work Sans"/>
            </a:endParaRPr>
          </a:p>
        </p:txBody>
      </p:sp>
      <p:sp>
        <p:nvSpPr>
          <p:cNvPr id="1028" name="Google Shape;1028;g3f5735e12be_0_1136"/>
          <p:cNvSpPr txBox="1"/>
          <p:nvPr/>
        </p:nvSpPr>
        <p:spPr>
          <a:xfrm>
            <a:off x="6080700" y="1371600"/>
            <a:ext cx="2606100" cy="2596500"/>
          </a:xfrm>
          <a:prstGeom prst="rect">
            <a:avLst/>
          </a:prstGeom>
          <a:solidFill>
            <a:srgbClr val="FE7C00"/>
          </a:solidFill>
          <a:ln>
            <a:noFill/>
          </a:ln>
        </p:spPr>
        <p:txBody>
          <a:bodyPr spcFirstLastPara="1" wrap="square" lIns="91425" tIns="91425" rIns="91425" bIns="91425" anchor="ctr" anchorCtr="0">
            <a:noAutofit/>
          </a:bodyPr>
          <a:lstStyle/>
          <a:p>
            <a:pPr marL="0" lvl="0" indent="0" algn="l" rtl="0">
              <a:lnSpc>
                <a:spcPct val="100000"/>
              </a:lnSpc>
              <a:spcBef>
                <a:spcPts val="0"/>
              </a:spcBef>
              <a:spcAft>
                <a:spcPts val="0"/>
              </a:spcAft>
              <a:buNone/>
            </a:pPr>
            <a:endParaRPr sz="1350">
              <a:latin typeface="Work Sans"/>
              <a:ea typeface="Work Sans"/>
              <a:cs typeface="Work Sans"/>
              <a:sym typeface="Work Sans"/>
            </a:endParaRPr>
          </a:p>
        </p:txBody>
      </p:sp>
      <p:sp>
        <p:nvSpPr>
          <p:cNvPr id="1029" name="Google Shape;1029;g3f5735e12be_0_1136"/>
          <p:cNvSpPr txBox="1">
            <a:spLocks noGrp="1"/>
          </p:cNvSpPr>
          <p:nvPr>
            <p:ph type="body" idx="1"/>
          </p:nvPr>
        </p:nvSpPr>
        <p:spPr>
          <a:xfrm>
            <a:off x="3283274" y="2036175"/>
            <a:ext cx="2482200" cy="1928700"/>
          </a:xfrm>
          <a:prstGeom prst="rect">
            <a:avLst/>
          </a:prstGeom>
          <a:noFill/>
        </p:spPr>
        <p:txBody>
          <a:bodyPr spcFirstLastPara="1" wrap="square" lIns="91425" tIns="91425" rIns="91425" bIns="91425" anchor="t" anchorCtr="0">
            <a:noAutofit/>
          </a:bodyPr>
          <a:lstStyle>
            <a:lvl1pPr marL="457200" lvl="0" indent="-317500">
              <a:spcBef>
                <a:spcPts val="0"/>
              </a:spcBef>
              <a:spcAft>
                <a:spcPts val="0"/>
              </a:spcAft>
              <a:buSzPts val="1400"/>
              <a:buChar char="●"/>
              <a:defRPr sz="1400"/>
            </a:lvl1pPr>
            <a:lvl2pPr marL="914400" lvl="1" indent="-317500">
              <a:spcBef>
                <a:spcPts val="1600"/>
              </a:spcBef>
              <a:spcAft>
                <a:spcPts val="0"/>
              </a:spcAft>
              <a:buClr>
                <a:srgbClr val="000000"/>
              </a:buClr>
              <a:buSzPts val="1400"/>
              <a:buChar char="○"/>
              <a:defRPr>
                <a:solidFill>
                  <a:srgbClr val="000000"/>
                </a:solidFill>
              </a:defRPr>
            </a:lvl2pPr>
            <a:lvl3pPr marL="1371600" lvl="2" indent="-317500">
              <a:spcBef>
                <a:spcPts val="1600"/>
              </a:spcBef>
              <a:spcAft>
                <a:spcPts val="0"/>
              </a:spcAft>
              <a:buClr>
                <a:srgbClr val="000000"/>
              </a:buClr>
              <a:buSzPts val="1400"/>
              <a:buChar char="■"/>
              <a:defRPr>
                <a:solidFill>
                  <a:srgbClr val="000000"/>
                </a:solidFill>
              </a:defRPr>
            </a:lvl3pPr>
            <a:lvl4pPr marL="1828800" lvl="3" indent="-317500">
              <a:spcBef>
                <a:spcPts val="1600"/>
              </a:spcBef>
              <a:spcAft>
                <a:spcPts val="0"/>
              </a:spcAft>
              <a:buSzPts val="1400"/>
              <a:buChar char="●"/>
              <a:defRPr/>
            </a:lvl4pPr>
            <a:lvl5pPr marL="2286000" lvl="4" indent="-285750">
              <a:spcBef>
                <a:spcPts val="1600"/>
              </a:spcBef>
              <a:spcAft>
                <a:spcPts val="0"/>
              </a:spcAft>
              <a:buSzPts val="900"/>
              <a:buChar char="○"/>
              <a:defRPr/>
            </a:lvl5pPr>
            <a:lvl6pPr marL="2743200" lvl="5" indent="-285750">
              <a:spcBef>
                <a:spcPts val="1600"/>
              </a:spcBef>
              <a:spcAft>
                <a:spcPts val="0"/>
              </a:spcAft>
              <a:buSzPts val="900"/>
              <a:buChar char="■"/>
              <a:defRPr/>
            </a:lvl6pPr>
            <a:lvl7pPr marL="3200400" lvl="6" indent="-317500">
              <a:spcBef>
                <a:spcPts val="1600"/>
              </a:spcBef>
              <a:spcAft>
                <a:spcPts val="0"/>
              </a:spcAft>
              <a:buSzPts val="1400"/>
              <a:buChar char="●"/>
              <a:defRPr/>
            </a:lvl7pPr>
            <a:lvl8pPr marL="3657600" lvl="7" indent="-285750">
              <a:spcBef>
                <a:spcPts val="1600"/>
              </a:spcBef>
              <a:spcAft>
                <a:spcPts val="0"/>
              </a:spcAft>
              <a:buSzPts val="900"/>
              <a:buChar char="○"/>
              <a:defRPr/>
            </a:lvl8pPr>
            <a:lvl9pPr marL="4114800" lvl="8" indent="-285750">
              <a:spcBef>
                <a:spcPts val="1600"/>
              </a:spcBef>
              <a:spcAft>
                <a:spcPts val="1600"/>
              </a:spcAft>
              <a:buSzPts val="900"/>
              <a:buChar char="■"/>
              <a:defRPr/>
            </a:lvl9pPr>
          </a:lstStyle>
          <a:p>
            <a:endParaRPr/>
          </a:p>
        </p:txBody>
      </p:sp>
      <p:sp>
        <p:nvSpPr>
          <p:cNvPr id="1030" name="Google Shape;1030;g3f5735e12be_0_1136"/>
          <p:cNvSpPr txBox="1">
            <a:spLocks noGrp="1"/>
          </p:cNvSpPr>
          <p:nvPr>
            <p:ph type="title" idx="2"/>
          </p:nvPr>
        </p:nvSpPr>
        <p:spPr>
          <a:xfrm>
            <a:off x="496400" y="1383575"/>
            <a:ext cx="2397600" cy="301500"/>
          </a:xfrm>
          <a:prstGeom prst="rect">
            <a:avLst/>
          </a:prstGeom>
          <a:noFill/>
        </p:spPr>
        <p:txBody>
          <a:bodyPr spcFirstLastPara="1" wrap="square" lIns="91425" tIns="91425" rIns="91425" bIns="91425" anchor="t" anchorCtr="0">
            <a:noAutofit/>
          </a:bodyPr>
          <a:lstStyle>
            <a:lvl1pPr lvl="0">
              <a:spcBef>
                <a:spcPts val="0"/>
              </a:spcBef>
              <a:spcAft>
                <a:spcPts val="0"/>
              </a:spcAft>
              <a:buSzPts val="1000"/>
              <a:buNone/>
              <a:defRPr sz="1000"/>
            </a:lvl1pPr>
            <a:lvl2pPr lvl="1">
              <a:spcBef>
                <a:spcPts val="0"/>
              </a:spcBef>
              <a:spcAft>
                <a:spcPts val="0"/>
              </a:spcAft>
              <a:buSzPts val="2800"/>
              <a:buFont typeface="Work Sans"/>
              <a:buNone/>
              <a:defRPr>
                <a:latin typeface="Work Sans"/>
                <a:ea typeface="Work Sans"/>
                <a:cs typeface="Work Sans"/>
                <a:sym typeface="Work Sans"/>
              </a:defRPr>
            </a:lvl2pPr>
            <a:lvl3pPr lvl="2">
              <a:spcBef>
                <a:spcPts val="0"/>
              </a:spcBef>
              <a:spcAft>
                <a:spcPts val="0"/>
              </a:spcAft>
              <a:buSzPts val="2800"/>
              <a:buFont typeface="Work Sans"/>
              <a:buNone/>
              <a:defRPr>
                <a:latin typeface="Work Sans"/>
                <a:ea typeface="Work Sans"/>
                <a:cs typeface="Work Sans"/>
                <a:sym typeface="Work Sans"/>
              </a:defRPr>
            </a:lvl3pPr>
            <a:lvl4pPr lvl="3">
              <a:spcBef>
                <a:spcPts val="0"/>
              </a:spcBef>
              <a:spcAft>
                <a:spcPts val="0"/>
              </a:spcAft>
              <a:buSzPts val="2800"/>
              <a:buFont typeface="Work Sans"/>
              <a:buNone/>
              <a:defRPr>
                <a:latin typeface="Work Sans"/>
                <a:ea typeface="Work Sans"/>
                <a:cs typeface="Work Sans"/>
                <a:sym typeface="Work Sans"/>
              </a:defRPr>
            </a:lvl4pPr>
            <a:lvl5pPr lvl="4">
              <a:spcBef>
                <a:spcPts val="0"/>
              </a:spcBef>
              <a:spcAft>
                <a:spcPts val="0"/>
              </a:spcAft>
              <a:buSzPts val="2800"/>
              <a:buFont typeface="Work Sans"/>
              <a:buNone/>
              <a:defRPr>
                <a:latin typeface="Work Sans"/>
                <a:ea typeface="Work Sans"/>
                <a:cs typeface="Work Sans"/>
                <a:sym typeface="Work Sans"/>
              </a:defRPr>
            </a:lvl5pPr>
            <a:lvl6pPr lvl="5">
              <a:spcBef>
                <a:spcPts val="0"/>
              </a:spcBef>
              <a:spcAft>
                <a:spcPts val="0"/>
              </a:spcAft>
              <a:buSzPts val="2800"/>
              <a:buFont typeface="Work Sans"/>
              <a:buNone/>
              <a:defRPr>
                <a:latin typeface="Work Sans"/>
                <a:ea typeface="Work Sans"/>
                <a:cs typeface="Work Sans"/>
                <a:sym typeface="Work Sans"/>
              </a:defRPr>
            </a:lvl6pPr>
            <a:lvl7pPr lvl="6">
              <a:spcBef>
                <a:spcPts val="0"/>
              </a:spcBef>
              <a:spcAft>
                <a:spcPts val="0"/>
              </a:spcAft>
              <a:buSzPts val="2800"/>
              <a:buFont typeface="Work Sans"/>
              <a:buNone/>
              <a:defRPr>
                <a:latin typeface="Work Sans"/>
                <a:ea typeface="Work Sans"/>
                <a:cs typeface="Work Sans"/>
                <a:sym typeface="Work Sans"/>
              </a:defRPr>
            </a:lvl7pPr>
            <a:lvl8pPr lvl="7">
              <a:spcBef>
                <a:spcPts val="0"/>
              </a:spcBef>
              <a:spcAft>
                <a:spcPts val="0"/>
              </a:spcAft>
              <a:buSzPts val="2800"/>
              <a:buFont typeface="Work Sans"/>
              <a:buNone/>
              <a:defRPr>
                <a:latin typeface="Work Sans"/>
                <a:ea typeface="Work Sans"/>
                <a:cs typeface="Work Sans"/>
                <a:sym typeface="Work Sans"/>
              </a:defRPr>
            </a:lvl8pPr>
            <a:lvl9pPr lvl="8">
              <a:spcBef>
                <a:spcPts val="0"/>
              </a:spcBef>
              <a:spcAft>
                <a:spcPts val="0"/>
              </a:spcAft>
              <a:buSzPts val="2800"/>
              <a:buFont typeface="Work Sans"/>
              <a:buNone/>
              <a:defRPr>
                <a:latin typeface="Work Sans"/>
                <a:ea typeface="Work Sans"/>
                <a:cs typeface="Work Sans"/>
                <a:sym typeface="Work Sans"/>
              </a:defRPr>
            </a:lvl9pPr>
          </a:lstStyle>
          <a:p>
            <a:endParaRPr/>
          </a:p>
        </p:txBody>
      </p:sp>
      <p:sp>
        <p:nvSpPr>
          <p:cNvPr id="1031" name="Google Shape;1031;g3f5735e12be_0_1136"/>
          <p:cNvSpPr txBox="1">
            <a:spLocks noGrp="1"/>
          </p:cNvSpPr>
          <p:nvPr>
            <p:ph type="title" idx="3"/>
          </p:nvPr>
        </p:nvSpPr>
        <p:spPr>
          <a:xfrm>
            <a:off x="3288550" y="1376363"/>
            <a:ext cx="2397600" cy="301500"/>
          </a:xfrm>
          <a:prstGeom prst="rect">
            <a:avLst/>
          </a:prstGeom>
          <a:noFill/>
        </p:spPr>
        <p:txBody>
          <a:bodyPr spcFirstLastPara="1" wrap="square" lIns="91425" tIns="91425" rIns="91425" bIns="91425" anchor="t" anchorCtr="0">
            <a:noAutofit/>
          </a:bodyPr>
          <a:lstStyle>
            <a:lvl1pPr lvl="0">
              <a:spcBef>
                <a:spcPts val="0"/>
              </a:spcBef>
              <a:spcAft>
                <a:spcPts val="0"/>
              </a:spcAft>
              <a:buSzPts val="1000"/>
              <a:buNone/>
              <a:defRPr sz="1000"/>
            </a:lvl1pPr>
            <a:lvl2pPr lvl="1">
              <a:spcBef>
                <a:spcPts val="0"/>
              </a:spcBef>
              <a:spcAft>
                <a:spcPts val="0"/>
              </a:spcAft>
              <a:buSzPts val="2800"/>
              <a:buFont typeface="Work Sans"/>
              <a:buNone/>
              <a:defRPr>
                <a:latin typeface="Work Sans"/>
                <a:ea typeface="Work Sans"/>
                <a:cs typeface="Work Sans"/>
                <a:sym typeface="Work Sans"/>
              </a:defRPr>
            </a:lvl2pPr>
            <a:lvl3pPr lvl="2">
              <a:spcBef>
                <a:spcPts val="0"/>
              </a:spcBef>
              <a:spcAft>
                <a:spcPts val="0"/>
              </a:spcAft>
              <a:buSzPts val="2800"/>
              <a:buFont typeface="Work Sans"/>
              <a:buNone/>
              <a:defRPr>
                <a:latin typeface="Work Sans"/>
                <a:ea typeface="Work Sans"/>
                <a:cs typeface="Work Sans"/>
                <a:sym typeface="Work Sans"/>
              </a:defRPr>
            </a:lvl3pPr>
            <a:lvl4pPr lvl="3">
              <a:spcBef>
                <a:spcPts val="0"/>
              </a:spcBef>
              <a:spcAft>
                <a:spcPts val="0"/>
              </a:spcAft>
              <a:buSzPts val="2800"/>
              <a:buFont typeface="Work Sans"/>
              <a:buNone/>
              <a:defRPr>
                <a:latin typeface="Work Sans"/>
                <a:ea typeface="Work Sans"/>
                <a:cs typeface="Work Sans"/>
                <a:sym typeface="Work Sans"/>
              </a:defRPr>
            </a:lvl4pPr>
            <a:lvl5pPr lvl="4">
              <a:spcBef>
                <a:spcPts val="0"/>
              </a:spcBef>
              <a:spcAft>
                <a:spcPts val="0"/>
              </a:spcAft>
              <a:buSzPts val="2800"/>
              <a:buFont typeface="Work Sans"/>
              <a:buNone/>
              <a:defRPr>
                <a:latin typeface="Work Sans"/>
                <a:ea typeface="Work Sans"/>
                <a:cs typeface="Work Sans"/>
                <a:sym typeface="Work Sans"/>
              </a:defRPr>
            </a:lvl5pPr>
            <a:lvl6pPr lvl="5">
              <a:spcBef>
                <a:spcPts val="0"/>
              </a:spcBef>
              <a:spcAft>
                <a:spcPts val="0"/>
              </a:spcAft>
              <a:buSzPts val="2800"/>
              <a:buFont typeface="Work Sans"/>
              <a:buNone/>
              <a:defRPr>
                <a:latin typeface="Work Sans"/>
                <a:ea typeface="Work Sans"/>
                <a:cs typeface="Work Sans"/>
                <a:sym typeface="Work Sans"/>
              </a:defRPr>
            </a:lvl6pPr>
            <a:lvl7pPr lvl="6">
              <a:spcBef>
                <a:spcPts val="0"/>
              </a:spcBef>
              <a:spcAft>
                <a:spcPts val="0"/>
              </a:spcAft>
              <a:buSzPts val="2800"/>
              <a:buFont typeface="Work Sans"/>
              <a:buNone/>
              <a:defRPr>
                <a:latin typeface="Work Sans"/>
                <a:ea typeface="Work Sans"/>
                <a:cs typeface="Work Sans"/>
                <a:sym typeface="Work Sans"/>
              </a:defRPr>
            </a:lvl7pPr>
            <a:lvl8pPr lvl="7">
              <a:spcBef>
                <a:spcPts val="0"/>
              </a:spcBef>
              <a:spcAft>
                <a:spcPts val="0"/>
              </a:spcAft>
              <a:buSzPts val="2800"/>
              <a:buFont typeface="Work Sans"/>
              <a:buNone/>
              <a:defRPr>
                <a:latin typeface="Work Sans"/>
                <a:ea typeface="Work Sans"/>
                <a:cs typeface="Work Sans"/>
                <a:sym typeface="Work Sans"/>
              </a:defRPr>
            </a:lvl8pPr>
            <a:lvl9pPr lvl="8">
              <a:spcBef>
                <a:spcPts val="0"/>
              </a:spcBef>
              <a:spcAft>
                <a:spcPts val="0"/>
              </a:spcAft>
              <a:buSzPts val="2800"/>
              <a:buFont typeface="Work Sans"/>
              <a:buNone/>
              <a:defRPr>
                <a:latin typeface="Work Sans"/>
                <a:ea typeface="Work Sans"/>
                <a:cs typeface="Work Sans"/>
                <a:sym typeface="Work Sans"/>
              </a:defRPr>
            </a:lvl9pPr>
          </a:lstStyle>
          <a:p>
            <a:endParaRPr/>
          </a:p>
        </p:txBody>
      </p:sp>
      <p:sp>
        <p:nvSpPr>
          <p:cNvPr id="1032" name="Google Shape;1032;g3f5735e12be_0_1136"/>
          <p:cNvSpPr txBox="1">
            <a:spLocks noGrp="1"/>
          </p:cNvSpPr>
          <p:nvPr>
            <p:ph type="title" idx="4"/>
          </p:nvPr>
        </p:nvSpPr>
        <p:spPr>
          <a:xfrm>
            <a:off x="6080700" y="1383575"/>
            <a:ext cx="2397600" cy="301500"/>
          </a:xfrm>
          <a:prstGeom prst="rect">
            <a:avLst/>
          </a:prstGeom>
          <a:noFill/>
        </p:spPr>
        <p:txBody>
          <a:bodyPr spcFirstLastPara="1" wrap="square" lIns="91425" tIns="91425" rIns="91425" bIns="91425" anchor="t" anchorCtr="0">
            <a:noAutofit/>
          </a:bodyPr>
          <a:lstStyle>
            <a:lvl1pPr lvl="0">
              <a:spcBef>
                <a:spcPts val="0"/>
              </a:spcBef>
              <a:spcAft>
                <a:spcPts val="0"/>
              </a:spcAft>
              <a:buSzPts val="1000"/>
              <a:buNone/>
              <a:defRPr sz="1000"/>
            </a:lvl1pPr>
            <a:lvl2pPr lvl="1">
              <a:spcBef>
                <a:spcPts val="0"/>
              </a:spcBef>
              <a:spcAft>
                <a:spcPts val="0"/>
              </a:spcAft>
              <a:buSzPts val="2800"/>
              <a:buFont typeface="Work Sans"/>
              <a:buNone/>
              <a:defRPr>
                <a:latin typeface="Work Sans"/>
                <a:ea typeface="Work Sans"/>
                <a:cs typeface="Work Sans"/>
                <a:sym typeface="Work Sans"/>
              </a:defRPr>
            </a:lvl2pPr>
            <a:lvl3pPr lvl="2">
              <a:spcBef>
                <a:spcPts val="0"/>
              </a:spcBef>
              <a:spcAft>
                <a:spcPts val="0"/>
              </a:spcAft>
              <a:buSzPts val="2800"/>
              <a:buFont typeface="Work Sans"/>
              <a:buNone/>
              <a:defRPr>
                <a:latin typeface="Work Sans"/>
                <a:ea typeface="Work Sans"/>
                <a:cs typeface="Work Sans"/>
                <a:sym typeface="Work Sans"/>
              </a:defRPr>
            </a:lvl3pPr>
            <a:lvl4pPr lvl="3">
              <a:spcBef>
                <a:spcPts val="0"/>
              </a:spcBef>
              <a:spcAft>
                <a:spcPts val="0"/>
              </a:spcAft>
              <a:buSzPts val="2800"/>
              <a:buFont typeface="Work Sans"/>
              <a:buNone/>
              <a:defRPr>
                <a:latin typeface="Work Sans"/>
                <a:ea typeface="Work Sans"/>
                <a:cs typeface="Work Sans"/>
                <a:sym typeface="Work Sans"/>
              </a:defRPr>
            </a:lvl4pPr>
            <a:lvl5pPr lvl="4">
              <a:spcBef>
                <a:spcPts val="0"/>
              </a:spcBef>
              <a:spcAft>
                <a:spcPts val="0"/>
              </a:spcAft>
              <a:buSzPts val="2800"/>
              <a:buFont typeface="Work Sans"/>
              <a:buNone/>
              <a:defRPr>
                <a:latin typeface="Work Sans"/>
                <a:ea typeface="Work Sans"/>
                <a:cs typeface="Work Sans"/>
                <a:sym typeface="Work Sans"/>
              </a:defRPr>
            </a:lvl5pPr>
            <a:lvl6pPr lvl="5">
              <a:spcBef>
                <a:spcPts val="0"/>
              </a:spcBef>
              <a:spcAft>
                <a:spcPts val="0"/>
              </a:spcAft>
              <a:buSzPts val="2800"/>
              <a:buFont typeface="Work Sans"/>
              <a:buNone/>
              <a:defRPr>
                <a:latin typeface="Work Sans"/>
                <a:ea typeface="Work Sans"/>
                <a:cs typeface="Work Sans"/>
                <a:sym typeface="Work Sans"/>
              </a:defRPr>
            </a:lvl6pPr>
            <a:lvl7pPr lvl="6">
              <a:spcBef>
                <a:spcPts val="0"/>
              </a:spcBef>
              <a:spcAft>
                <a:spcPts val="0"/>
              </a:spcAft>
              <a:buSzPts val="2800"/>
              <a:buFont typeface="Work Sans"/>
              <a:buNone/>
              <a:defRPr>
                <a:latin typeface="Work Sans"/>
                <a:ea typeface="Work Sans"/>
                <a:cs typeface="Work Sans"/>
                <a:sym typeface="Work Sans"/>
              </a:defRPr>
            </a:lvl7pPr>
            <a:lvl8pPr lvl="7">
              <a:spcBef>
                <a:spcPts val="0"/>
              </a:spcBef>
              <a:spcAft>
                <a:spcPts val="0"/>
              </a:spcAft>
              <a:buSzPts val="2800"/>
              <a:buFont typeface="Work Sans"/>
              <a:buNone/>
              <a:defRPr>
                <a:latin typeface="Work Sans"/>
                <a:ea typeface="Work Sans"/>
                <a:cs typeface="Work Sans"/>
                <a:sym typeface="Work Sans"/>
              </a:defRPr>
            </a:lvl8pPr>
            <a:lvl9pPr lvl="8">
              <a:spcBef>
                <a:spcPts val="0"/>
              </a:spcBef>
              <a:spcAft>
                <a:spcPts val="0"/>
              </a:spcAft>
              <a:buSzPts val="2800"/>
              <a:buFont typeface="Work Sans"/>
              <a:buNone/>
              <a:defRPr>
                <a:latin typeface="Work Sans"/>
                <a:ea typeface="Work Sans"/>
                <a:cs typeface="Work Sans"/>
                <a:sym typeface="Work Sans"/>
              </a:defRPr>
            </a:lvl9pPr>
          </a:lstStyle>
          <a:p>
            <a:endParaRPr/>
          </a:p>
        </p:txBody>
      </p:sp>
      <p:sp>
        <p:nvSpPr>
          <p:cNvPr id="1033" name="Google Shape;1033;g3f5735e12be_0_1136"/>
          <p:cNvSpPr txBox="1">
            <a:spLocks noGrp="1"/>
          </p:cNvSpPr>
          <p:nvPr>
            <p:ph type="title" idx="5"/>
          </p:nvPr>
        </p:nvSpPr>
        <p:spPr>
          <a:xfrm>
            <a:off x="496400" y="1742675"/>
            <a:ext cx="2397600" cy="457200"/>
          </a:xfrm>
          <a:prstGeom prst="rect">
            <a:avLst/>
          </a:prstGeom>
          <a:noFill/>
        </p:spPr>
        <p:txBody>
          <a:bodyPr spcFirstLastPara="1" wrap="square" lIns="91425" tIns="91425" rIns="91425" bIns="91425" anchor="t" anchorCtr="0">
            <a:noAutofit/>
          </a:bodyPr>
          <a:lstStyle>
            <a:lvl1pPr lvl="0">
              <a:spcBef>
                <a:spcPts val="0"/>
              </a:spcBef>
              <a:spcAft>
                <a:spcPts val="0"/>
              </a:spcAft>
              <a:buSzPts val="1900"/>
              <a:buNone/>
              <a:defRPr sz="1900"/>
            </a:lvl1pPr>
            <a:lvl2pPr lvl="1">
              <a:spcBef>
                <a:spcPts val="0"/>
              </a:spcBef>
              <a:spcAft>
                <a:spcPts val="0"/>
              </a:spcAft>
              <a:buSzPts val="2800"/>
              <a:buFont typeface="Work Sans"/>
              <a:buNone/>
              <a:defRPr>
                <a:latin typeface="Work Sans"/>
                <a:ea typeface="Work Sans"/>
                <a:cs typeface="Work Sans"/>
                <a:sym typeface="Work Sans"/>
              </a:defRPr>
            </a:lvl2pPr>
            <a:lvl3pPr lvl="2">
              <a:spcBef>
                <a:spcPts val="0"/>
              </a:spcBef>
              <a:spcAft>
                <a:spcPts val="0"/>
              </a:spcAft>
              <a:buSzPts val="2800"/>
              <a:buFont typeface="Work Sans"/>
              <a:buNone/>
              <a:defRPr>
                <a:latin typeface="Work Sans"/>
                <a:ea typeface="Work Sans"/>
                <a:cs typeface="Work Sans"/>
                <a:sym typeface="Work Sans"/>
              </a:defRPr>
            </a:lvl3pPr>
            <a:lvl4pPr lvl="3">
              <a:spcBef>
                <a:spcPts val="0"/>
              </a:spcBef>
              <a:spcAft>
                <a:spcPts val="0"/>
              </a:spcAft>
              <a:buSzPts val="2800"/>
              <a:buFont typeface="Work Sans"/>
              <a:buNone/>
              <a:defRPr>
                <a:latin typeface="Work Sans"/>
                <a:ea typeface="Work Sans"/>
                <a:cs typeface="Work Sans"/>
                <a:sym typeface="Work Sans"/>
              </a:defRPr>
            </a:lvl4pPr>
            <a:lvl5pPr lvl="4">
              <a:spcBef>
                <a:spcPts val="0"/>
              </a:spcBef>
              <a:spcAft>
                <a:spcPts val="0"/>
              </a:spcAft>
              <a:buSzPts val="2800"/>
              <a:buFont typeface="Work Sans"/>
              <a:buNone/>
              <a:defRPr>
                <a:latin typeface="Work Sans"/>
                <a:ea typeface="Work Sans"/>
                <a:cs typeface="Work Sans"/>
                <a:sym typeface="Work Sans"/>
              </a:defRPr>
            </a:lvl5pPr>
            <a:lvl6pPr lvl="5">
              <a:spcBef>
                <a:spcPts val="0"/>
              </a:spcBef>
              <a:spcAft>
                <a:spcPts val="0"/>
              </a:spcAft>
              <a:buSzPts val="2800"/>
              <a:buFont typeface="Work Sans"/>
              <a:buNone/>
              <a:defRPr>
                <a:latin typeface="Work Sans"/>
                <a:ea typeface="Work Sans"/>
                <a:cs typeface="Work Sans"/>
                <a:sym typeface="Work Sans"/>
              </a:defRPr>
            </a:lvl6pPr>
            <a:lvl7pPr lvl="6">
              <a:spcBef>
                <a:spcPts val="0"/>
              </a:spcBef>
              <a:spcAft>
                <a:spcPts val="0"/>
              </a:spcAft>
              <a:buSzPts val="2800"/>
              <a:buFont typeface="Work Sans"/>
              <a:buNone/>
              <a:defRPr>
                <a:latin typeface="Work Sans"/>
                <a:ea typeface="Work Sans"/>
                <a:cs typeface="Work Sans"/>
                <a:sym typeface="Work Sans"/>
              </a:defRPr>
            </a:lvl7pPr>
            <a:lvl8pPr lvl="7">
              <a:spcBef>
                <a:spcPts val="0"/>
              </a:spcBef>
              <a:spcAft>
                <a:spcPts val="0"/>
              </a:spcAft>
              <a:buSzPts val="2800"/>
              <a:buFont typeface="Work Sans"/>
              <a:buNone/>
              <a:defRPr>
                <a:latin typeface="Work Sans"/>
                <a:ea typeface="Work Sans"/>
                <a:cs typeface="Work Sans"/>
                <a:sym typeface="Work Sans"/>
              </a:defRPr>
            </a:lvl8pPr>
            <a:lvl9pPr lvl="8">
              <a:spcBef>
                <a:spcPts val="0"/>
              </a:spcBef>
              <a:spcAft>
                <a:spcPts val="0"/>
              </a:spcAft>
              <a:buSzPts val="2800"/>
              <a:buFont typeface="Work Sans"/>
              <a:buNone/>
              <a:defRPr>
                <a:latin typeface="Work Sans"/>
                <a:ea typeface="Work Sans"/>
                <a:cs typeface="Work Sans"/>
                <a:sym typeface="Work Sans"/>
              </a:defRPr>
            </a:lvl9pPr>
          </a:lstStyle>
          <a:p>
            <a:endParaRPr/>
          </a:p>
        </p:txBody>
      </p:sp>
      <p:sp>
        <p:nvSpPr>
          <p:cNvPr id="1034" name="Google Shape;1034;g3f5735e12be_0_1136"/>
          <p:cNvSpPr txBox="1">
            <a:spLocks noGrp="1"/>
          </p:cNvSpPr>
          <p:nvPr>
            <p:ph type="body" idx="6"/>
          </p:nvPr>
        </p:nvSpPr>
        <p:spPr>
          <a:xfrm>
            <a:off x="496400" y="2050600"/>
            <a:ext cx="2439900" cy="1928700"/>
          </a:xfrm>
          <a:prstGeom prst="rect">
            <a:avLst/>
          </a:prstGeom>
          <a:noFill/>
        </p:spPr>
        <p:txBody>
          <a:bodyPr spcFirstLastPara="1" wrap="square" lIns="91425" tIns="91425" rIns="91425" bIns="91425" anchor="t" anchorCtr="0">
            <a:noAutofit/>
          </a:bodyPr>
          <a:lstStyle>
            <a:lvl1pPr marL="457200" lvl="0" indent="-317500">
              <a:spcBef>
                <a:spcPts val="0"/>
              </a:spcBef>
              <a:spcAft>
                <a:spcPts val="0"/>
              </a:spcAft>
              <a:buSzPts val="1400"/>
              <a:buChar char="●"/>
              <a:defRPr sz="1400"/>
            </a:lvl1pPr>
            <a:lvl2pPr marL="914400" lvl="1" indent="-317500">
              <a:spcBef>
                <a:spcPts val="1600"/>
              </a:spcBef>
              <a:spcAft>
                <a:spcPts val="0"/>
              </a:spcAft>
              <a:buClr>
                <a:srgbClr val="000000"/>
              </a:buClr>
              <a:buSzPts val="1400"/>
              <a:buChar char="○"/>
              <a:defRPr>
                <a:solidFill>
                  <a:srgbClr val="000000"/>
                </a:solidFill>
              </a:defRPr>
            </a:lvl2pPr>
            <a:lvl3pPr marL="1371600" lvl="2" indent="-317500">
              <a:spcBef>
                <a:spcPts val="1600"/>
              </a:spcBef>
              <a:spcAft>
                <a:spcPts val="0"/>
              </a:spcAft>
              <a:buClr>
                <a:srgbClr val="000000"/>
              </a:buClr>
              <a:buSzPts val="1400"/>
              <a:buChar char="■"/>
              <a:defRPr>
                <a:solidFill>
                  <a:srgbClr val="000000"/>
                </a:solidFill>
              </a:defRPr>
            </a:lvl3pPr>
            <a:lvl4pPr marL="1828800" lvl="3" indent="-317500">
              <a:spcBef>
                <a:spcPts val="1600"/>
              </a:spcBef>
              <a:spcAft>
                <a:spcPts val="0"/>
              </a:spcAft>
              <a:buSzPts val="1400"/>
              <a:buChar char="●"/>
              <a:defRPr/>
            </a:lvl4pPr>
            <a:lvl5pPr marL="2286000" lvl="4" indent="-285750">
              <a:spcBef>
                <a:spcPts val="1600"/>
              </a:spcBef>
              <a:spcAft>
                <a:spcPts val="0"/>
              </a:spcAft>
              <a:buSzPts val="900"/>
              <a:buChar char="○"/>
              <a:defRPr/>
            </a:lvl5pPr>
            <a:lvl6pPr marL="2743200" lvl="5" indent="-285750">
              <a:spcBef>
                <a:spcPts val="1600"/>
              </a:spcBef>
              <a:spcAft>
                <a:spcPts val="0"/>
              </a:spcAft>
              <a:buSzPts val="900"/>
              <a:buChar char="■"/>
              <a:defRPr/>
            </a:lvl6pPr>
            <a:lvl7pPr marL="3200400" lvl="6" indent="-317500">
              <a:spcBef>
                <a:spcPts val="1600"/>
              </a:spcBef>
              <a:spcAft>
                <a:spcPts val="0"/>
              </a:spcAft>
              <a:buSzPts val="1400"/>
              <a:buChar char="●"/>
              <a:defRPr/>
            </a:lvl7pPr>
            <a:lvl8pPr marL="3657600" lvl="7" indent="-285750">
              <a:spcBef>
                <a:spcPts val="1600"/>
              </a:spcBef>
              <a:spcAft>
                <a:spcPts val="0"/>
              </a:spcAft>
              <a:buSzPts val="900"/>
              <a:buChar char="○"/>
              <a:defRPr/>
            </a:lvl8pPr>
            <a:lvl9pPr marL="4114800" lvl="8" indent="-285750">
              <a:spcBef>
                <a:spcPts val="1600"/>
              </a:spcBef>
              <a:spcAft>
                <a:spcPts val="1600"/>
              </a:spcAft>
              <a:buSzPts val="900"/>
              <a:buChar char="■"/>
              <a:defRPr/>
            </a:lvl9pPr>
          </a:lstStyle>
          <a:p>
            <a:endParaRPr/>
          </a:p>
        </p:txBody>
      </p:sp>
      <p:sp>
        <p:nvSpPr>
          <p:cNvPr id="1035" name="Google Shape;1035;g3f5735e12be_0_1136"/>
          <p:cNvSpPr txBox="1">
            <a:spLocks noGrp="1"/>
          </p:cNvSpPr>
          <p:nvPr>
            <p:ph type="title" idx="7"/>
          </p:nvPr>
        </p:nvSpPr>
        <p:spPr>
          <a:xfrm>
            <a:off x="3270750" y="1742675"/>
            <a:ext cx="2397600" cy="457200"/>
          </a:xfrm>
          <a:prstGeom prst="rect">
            <a:avLst/>
          </a:prstGeom>
          <a:noFill/>
        </p:spPr>
        <p:txBody>
          <a:bodyPr spcFirstLastPara="1" wrap="square" lIns="91425" tIns="91425" rIns="91425" bIns="91425" anchor="t" anchorCtr="0">
            <a:noAutofit/>
          </a:bodyPr>
          <a:lstStyle>
            <a:lvl1pPr lvl="0">
              <a:spcBef>
                <a:spcPts val="0"/>
              </a:spcBef>
              <a:spcAft>
                <a:spcPts val="0"/>
              </a:spcAft>
              <a:buSzPts val="1900"/>
              <a:buNone/>
              <a:defRPr sz="1900"/>
            </a:lvl1pPr>
            <a:lvl2pPr lvl="1">
              <a:spcBef>
                <a:spcPts val="0"/>
              </a:spcBef>
              <a:spcAft>
                <a:spcPts val="0"/>
              </a:spcAft>
              <a:buSzPts val="2800"/>
              <a:buFont typeface="Work Sans"/>
              <a:buNone/>
              <a:defRPr>
                <a:latin typeface="Work Sans"/>
                <a:ea typeface="Work Sans"/>
                <a:cs typeface="Work Sans"/>
                <a:sym typeface="Work Sans"/>
              </a:defRPr>
            </a:lvl2pPr>
            <a:lvl3pPr lvl="2">
              <a:spcBef>
                <a:spcPts val="0"/>
              </a:spcBef>
              <a:spcAft>
                <a:spcPts val="0"/>
              </a:spcAft>
              <a:buSzPts val="2800"/>
              <a:buFont typeface="Work Sans"/>
              <a:buNone/>
              <a:defRPr>
                <a:latin typeface="Work Sans"/>
                <a:ea typeface="Work Sans"/>
                <a:cs typeface="Work Sans"/>
                <a:sym typeface="Work Sans"/>
              </a:defRPr>
            </a:lvl3pPr>
            <a:lvl4pPr lvl="3">
              <a:spcBef>
                <a:spcPts val="0"/>
              </a:spcBef>
              <a:spcAft>
                <a:spcPts val="0"/>
              </a:spcAft>
              <a:buSzPts val="2800"/>
              <a:buFont typeface="Work Sans"/>
              <a:buNone/>
              <a:defRPr>
                <a:latin typeface="Work Sans"/>
                <a:ea typeface="Work Sans"/>
                <a:cs typeface="Work Sans"/>
                <a:sym typeface="Work Sans"/>
              </a:defRPr>
            </a:lvl4pPr>
            <a:lvl5pPr lvl="4">
              <a:spcBef>
                <a:spcPts val="0"/>
              </a:spcBef>
              <a:spcAft>
                <a:spcPts val="0"/>
              </a:spcAft>
              <a:buSzPts val="2800"/>
              <a:buFont typeface="Work Sans"/>
              <a:buNone/>
              <a:defRPr>
                <a:latin typeface="Work Sans"/>
                <a:ea typeface="Work Sans"/>
                <a:cs typeface="Work Sans"/>
                <a:sym typeface="Work Sans"/>
              </a:defRPr>
            </a:lvl5pPr>
            <a:lvl6pPr lvl="5">
              <a:spcBef>
                <a:spcPts val="0"/>
              </a:spcBef>
              <a:spcAft>
                <a:spcPts val="0"/>
              </a:spcAft>
              <a:buSzPts val="2800"/>
              <a:buFont typeface="Work Sans"/>
              <a:buNone/>
              <a:defRPr>
                <a:latin typeface="Work Sans"/>
                <a:ea typeface="Work Sans"/>
                <a:cs typeface="Work Sans"/>
                <a:sym typeface="Work Sans"/>
              </a:defRPr>
            </a:lvl6pPr>
            <a:lvl7pPr lvl="6">
              <a:spcBef>
                <a:spcPts val="0"/>
              </a:spcBef>
              <a:spcAft>
                <a:spcPts val="0"/>
              </a:spcAft>
              <a:buSzPts val="2800"/>
              <a:buFont typeface="Work Sans"/>
              <a:buNone/>
              <a:defRPr>
                <a:latin typeface="Work Sans"/>
                <a:ea typeface="Work Sans"/>
                <a:cs typeface="Work Sans"/>
                <a:sym typeface="Work Sans"/>
              </a:defRPr>
            </a:lvl7pPr>
            <a:lvl8pPr lvl="7">
              <a:spcBef>
                <a:spcPts val="0"/>
              </a:spcBef>
              <a:spcAft>
                <a:spcPts val="0"/>
              </a:spcAft>
              <a:buSzPts val="2800"/>
              <a:buFont typeface="Work Sans"/>
              <a:buNone/>
              <a:defRPr>
                <a:latin typeface="Work Sans"/>
                <a:ea typeface="Work Sans"/>
                <a:cs typeface="Work Sans"/>
                <a:sym typeface="Work Sans"/>
              </a:defRPr>
            </a:lvl8pPr>
            <a:lvl9pPr lvl="8">
              <a:spcBef>
                <a:spcPts val="0"/>
              </a:spcBef>
              <a:spcAft>
                <a:spcPts val="0"/>
              </a:spcAft>
              <a:buSzPts val="2800"/>
              <a:buFont typeface="Work Sans"/>
              <a:buNone/>
              <a:defRPr>
                <a:latin typeface="Work Sans"/>
                <a:ea typeface="Work Sans"/>
                <a:cs typeface="Work Sans"/>
                <a:sym typeface="Work Sans"/>
              </a:defRPr>
            </a:lvl9pPr>
          </a:lstStyle>
          <a:p>
            <a:endParaRPr/>
          </a:p>
        </p:txBody>
      </p:sp>
      <p:sp>
        <p:nvSpPr>
          <p:cNvPr id="1036" name="Google Shape;1036;g3f5735e12be_0_1136"/>
          <p:cNvSpPr txBox="1">
            <a:spLocks noGrp="1"/>
          </p:cNvSpPr>
          <p:nvPr>
            <p:ph type="body" idx="8"/>
          </p:nvPr>
        </p:nvSpPr>
        <p:spPr>
          <a:xfrm>
            <a:off x="6082749" y="2036175"/>
            <a:ext cx="2482200" cy="1928700"/>
          </a:xfrm>
          <a:prstGeom prst="rect">
            <a:avLst/>
          </a:prstGeom>
          <a:noFill/>
        </p:spPr>
        <p:txBody>
          <a:bodyPr spcFirstLastPara="1" wrap="square" lIns="91425" tIns="91425" rIns="91425" bIns="91425" anchor="t" anchorCtr="0">
            <a:noAutofit/>
          </a:bodyPr>
          <a:lstStyle>
            <a:lvl1pPr marL="457200" lvl="0" indent="-317500">
              <a:spcBef>
                <a:spcPts val="0"/>
              </a:spcBef>
              <a:spcAft>
                <a:spcPts val="0"/>
              </a:spcAft>
              <a:buSzPts val="1400"/>
              <a:buChar char="●"/>
              <a:defRPr sz="1400"/>
            </a:lvl1pPr>
            <a:lvl2pPr marL="914400" lvl="1" indent="-317500">
              <a:spcBef>
                <a:spcPts val="1600"/>
              </a:spcBef>
              <a:spcAft>
                <a:spcPts val="0"/>
              </a:spcAft>
              <a:buClr>
                <a:srgbClr val="000000"/>
              </a:buClr>
              <a:buSzPts val="1400"/>
              <a:buChar char="○"/>
              <a:defRPr>
                <a:solidFill>
                  <a:srgbClr val="000000"/>
                </a:solidFill>
              </a:defRPr>
            </a:lvl2pPr>
            <a:lvl3pPr marL="1371600" lvl="2" indent="-317500">
              <a:spcBef>
                <a:spcPts val="1600"/>
              </a:spcBef>
              <a:spcAft>
                <a:spcPts val="0"/>
              </a:spcAft>
              <a:buClr>
                <a:srgbClr val="000000"/>
              </a:buClr>
              <a:buSzPts val="1400"/>
              <a:buChar char="■"/>
              <a:defRPr>
                <a:solidFill>
                  <a:srgbClr val="000000"/>
                </a:solidFill>
              </a:defRPr>
            </a:lvl3pPr>
            <a:lvl4pPr marL="1828800" lvl="3" indent="-317500">
              <a:spcBef>
                <a:spcPts val="1600"/>
              </a:spcBef>
              <a:spcAft>
                <a:spcPts val="0"/>
              </a:spcAft>
              <a:buSzPts val="1400"/>
              <a:buChar char="●"/>
              <a:defRPr/>
            </a:lvl4pPr>
            <a:lvl5pPr marL="2286000" lvl="4" indent="-285750">
              <a:spcBef>
                <a:spcPts val="1600"/>
              </a:spcBef>
              <a:spcAft>
                <a:spcPts val="0"/>
              </a:spcAft>
              <a:buSzPts val="900"/>
              <a:buChar char="○"/>
              <a:defRPr/>
            </a:lvl5pPr>
            <a:lvl6pPr marL="2743200" lvl="5" indent="-285750">
              <a:spcBef>
                <a:spcPts val="1600"/>
              </a:spcBef>
              <a:spcAft>
                <a:spcPts val="0"/>
              </a:spcAft>
              <a:buSzPts val="900"/>
              <a:buChar char="■"/>
              <a:defRPr/>
            </a:lvl6pPr>
            <a:lvl7pPr marL="3200400" lvl="6" indent="-317500">
              <a:spcBef>
                <a:spcPts val="1600"/>
              </a:spcBef>
              <a:spcAft>
                <a:spcPts val="0"/>
              </a:spcAft>
              <a:buSzPts val="1400"/>
              <a:buChar char="●"/>
              <a:defRPr/>
            </a:lvl7pPr>
            <a:lvl8pPr marL="3657600" lvl="7" indent="-285750">
              <a:spcBef>
                <a:spcPts val="1600"/>
              </a:spcBef>
              <a:spcAft>
                <a:spcPts val="0"/>
              </a:spcAft>
              <a:buSzPts val="900"/>
              <a:buChar char="○"/>
              <a:defRPr/>
            </a:lvl8pPr>
            <a:lvl9pPr marL="4114800" lvl="8" indent="-285750">
              <a:spcBef>
                <a:spcPts val="1600"/>
              </a:spcBef>
              <a:spcAft>
                <a:spcPts val="1600"/>
              </a:spcAft>
              <a:buSzPts val="900"/>
              <a:buChar char="■"/>
              <a:defRPr/>
            </a:lvl9pPr>
          </a:lstStyle>
          <a:p>
            <a:endParaRPr/>
          </a:p>
        </p:txBody>
      </p:sp>
      <p:sp>
        <p:nvSpPr>
          <p:cNvPr id="1037" name="Google Shape;1037;g3f5735e12be_0_1136"/>
          <p:cNvSpPr txBox="1">
            <a:spLocks noGrp="1"/>
          </p:cNvSpPr>
          <p:nvPr>
            <p:ph type="title" idx="9"/>
          </p:nvPr>
        </p:nvSpPr>
        <p:spPr>
          <a:xfrm>
            <a:off x="6070225" y="1742675"/>
            <a:ext cx="2397600" cy="457200"/>
          </a:xfrm>
          <a:prstGeom prst="rect">
            <a:avLst/>
          </a:prstGeom>
          <a:noFill/>
        </p:spPr>
        <p:txBody>
          <a:bodyPr spcFirstLastPara="1" wrap="square" lIns="91425" tIns="91425" rIns="91425" bIns="91425" anchor="t" anchorCtr="0">
            <a:noAutofit/>
          </a:bodyPr>
          <a:lstStyle>
            <a:lvl1pPr lvl="0">
              <a:spcBef>
                <a:spcPts val="0"/>
              </a:spcBef>
              <a:spcAft>
                <a:spcPts val="0"/>
              </a:spcAft>
              <a:buSzPts val="1900"/>
              <a:buNone/>
              <a:defRPr sz="1900"/>
            </a:lvl1pPr>
            <a:lvl2pPr lvl="1">
              <a:spcBef>
                <a:spcPts val="0"/>
              </a:spcBef>
              <a:spcAft>
                <a:spcPts val="0"/>
              </a:spcAft>
              <a:buSzPts val="2800"/>
              <a:buFont typeface="Work Sans"/>
              <a:buNone/>
              <a:defRPr>
                <a:latin typeface="Work Sans"/>
                <a:ea typeface="Work Sans"/>
                <a:cs typeface="Work Sans"/>
                <a:sym typeface="Work Sans"/>
              </a:defRPr>
            </a:lvl2pPr>
            <a:lvl3pPr lvl="2">
              <a:spcBef>
                <a:spcPts val="0"/>
              </a:spcBef>
              <a:spcAft>
                <a:spcPts val="0"/>
              </a:spcAft>
              <a:buSzPts val="2800"/>
              <a:buFont typeface="Work Sans"/>
              <a:buNone/>
              <a:defRPr>
                <a:latin typeface="Work Sans"/>
                <a:ea typeface="Work Sans"/>
                <a:cs typeface="Work Sans"/>
                <a:sym typeface="Work Sans"/>
              </a:defRPr>
            </a:lvl3pPr>
            <a:lvl4pPr lvl="3">
              <a:spcBef>
                <a:spcPts val="0"/>
              </a:spcBef>
              <a:spcAft>
                <a:spcPts val="0"/>
              </a:spcAft>
              <a:buSzPts val="2800"/>
              <a:buFont typeface="Work Sans"/>
              <a:buNone/>
              <a:defRPr>
                <a:latin typeface="Work Sans"/>
                <a:ea typeface="Work Sans"/>
                <a:cs typeface="Work Sans"/>
                <a:sym typeface="Work Sans"/>
              </a:defRPr>
            </a:lvl4pPr>
            <a:lvl5pPr lvl="4">
              <a:spcBef>
                <a:spcPts val="0"/>
              </a:spcBef>
              <a:spcAft>
                <a:spcPts val="0"/>
              </a:spcAft>
              <a:buSzPts val="2800"/>
              <a:buFont typeface="Work Sans"/>
              <a:buNone/>
              <a:defRPr>
                <a:latin typeface="Work Sans"/>
                <a:ea typeface="Work Sans"/>
                <a:cs typeface="Work Sans"/>
                <a:sym typeface="Work Sans"/>
              </a:defRPr>
            </a:lvl5pPr>
            <a:lvl6pPr lvl="5">
              <a:spcBef>
                <a:spcPts val="0"/>
              </a:spcBef>
              <a:spcAft>
                <a:spcPts val="0"/>
              </a:spcAft>
              <a:buSzPts val="2800"/>
              <a:buFont typeface="Work Sans"/>
              <a:buNone/>
              <a:defRPr>
                <a:latin typeface="Work Sans"/>
                <a:ea typeface="Work Sans"/>
                <a:cs typeface="Work Sans"/>
                <a:sym typeface="Work Sans"/>
              </a:defRPr>
            </a:lvl6pPr>
            <a:lvl7pPr lvl="6">
              <a:spcBef>
                <a:spcPts val="0"/>
              </a:spcBef>
              <a:spcAft>
                <a:spcPts val="0"/>
              </a:spcAft>
              <a:buSzPts val="2800"/>
              <a:buFont typeface="Work Sans"/>
              <a:buNone/>
              <a:defRPr>
                <a:latin typeface="Work Sans"/>
                <a:ea typeface="Work Sans"/>
                <a:cs typeface="Work Sans"/>
                <a:sym typeface="Work Sans"/>
              </a:defRPr>
            </a:lvl7pPr>
            <a:lvl8pPr lvl="7">
              <a:spcBef>
                <a:spcPts val="0"/>
              </a:spcBef>
              <a:spcAft>
                <a:spcPts val="0"/>
              </a:spcAft>
              <a:buSzPts val="2800"/>
              <a:buFont typeface="Work Sans"/>
              <a:buNone/>
              <a:defRPr>
                <a:latin typeface="Work Sans"/>
                <a:ea typeface="Work Sans"/>
                <a:cs typeface="Work Sans"/>
                <a:sym typeface="Work Sans"/>
              </a:defRPr>
            </a:lvl8pPr>
            <a:lvl9pPr lvl="8">
              <a:spcBef>
                <a:spcPts val="0"/>
              </a:spcBef>
              <a:spcAft>
                <a:spcPts val="0"/>
              </a:spcAft>
              <a:buSzPts val="2800"/>
              <a:buFont typeface="Work Sans"/>
              <a:buNone/>
              <a:defRPr>
                <a:latin typeface="Work Sans"/>
                <a:ea typeface="Work Sans"/>
                <a:cs typeface="Work Sans"/>
                <a:sym typeface="Work Sans"/>
              </a:defRPr>
            </a:lvl9pPr>
          </a:lstStyle>
          <a:p>
            <a:endParaRPr/>
          </a:p>
        </p:txBody>
      </p:sp>
    </p:spTree>
  </p:cSld>
  <p:clrMapOvr>
    <a:masterClrMapping/>
  </p:clrMapOvr>
  <p:extLst>
    <p:ext uri="{DCECCB84-F9BA-43D5-87BE-67443E8EF086}">
      <p15:sldGuideLst xmlns:p15="http://schemas.microsoft.com/office/powerpoint/2012/main">
        <p15:guide id="1" pos="2060">
          <p15:clr>
            <a:srgbClr val="FA7B17"/>
          </p15:clr>
        </p15:guide>
        <p15:guide id="2" pos="3702">
          <p15:clr>
            <a:srgbClr val="FA7B17"/>
          </p15:clr>
        </p15:guide>
        <p15:guide id="3" orient="horz" pos="864">
          <p15:clr>
            <a:srgbClr val="FA7B17"/>
          </p15:clr>
        </p15:guide>
        <p15:guide id="4" pos="1932">
          <p15:clr>
            <a:srgbClr val="FA7B17"/>
          </p15:clr>
        </p15:guide>
        <p15:guide id="5" pos="3830">
          <p15:clr>
            <a:srgbClr val="FA7B17"/>
          </p15:clr>
        </p15:guide>
        <p15:guide id="6" orient="horz" pos="2500">
          <p15:clr>
            <a:srgbClr val="FA7B17"/>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Text + Photo split">
  <p:cSld name="SECTION_TITLE_AND_DESCRIPTION_1_1">
    <p:spTree>
      <p:nvGrpSpPr>
        <p:cNvPr id="1" name="Shape 105"/>
        <p:cNvGrpSpPr/>
        <p:nvPr/>
      </p:nvGrpSpPr>
      <p:grpSpPr>
        <a:xfrm>
          <a:off x="0" y="0"/>
          <a:ext cx="0" cy="0"/>
          <a:chOff x="0" y="0"/>
          <a:chExt cx="0" cy="0"/>
        </a:xfrm>
      </p:grpSpPr>
      <p:sp>
        <p:nvSpPr>
          <p:cNvPr id="106" name="Google Shape;106;p92"/>
          <p:cNvSpPr/>
          <p:nvPr/>
        </p:nvSpPr>
        <p:spPr>
          <a:xfrm>
            <a:off x="4757850" y="-125"/>
            <a:ext cx="4386300" cy="5143500"/>
          </a:xfrm>
          <a:prstGeom prst="rect">
            <a:avLst/>
          </a:prstGeom>
          <a:solidFill>
            <a:srgbClr val="EFEFE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07" name="Google Shape;107;p92"/>
          <p:cNvSpPr txBox="1">
            <a:spLocks noGrp="1"/>
          </p:cNvSpPr>
          <p:nvPr>
            <p:ph type="subTitle" idx="1"/>
          </p:nvPr>
        </p:nvSpPr>
        <p:spPr>
          <a:xfrm>
            <a:off x="460775" y="363500"/>
            <a:ext cx="3704100" cy="548100"/>
          </a:xfrm>
          <a:prstGeom prst="rect">
            <a:avLst/>
          </a:prstGeom>
          <a:noFill/>
          <a:ln>
            <a:noFill/>
          </a:ln>
        </p:spPr>
        <p:txBody>
          <a:bodyPr spcFirstLastPara="1" wrap="square" lIns="0" tIns="0" rIns="0" bIns="0" anchor="t" anchorCtr="0">
            <a:noAutofit/>
          </a:bodyPr>
          <a:lstStyle>
            <a:lvl1pPr lvl="0" algn="l">
              <a:lnSpc>
                <a:spcPct val="100000"/>
              </a:lnSpc>
              <a:spcBef>
                <a:spcPts val="0"/>
              </a:spcBef>
              <a:spcAft>
                <a:spcPts val="0"/>
              </a:spcAft>
              <a:buSzPts val="1900"/>
              <a:buNone/>
              <a:defRPr sz="2700" b="1"/>
            </a:lvl1pPr>
            <a:lvl2pPr lvl="1" algn="l">
              <a:lnSpc>
                <a:spcPct val="115000"/>
              </a:lnSpc>
              <a:spcBef>
                <a:spcPts val="1600"/>
              </a:spcBef>
              <a:spcAft>
                <a:spcPts val="0"/>
              </a:spcAft>
              <a:buSzPts val="1400"/>
              <a:buNone/>
              <a:defRPr/>
            </a:lvl2pPr>
            <a:lvl3pPr lvl="2" algn="l">
              <a:lnSpc>
                <a:spcPct val="115000"/>
              </a:lnSpc>
              <a:spcBef>
                <a:spcPts val="1600"/>
              </a:spcBef>
              <a:spcAft>
                <a:spcPts val="0"/>
              </a:spcAft>
              <a:buSzPts val="1400"/>
              <a:buNone/>
              <a:defRPr/>
            </a:lvl3pPr>
            <a:lvl4pPr lvl="3" algn="l">
              <a:lnSpc>
                <a:spcPct val="115000"/>
              </a:lnSpc>
              <a:spcBef>
                <a:spcPts val="1600"/>
              </a:spcBef>
              <a:spcAft>
                <a:spcPts val="0"/>
              </a:spcAft>
              <a:buSzPts val="1400"/>
              <a:buNone/>
              <a:defRPr/>
            </a:lvl4pPr>
            <a:lvl5pPr lvl="4" algn="l">
              <a:lnSpc>
                <a:spcPct val="115000"/>
              </a:lnSpc>
              <a:spcBef>
                <a:spcPts val="1600"/>
              </a:spcBef>
              <a:spcAft>
                <a:spcPts val="0"/>
              </a:spcAft>
              <a:buSzPts val="900"/>
              <a:buNone/>
              <a:defRPr/>
            </a:lvl5pPr>
            <a:lvl6pPr lvl="5" algn="l">
              <a:lnSpc>
                <a:spcPct val="115000"/>
              </a:lnSpc>
              <a:spcBef>
                <a:spcPts val="1600"/>
              </a:spcBef>
              <a:spcAft>
                <a:spcPts val="0"/>
              </a:spcAft>
              <a:buSzPts val="900"/>
              <a:buNone/>
              <a:defRPr/>
            </a:lvl6pPr>
            <a:lvl7pPr lvl="6" algn="l">
              <a:lnSpc>
                <a:spcPct val="115000"/>
              </a:lnSpc>
              <a:spcBef>
                <a:spcPts val="1600"/>
              </a:spcBef>
              <a:spcAft>
                <a:spcPts val="0"/>
              </a:spcAft>
              <a:buSzPts val="1400"/>
              <a:buNone/>
              <a:defRPr/>
            </a:lvl7pPr>
            <a:lvl8pPr lvl="7" algn="l">
              <a:lnSpc>
                <a:spcPct val="115000"/>
              </a:lnSpc>
              <a:spcBef>
                <a:spcPts val="1600"/>
              </a:spcBef>
              <a:spcAft>
                <a:spcPts val="0"/>
              </a:spcAft>
              <a:buSzPts val="900"/>
              <a:buNone/>
              <a:defRPr/>
            </a:lvl8pPr>
            <a:lvl9pPr lvl="8" algn="l">
              <a:lnSpc>
                <a:spcPct val="115000"/>
              </a:lnSpc>
              <a:spcBef>
                <a:spcPts val="1600"/>
              </a:spcBef>
              <a:spcAft>
                <a:spcPts val="1600"/>
              </a:spcAft>
              <a:buSzPts val="900"/>
              <a:buNone/>
              <a:defRPr/>
            </a:lvl9pPr>
          </a:lstStyle>
          <a:p>
            <a:endParaRPr/>
          </a:p>
        </p:txBody>
      </p:sp>
      <p:sp>
        <p:nvSpPr>
          <p:cNvPr id="108" name="Google Shape;108;p92"/>
          <p:cNvSpPr txBox="1">
            <a:spLocks noGrp="1"/>
          </p:cNvSpPr>
          <p:nvPr>
            <p:ph type="ctrTitle"/>
          </p:nvPr>
        </p:nvSpPr>
        <p:spPr>
          <a:xfrm>
            <a:off x="457200" y="1143000"/>
            <a:ext cx="3704100" cy="3543000"/>
          </a:xfrm>
          <a:prstGeom prst="rect">
            <a:avLst/>
          </a:prstGeom>
          <a:noFill/>
          <a:ln>
            <a:noFill/>
          </a:ln>
        </p:spPr>
        <p:txBody>
          <a:bodyPr spcFirstLastPara="1" wrap="square" lIns="0" tIns="0" rIns="457200" bIns="0" anchor="t" anchorCtr="0">
            <a:noAutofit/>
          </a:bodyPr>
          <a:lstStyle>
            <a:lvl1pPr lvl="0" algn="l">
              <a:lnSpc>
                <a:spcPct val="100000"/>
              </a:lnSpc>
              <a:spcBef>
                <a:spcPts val="0"/>
              </a:spcBef>
              <a:spcAft>
                <a:spcPts val="0"/>
              </a:spcAft>
              <a:buSzPts val="1400"/>
              <a:buNone/>
              <a:defRPr sz="1400" b="0"/>
            </a:lvl1pPr>
            <a:lvl2pPr lvl="1" algn="ctr">
              <a:lnSpc>
                <a:spcPct val="100000"/>
              </a:lnSpc>
              <a:spcBef>
                <a:spcPts val="0"/>
              </a:spcBef>
              <a:spcAft>
                <a:spcPts val="0"/>
              </a:spcAft>
              <a:buSzPts val="5200"/>
              <a:buNone/>
              <a:defRPr sz="5200"/>
            </a:lvl2pPr>
            <a:lvl3pPr lvl="2" algn="ctr">
              <a:lnSpc>
                <a:spcPct val="100000"/>
              </a:lnSpc>
              <a:spcBef>
                <a:spcPts val="0"/>
              </a:spcBef>
              <a:spcAft>
                <a:spcPts val="0"/>
              </a:spcAft>
              <a:buSzPts val="5200"/>
              <a:buNone/>
              <a:defRPr sz="5200"/>
            </a:lvl3pPr>
            <a:lvl4pPr lvl="3" algn="ctr">
              <a:lnSpc>
                <a:spcPct val="100000"/>
              </a:lnSpc>
              <a:spcBef>
                <a:spcPts val="0"/>
              </a:spcBef>
              <a:spcAft>
                <a:spcPts val="0"/>
              </a:spcAft>
              <a:buSzPts val="5200"/>
              <a:buNone/>
              <a:defRPr sz="5200"/>
            </a:lvl4pPr>
            <a:lvl5pPr lvl="4" algn="ctr">
              <a:lnSpc>
                <a:spcPct val="100000"/>
              </a:lnSpc>
              <a:spcBef>
                <a:spcPts val="0"/>
              </a:spcBef>
              <a:spcAft>
                <a:spcPts val="0"/>
              </a:spcAft>
              <a:buSzPts val="5200"/>
              <a:buNone/>
              <a:defRPr sz="5200"/>
            </a:lvl5pPr>
            <a:lvl6pPr lvl="5" algn="ctr">
              <a:lnSpc>
                <a:spcPct val="100000"/>
              </a:lnSpc>
              <a:spcBef>
                <a:spcPts val="0"/>
              </a:spcBef>
              <a:spcAft>
                <a:spcPts val="0"/>
              </a:spcAft>
              <a:buSzPts val="5200"/>
              <a:buNone/>
              <a:defRPr sz="5200"/>
            </a:lvl6pPr>
            <a:lvl7pPr lvl="6" algn="ctr">
              <a:lnSpc>
                <a:spcPct val="100000"/>
              </a:lnSpc>
              <a:spcBef>
                <a:spcPts val="0"/>
              </a:spcBef>
              <a:spcAft>
                <a:spcPts val="0"/>
              </a:spcAft>
              <a:buSzPts val="5200"/>
              <a:buNone/>
              <a:defRPr sz="5200"/>
            </a:lvl7pPr>
            <a:lvl8pPr lvl="7" algn="ctr">
              <a:lnSpc>
                <a:spcPct val="100000"/>
              </a:lnSpc>
              <a:spcBef>
                <a:spcPts val="0"/>
              </a:spcBef>
              <a:spcAft>
                <a:spcPts val="0"/>
              </a:spcAft>
              <a:buSzPts val="5200"/>
              <a:buNone/>
              <a:defRPr sz="5200"/>
            </a:lvl8pPr>
            <a:lvl9pPr lvl="8" algn="ctr">
              <a:lnSpc>
                <a:spcPct val="100000"/>
              </a:lnSpc>
              <a:spcBef>
                <a:spcPts val="0"/>
              </a:spcBef>
              <a:spcAft>
                <a:spcPts val="0"/>
              </a:spcAft>
              <a:buSzPts val="5200"/>
              <a:buNone/>
              <a:defRPr sz="5200"/>
            </a:lvl9pPr>
          </a:lstStyle>
          <a:p>
            <a:endParaRPr/>
          </a:p>
        </p:txBody>
      </p:sp>
      <p:sp>
        <p:nvSpPr>
          <p:cNvPr id="109" name="Google Shape;109;p92"/>
          <p:cNvSpPr txBox="1">
            <a:spLocks noGrp="1"/>
          </p:cNvSpPr>
          <p:nvPr>
            <p:ph type="sldNum" idx="12"/>
          </p:nvPr>
        </p:nvSpPr>
        <p:spPr>
          <a:xfrm>
            <a:off x="8686800" y="4686300"/>
            <a:ext cx="457200" cy="457200"/>
          </a:xfrm>
          <a:prstGeom prst="rect">
            <a:avLst/>
          </a:prstGeom>
          <a:noFill/>
          <a:ln>
            <a:noFill/>
          </a:ln>
        </p:spPr>
        <p:txBody>
          <a:bodyPr spcFirstLastPara="1" wrap="square" lIns="0" tIns="0" rIns="0" bIns="0" anchor="t" anchorCtr="0">
            <a:noAutofit/>
          </a:bodyPr>
          <a:lstStyle>
            <a:lvl1pPr marL="0" marR="0" lvl="0"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1pPr>
            <a:lvl2pPr marL="0" marR="0" lvl="1"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2pPr>
            <a:lvl3pPr marL="0" marR="0" lvl="2"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3pPr>
            <a:lvl4pPr marL="0" marR="0" lvl="3"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4pPr>
            <a:lvl5pPr marL="0" marR="0" lvl="4"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5pPr>
            <a:lvl6pPr marL="0" marR="0" lvl="5"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6pPr>
            <a:lvl7pPr marL="0" marR="0" lvl="6"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7pPr>
            <a:lvl8pPr marL="0" marR="0" lvl="7"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8pPr>
            <a:lvl9pPr marL="0" marR="0" lvl="8"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9pPr>
          </a:lstStyle>
          <a:p>
            <a:pPr marL="0" lvl="0" indent="0" algn="l" rtl="0">
              <a:spcBef>
                <a:spcPts val="0"/>
              </a:spcBef>
              <a:spcAft>
                <a:spcPts val="0"/>
              </a:spcAft>
              <a:buNone/>
            </a:pPr>
            <a:fld id="{00000000-1234-1234-1234-123412341234}" type="slidenum">
              <a:rPr lang="en"/>
              <a:t>‹#›</a:t>
            </a:fld>
            <a:endParaRPr/>
          </a:p>
        </p:txBody>
      </p:sp>
      <p:sp>
        <p:nvSpPr>
          <p:cNvPr id="110" name="Google Shape;110;p92"/>
          <p:cNvSpPr/>
          <p:nvPr/>
        </p:nvSpPr>
        <p:spPr>
          <a:xfrm>
            <a:off x="4610850" y="50"/>
            <a:ext cx="147000" cy="2842800"/>
          </a:xfrm>
          <a:prstGeom prst="rect">
            <a:avLst/>
          </a:prstGeom>
          <a:solidFill>
            <a:srgbClr val="00AC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11" name="Google Shape;111;p92"/>
          <p:cNvSpPr/>
          <p:nvPr/>
        </p:nvSpPr>
        <p:spPr>
          <a:xfrm>
            <a:off x="4610850" y="2842518"/>
            <a:ext cx="147000" cy="994200"/>
          </a:xfrm>
          <a:prstGeom prst="rect">
            <a:avLst/>
          </a:prstGeom>
          <a:solidFill>
            <a:srgbClr val="AC005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12" name="Google Shape;112;p92"/>
          <p:cNvSpPr/>
          <p:nvPr/>
        </p:nvSpPr>
        <p:spPr>
          <a:xfrm>
            <a:off x="4610850" y="4149250"/>
            <a:ext cx="147000" cy="994200"/>
          </a:xfrm>
          <a:prstGeom prst="rect">
            <a:avLst/>
          </a:prstGeom>
          <a:solidFill>
            <a:srgbClr val="F7B519"/>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13" name="Google Shape;113;p92"/>
          <p:cNvSpPr/>
          <p:nvPr/>
        </p:nvSpPr>
        <p:spPr>
          <a:xfrm>
            <a:off x="4610850" y="3837638"/>
            <a:ext cx="147000" cy="311400"/>
          </a:xfrm>
          <a:prstGeom prst="rect">
            <a:avLst/>
          </a:prstGeom>
          <a:solidFill>
            <a:schemeClr val="accen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Tree>
  </p:cSld>
  <p:clrMapOvr>
    <a:masterClrMapping/>
  </p:clrMapOvr>
  <p:extLst>
    <p:ext uri="{DCECCB84-F9BA-43D5-87BE-67443E8EF086}">
      <p15:sldGuideLst xmlns:p15="http://schemas.microsoft.com/office/powerpoint/2012/main">
        <p15:guide id="1" orient="horz" pos="1620">
          <p15:clr>
            <a:srgbClr val="FA7B17"/>
          </p15:clr>
        </p15:guide>
        <p15:guide id="2" orient="horz" pos="720">
          <p15:clr>
            <a:srgbClr val="FA7B17"/>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14"/>
        <p:cNvGrpSpPr/>
        <p:nvPr/>
      </p:nvGrpSpPr>
      <p:grpSpPr>
        <a:xfrm>
          <a:off x="0" y="0"/>
          <a:ext cx="0" cy="0"/>
          <a:chOff x="0" y="0"/>
          <a:chExt cx="0" cy="0"/>
        </a:xfrm>
      </p:grpSpPr>
      <p:sp>
        <p:nvSpPr>
          <p:cNvPr id="115" name="Google Shape;115;p93"/>
          <p:cNvSpPr txBox="1">
            <a:spLocks noGrp="1"/>
          </p:cNvSpPr>
          <p:nvPr>
            <p:ph type="sldNum" idx="12"/>
          </p:nvPr>
        </p:nvSpPr>
        <p:spPr>
          <a:xfrm>
            <a:off x="8686800" y="4686300"/>
            <a:ext cx="457200" cy="457200"/>
          </a:xfrm>
          <a:prstGeom prst="rect">
            <a:avLst/>
          </a:prstGeom>
          <a:noFill/>
          <a:ln>
            <a:noFill/>
          </a:ln>
        </p:spPr>
        <p:txBody>
          <a:bodyPr spcFirstLastPara="1" wrap="square" lIns="0" tIns="0" rIns="0" bIns="0" anchor="t" anchorCtr="0">
            <a:noAutofit/>
          </a:bodyPr>
          <a:lstStyle>
            <a:lvl1pPr marL="0" marR="0" lvl="0"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1pPr>
            <a:lvl2pPr marL="0" marR="0" lvl="1"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2pPr>
            <a:lvl3pPr marL="0" marR="0" lvl="2"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3pPr>
            <a:lvl4pPr marL="0" marR="0" lvl="3"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4pPr>
            <a:lvl5pPr marL="0" marR="0" lvl="4"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5pPr>
            <a:lvl6pPr marL="0" marR="0" lvl="5"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6pPr>
            <a:lvl7pPr marL="0" marR="0" lvl="6"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7pPr>
            <a:lvl8pPr marL="0" marR="0" lvl="7"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8pPr>
            <a:lvl9pPr marL="0" marR="0" lvl="8"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9pPr>
          </a:lstStyle>
          <a:p>
            <a:pPr marL="0" lvl="0" indent="0" algn="l"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Image + Caption (white text)">
  <p:cSld name="BLANK_2">
    <p:bg>
      <p:bgPr>
        <a:solidFill>
          <a:srgbClr val="F3F3F3"/>
        </a:solidFill>
        <a:effectLst/>
      </p:bgPr>
    </p:bg>
    <p:spTree>
      <p:nvGrpSpPr>
        <p:cNvPr id="1" name="Shape 12"/>
        <p:cNvGrpSpPr/>
        <p:nvPr/>
      </p:nvGrpSpPr>
      <p:grpSpPr>
        <a:xfrm>
          <a:off x="0" y="0"/>
          <a:ext cx="0" cy="0"/>
          <a:chOff x="0" y="0"/>
          <a:chExt cx="0" cy="0"/>
        </a:xfrm>
      </p:grpSpPr>
      <p:sp>
        <p:nvSpPr>
          <p:cNvPr id="13" name="Google Shape;13;p40"/>
          <p:cNvSpPr txBox="1">
            <a:spLocks noGrp="1"/>
          </p:cNvSpPr>
          <p:nvPr>
            <p:ph type="subTitle" idx="1"/>
          </p:nvPr>
        </p:nvSpPr>
        <p:spPr>
          <a:xfrm>
            <a:off x="465900" y="3885950"/>
            <a:ext cx="3077400" cy="1013700"/>
          </a:xfrm>
          <a:prstGeom prst="rect">
            <a:avLst/>
          </a:prstGeom>
          <a:noFill/>
          <a:ln>
            <a:noFill/>
          </a:ln>
        </p:spPr>
        <p:txBody>
          <a:bodyPr spcFirstLastPara="1" wrap="square" lIns="0" tIns="0" rIns="0" bIns="0" anchor="b" anchorCtr="0">
            <a:noAutofit/>
          </a:bodyPr>
          <a:lstStyle>
            <a:lvl1pPr lvl="0" algn="l">
              <a:lnSpc>
                <a:spcPct val="100000"/>
              </a:lnSpc>
              <a:spcBef>
                <a:spcPts val="0"/>
              </a:spcBef>
              <a:spcAft>
                <a:spcPts val="0"/>
              </a:spcAft>
              <a:buSzPts val="1900"/>
              <a:buNone/>
              <a:defRPr sz="1000" b="1">
                <a:solidFill>
                  <a:srgbClr val="FFFFFF"/>
                </a:solidFill>
              </a:defRPr>
            </a:lvl1pPr>
            <a:lvl2pPr lvl="1" algn="l">
              <a:lnSpc>
                <a:spcPct val="100000"/>
              </a:lnSpc>
              <a:spcBef>
                <a:spcPts val="1600"/>
              </a:spcBef>
              <a:spcAft>
                <a:spcPts val="0"/>
              </a:spcAft>
              <a:buSzPts val="1400"/>
              <a:buNone/>
              <a:defRPr sz="1200"/>
            </a:lvl2pPr>
            <a:lvl3pPr lvl="2" algn="l">
              <a:lnSpc>
                <a:spcPct val="100000"/>
              </a:lnSpc>
              <a:spcBef>
                <a:spcPts val="1600"/>
              </a:spcBef>
              <a:spcAft>
                <a:spcPts val="0"/>
              </a:spcAft>
              <a:buSzPts val="1400"/>
              <a:buNone/>
              <a:defRPr sz="1200"/>
            </a:lvl3pPr>
            <a:lvl4pPr lvl="3" algn="l">
              <a:lnSpc>
                <a:spcPct val="100000"/>
              </a:lnSpc>
              <a:spcBef>
                <a:spcPts val="1600"/>
              </a:spcBef>
              <a:spcAft>
                <a:spcPts val="0"/>
              </a:spcAft>
              <a:buSzPts val="1400"/>
              <a:buNone/>
              <a:defRPr sz="1200"/>
            </a:lvl4pPr>
            <a:lvl5pPr lvl="4" algn="l">
              <a:lnSpc>
                <a:spcPct val="100000"/>
              </a:lnSpc>
              <a:spcBef>
                <a:spcPts val="1600"/>
              </a:spcBef>
              <a:spcAft>
                <a:spcPts val="0"/>
              </a:spcAft>
              <a:buSzPts val="900"/>
              <a:buNone/>
              <a:defRPr sz="1200"/>
            </a:lvl5pPr>
            <a:lvl6pPr lvl="5" algn="l">
              <a:lnSpc>
                <a:spcPct val="100000"/>
              </a:lnSpc>
              <a:spcBef>
                <a:spcPts val="1600"/>
              </a:spcBef>
              <a:spcAft>
                <a:spcPts val="0"/>
              </a:spcAft>
              <a:buSzPts val="900"/>
              <a:buNone/>
              <a:defRPr sz="1200"/>
            </a:lvl6pPr>
            <a:lvl7pPr lvl="6" algn="l">
              <a:lnSpc>
                <a:spcPct val="100000"/>
              </a:lnSpc>
              <a:spcBef>
                <a:spcPts val="1600"/>
              </a:spcBef>
              <a:spcAft>
                <a:spcPts val="0"/>
              </a:spcAft>
              <a:buSzPts val="1400"/>
              <a:buNone/>
              <a:defRPr sz="1200"/>
            </a:lvl7pPr>
            <a:lvl8pPr lvl="7" algn="l">
              <a:lnSpc>
                <a:spcPct val="100000"/>
              </a:lnSpc>
              <a:spcBef>
                <a:spcPts val="1600"/>
              </a:spcBef>
              <a:spcAft>
                <a:spcPts val="0"/>
              </a:spcAft>
              <a:buSzPts val="900"/>
              <a:buNone/>
              <a:defRPr sz="1200"/>
            </a:lvl8pPr>
            <a:lvl9pPr lvl="8" algn="l">
              <a:lnSpc>
                <a:spcPct val="100000"/>
              </a:lnSpc>
              <a:spcBef>
                <a:spcPts val="1600"/>
              </a:spcBef>
              <a:spcAft>
                <a:spcPts val="1600"/>
              </a:spcAft>
              <a:buSzPts val="900"/>
              <a:buNone/>
              <a:defRPr sz="1200"/>
            </a:lvl9pPr>
          </a:lstStyle>
          <a:p>
            <a:endParaRPr/>
          </a:p>
        </p:txBody>
      </p:sp>
      <p:sp>
        <p:nvSpPr>
          <p:cNvPr id="14" name="Google Shape;14;p40"/>
          <p:cNvSpPr txBox="1">
            <a:spLocks noGrp="1"/>
          </p:cNvSpPr>
          <p:nvPr>
            <p:ph type="sldNum" idx="12"/>
          </p:nvPr>
        </p:nvSpPr>
        <p:spPr>
          <a:xfrm>
            <a:off x="8686800" y="4686300"/>
            <a:ext cx="457200" cy="457200"/>
          </a:xfrm>
          <a:prstGeom prst="rect">
            <a:avLst/>
          </a:prstGeom>
          <a:noFill/>
          <a:ln>
            <a:noFill/>
          </a:ln>
        </p:spPr>
        <p:txBody>
          <a:bodyPr spcFirstLastPara="1" wrap="square" lIns="0" tIns="0" rIns="0" bIns="0" anchor="t" anchorCtr="0">
            <a:noAutofit/>
          </a:bodyPr>
          <a:lstStyle>
            <a:lvl1pPr marL="0" marR="0" lvl="0"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1pPr>
            <a:lvl2pPr marL="0" marR="0" lvl="1"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2pPr>
            <a:lvl3pPr marL="0" marR="0" lvl="2"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3pPr>
            <a:lvl4pPr marL="0" marR="0" lvl="3"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4pPr>
            <a:lvl5pPr marL="0" marR="0" lvl="4"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5pPr>
            <a:lvl6pPr marL="0" marR="0" lvl="5"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6pPr>
            <a:lvl7pPr marL="0" marR="0" lvl="6"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7pPr>
            <a:lvl8pPr marL="0" marR="0" lvl="7"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8pPr>
            <a:lvl9pPr marL="0" marR="0" lvl="8"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9pPr>
          </a:lstStyle>
          <a:p>
            <a:pPr marL="0" lvl="0" indent="0" algn="l" rtl="0">
              <a:spcBef>
                <a:spcPts val="0"/>
              </a:spcBef>
              <a:spcAft>
                <a:spcPts val="0"/>
              </a:spcAft>
              <a:buNone/>
            </a:pPr>
            <a:fld id="{00000000-1234-1234-1234-123412341234}" type="slidenum">
              <a:rPr lang="en"/>
              <a:t>‹#›</a:t>
            </a:fld>
            <a:endParaRPr/>
          </a:p>
        </p:txBody>
      </p:sp>
      <p:sp>
        <p:nvSpPr>
          <p:cNvPr id="15" name="Google Shape;15;p40"/>
          <p:cNvSpPr/>
          <p:nvPr/>
        </p:nvSpPr>
        <p:spPr>
          <a:xfrm>
            <a:off x="0" y="50"/>
            <a:ext cx="147000" cy="2842800"/>
          </a:xfrm>
          <a:prstGeom prst="rect">
            <a:avLst/>
          </a:prstGeom>
          <a:solidFill>
            <a:srgbClr val="00AC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6" name="Google Shape;16;p40"/>
          <p:cNvSpPr/>
          <p:nvPr/>
        </p:nvSpPr>
        <p:spPr>
          <a:xfrm>
            <a:off x="0" y="2842518"/>
            <a:ext cx="147000" cy="994200"/>
          </a:xfrm>
          <a:prstGeom prst="rect">
            <a:avLst/>
          </a:prstGeom>
          <a:solidFill>
            <a:srgbClr val="AC005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7" name="Google Shape;17;p40"/>
          <p:cNvSpPr/>
          <p:nvPr/>
        </p:nvSpPr>
        <p:spPr>
          <a:xfrm>
            <a:off x="0" y="4149250"/>
            <a:ext cx="147000" cy="994200"/>
          </a:xfrm>
          <a:prstGeom prst="rect">
            <a:avLst/>
          </a:prstGeom>
          <a:solidFill>
            <a:schemeClr val="accen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8" name="Google Shape;18;p40"/>
          <p:cNvSpPr/>
          <p:nvPr/>
        </p:nvSpPr>
        <p:spPr>
          <a:xfrm>
            <a:off x="0" y="3837638"/>
            <a:ext cx="147000" cy="311400"/>
          </a:xfrm>
          <a:prstGeom prst="rect">
            <a:avLst/>
          </a:prstGeom>
          <a:solidFill>
            <a:schemeClr val="accen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Tree>
  </p:cSld>
  <p:clrMapOvr>
    <a:masterClrMapping/>
  </p:clrMapOvr>
  <p:extLst>
    <p:ext uri="{DCECCB84-F9BA-43D5-87BE-67443E8EF086}">
      <p15:sldGuideLst xmlns:p15="http://schemas.microsoft.com/office/powerpoint/2012/main">
        <p15:guide id="1" pos="2880">
          <p15:clr>
            <a:srgbClr val="FA7B17"/>
          </p15:clr>
        </p15:guide>
        <p15:guide id="2" pos="1584">
          <p15:clr>
            <a:srgbClr val="FA7B17"/>
          </p15:clr>
        </p15:guide>
        <p15:guide id="3" pos="2232">
          <p15:clr>
            <a:srgbClr val="FA7B17"/>
          </p15:clr>
        </p15:guide>
        <p15:guide id="4" pos="936">
          <p15:clr>
            <a:srgbClr val="FA7B17"/>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Image + Caption (black text)">
  <p:cSld name="BLANK_2_2">
    <p:bg>
      <p:bgPr>
        <a:solidFill>
          <a:srgbClr val="F3F3F3"/>
        </a:solidFill>
        <a:effectLst/>
      </p:bgPr>
    </p:bg>
    <p:spTree>
      <p:nvGrpSpPr>
        <p:cNvPr id="1" name="Shape 116"/>
        <p:cNvGrpSpPr/>
        <p:nvPr/>
      </p:nvGrpSpPr>
      <p:grpSpPr>
        <a:xfrm>
          <a:off x="0" y="0"/>
          <a:ext cx="0" cy="0"/>
          <a:chOff x="0" y="0"/>
          <a:chExt cx="0" cy="0"/>
        </a:xfrm>
      </p:grpSpPr>
      <p:sp>
        <p:nvSpPr>
          <p:cNvPr id="117" name="Google Shape;117;p94"/>
          <p:cNvSpPr txBox="1">
            <a:spLocks noGrp="1"/>
          </p:cNvSpPr>
          <p:nvPr>
            <p:ph type="subTitle" idx="1"/>
          </p:nvPr>
        </p:nvSpPr>
        <p:spPr>
          <a:xfrm>
            <a:off x="465900" y="3885950"/>
            <a:ext cx="3077400" cy="1013700"/>
          </a:xfrm>
          <a:prstGeom prst="rect">
            <a:avLst/>
          </a:prstGeom>
          <a:noFill/>
          <a:ln>
            <a:noFill/>
          </a:ln>
        </p:spPr>
        <p:txBody>
          <a:bodyPr spcFirstLastPara="1" wrap="square" lIns="0" tIns="0" rIns="0" bIns="0" anchor="b" anchorCtr="0">
            <a:noAutofit/>
          </a:bodyPr>
          <a:lstStyle>
            <a:lvl1pPr lvl="0" algn="l">
              <a:lnSpc>
                <a:spcPct val="100000"/>
              </a:lnSpc>
              <a:spcBef>
                <a:spcPts val="0"/>
              </a:spcBef>
              <a:spcAft>
                <a:spcPts val="0"/>
              </a:spcAft>
              <a:buSzPts val="1900"/>
              <a:buNone/>
              <a:defRPr sz="1000" b="1"/>
            </a:lvl1pPr>
            <a:lvl2pPr lvl="1" algn="l">
              <a:lnSpc>
                <a:spcPct val="100000"/>
              </a:lnSpc>
              <a:spcBef>
                <a:spcPts val="1600"/>
              </a:spcBef>
              <a:spcAft>
                <a:spcPts val="0"/>
              </a:spcAft>
              <a:buSzPts val="1400"/>
              <a:buNone/>
              <a:defRPr sz="1200"/>
            </a:lvl2pPr>
            <a:lvl3pPr lvl="2" algn="l">
              <a:lnSpc>
                <a:spcPct val="100000"/>
              </a:lnSpc>
              <a:spcBef>
                <a:spcPts val="1600"/>
              </a:spcBef>
              <a:spcAft>
                <a:spcPts val="0"/>
              </a:spcAft>
              <a:buSzPts val="1400"/>
              <a:buNone/>
              <a:defRPr sz="1200"/>
            </a:lvl3pPr>
            <a:lvl4pPr lvl="3" algn="l">
              <a:lnSpc>
                <a:spcPct val="100000"/>
              </a:lnSpc>
              <a:spcBef>
                <a:spcPts val="1600"/>
              </a:spcBef>
              <a:spcAft>
                <a:spcPts val="0"/>
              </a:spcAft>
              <a:buSzPts val="1400"/>
              <a:buNone/>
              <a:defRPr sz="1200"/>
            </a:lvl4pPr>
            <a:lvl5pPr lvl="4" algn="l">
              <a:lnSpc>
                <a:spcPct val="100000"/>
              </a:lnSpc>
              <a:spcBef>
                <a:spcPts val="1600"/>
              </a:spcBef>
              <a:spcAft>
                <a:spcPts val="0"/>
              </a:spcAft>
              <a:buSzPts val="900"/>
              <a:buNone/>
              <a:defRPr sz="1200"/>
            </a:lvl5pPr>
            <a:lvl6pPr lvl="5" algn="l">
              <a:lnSpc>
                <a:spcPct val="100000"/>
              </a:lnSpc>
              <a:spcBef>
                <a:spcPts val="1600"/>
              </a:spcBef>
              <a:spcAft>
                <a:spcPts val="0"/>
              </a:spcAft>
              <a:buSzPts val="900"/>
              <a:buNone/>
              <a:defRPr sz="1200"/>
            </a:lvl6pPr>
            <a:lvl7pPr lvl="6" algn="l">
              <a:lnSpc>
                <a:spcPct val="100000"/>
              </a:lnSpc>
              <a:spcBef>
                <a:spcPts val="1600"/>
              </a:spcBef>
              <a:spcAft>
                <a:spcPts val="0"/>
              </a:spcAft>
              <a:buSzPts val="1400"/>
              <a:buNone/>
              <a:defRPr sz="1200"/>
            </a:lvl7pPr>
            <a:lvl8pPr lvl="7" algn="l">
              <a:lnSpc>
                <a:spcPct val="100000"/>
              </a:lnSpc>
              <a:spcBef>
                <a:spcPts val="1600"/>
              </a:spcBef>
              <a:spcAft>
                <a:spcPts val="0"/>
              </a:spcAft>
              <a:buSzPts val="900"/>
              <a:buNone/>
              <a:defRPr sz="1200"/>
            </a:lvl8pPr>
            <a:lvl9pPr lvl="8" algn="l">
              <a:lnSpc>
                <a:spcPct val="100000"/>
              </a:lnSpc>
              <a:spcBef>
                <a:spcPts val="1600"/>
              </a:spcBef>
              <a:spcAft>
                <a:spcPts val="1600"/>
              </a:spcAft>
              <a:buSzPts val="900"/>
              <a:buNone/>
              <a:defRPr sz="1200"/>
            </a:lvl9pPr>
          </a:lstStyle>
          <a:p>
            <a:endParaRPr/>
          </a:p>
        </p:txBody>
      </p:sp>
      <p:sp>
        <p:nvSpPr>
          <p:cNvPr id="118" name="Google Shape;118;p94"/>
          <p:cNvSpPr txBox="1">
            <a:spLocks noGrp="1"/>
          </p:cNvSpPr>
          <p:nvPr>
            <p:ph type="sldNum" idx="12"/>
          </p:nvPr>
        </p:nvSpPr>
        <p:spPr>
          <a:xfrm>
            <a:off x="8686800" y="4686300"/>
            <a:ext cx="457200" cy="457200"/>
          </a:xfrm>
          <a:prstGeom prst="rect">
            <a:avLst/>
          </a:prstGeom>
          <a:noFill/>
          <a:ln>
            <a:noFill/>
          </a:ln>
        </p:spPr>
        <p:txBody>
          <a:bodyPr spcFirstLastPara="1" wrap="square" lIns="0" tIns="0" rIns="0" bIns="0" anchor="t" anchorCtr="0">
            <a:noAutofit/>
          </a:bodyPr>
          <a:lstStyle>
            <a:lvl1pPr marL="0" marR="0" lvl="0"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1pPr>
            <a:lvl2pPr marL="0" marR="0" lvl="1"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2pPr>
            <a:lvl3pPr marL="0" marR="0" lvl="2"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3pPr>
            <a:lvl4pPr marL="0" marR="0" lvl="3"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4pPr>
            <a:lvl5pPr marL="0" marR="0" lvl="4"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5pPr>
            <a:lvl6pPr marL="0" marR="0" lvl="5"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6pPr>
            <a:lvl7pPr marL="0" marR="0" lvl="6"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7pPr>
            <a:lvl8pPr marL="0" marR="0" lvl="7"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8pPr>
            <a:lvl9pPr marL="0" marR="0" lvl="8"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9pPr>
          </a:lstStyle>
          <a:p>
            <a:pPr marL="0" lvl="0" indent="0" algn="l" rtl="0">
              <a:spcBef>
                <a:spcPts val="0"/>
              </a:spcBef>
              <a:spcAft>
                <a:spcPts val="0"/>
              </a:spcAft>
              <a:buNone/>
            </a:pPr>
            <a:fld id="{00000000-1234-1234-1234-123412341234}" type="slidenum">
              <a:rPr lang="en"/>
              <a:t>‹#›</a:t>
            </a:fld>
            <a:endParaRPr/>
          </a:p>
        </p:txBody>
      </p:sp>
      <p:sp>
        <p:nvSpPr>
          <p:cNvPr id="119" name="Google Shape;119;p94"/>
          <p:cNvSpPr/>
          <p:nvPr/>
        </p:nvSpPr>
        <p:spPr>
          <a:xfrm>
            <a:off x="0" y="50"/>
            <a:ext cx="147000" cy="2842800"/>
          </a:xfrm>
          <a:prstGeom prst="rect">
            <a:avLst/>
          </a:prstGeom>
          <a:solidFill>
            <a:srgbClr val="00AC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20" name="Google Shape;120;p94"/>
          <p:cNvSpPr/>
          <p:nvPr/>
        </p:nvSpPr>
        <p:spPr>
          <a:xfrm>
            <a:off x="0" y="2842518"/>
            <a:ext cx="147000" cy="994200"/>
          </a:xfrm>
          <a:prstGeom prst="rect">
            <a:avLst/>
          </a:prstGeom>
          <a:solidFill>
            <a:srgbClr val="AC005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21" name="Google Shape;121;p94"/>
          <p:cNvSpPr/>
          <p:nvPr/>
        </p:nvSpPr>
        <p:spPr>
          <a:xfrm>
            <a:off x="0" y="4149250"/>
            <a:ext cx="147000" cy="994200"/>
          </a:xfrm>
          <a:prstGeom prst="rect">
            <a:avLst/>
          </a:prstGeom>
          <a:solidFill>
            <a:schemeClr val="accen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22" name="Google Shape;122;p94"/>
          <p:cNvSpPr/>
          <p:nvPr/>
        </p:nvSpPr>
        <p:spPr>
          <a:xfrm>
            <a:off x="0" y="3837638"/>
            <a:ext cx="147000" cy="311400"/>
          </a:xfrm>
          <a:prstGeom prst="rect">
            <a:avLst/>
          </a:prstGeom>
          <a:solidFill>
            <a:schemeClr val="accen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Tree>
  </p:cSld>
  <p:clrMapOvr>
    <a:masterClrMapping/>
  </p:clrMapOvr>
  <p:extLst>
    <p:ext uri="{DCECCB84-F9BA-43D5-87BE-67443E8EF086}">
      <p15:sldGuideLst xmlns:p15="http://schemas.microsoft.com/office/powerpoint/2012/main">
        <p15:guide id="1" pos="2880">
          <p15:clr>
            <a:srgbClr val="FA7B17"/>
          </p15:clr>
        </p15:guide>
        <p15:guide id="2" pos="1584">
          <p15:clr>
            <a:srgbClr val="FA7B17"/>
          </p15:clr>
        </p15:guide>
        <p15:guide id="3" pos="2232">
          <p15:clr>
            <a:srgbClr val="FA7B17"/>
          </p15:clr>
        </p15:guide>
        <p15:guide id="4" pos="936">
          <p15:clr>
            <a:srgbClr val="FA7B17"/>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imeline">
  <p:cSld name="BLANK_2_1">
    <p:bg>
      <p:bgPr>
        <a:solidFill>
          <a:srgbClr val="FFFFFF"/>
        </a:solidFill>
        <a:effectLst/>
      </p:bgPr>
    </p:bg>
    <p:spTree>
      <p:nvGrpSpPr>
        <p:cNvPr id="1" name="Shape 123"/>
        <p:cNvGrpSpPr/>
        <p:nvPr/>
      </p:nvGrpSpPr>
      <p:grpSpPr>
        <a:xfrm>
          <a:off x="0" y="0"/>
          <a:ext cx="0" cy="0"/>
          <a:chOff x="0" y="0"/>
          <a:chExt cx="0" cy="0"/>
        </a:xfrm>
      </p:grpSpPr>
      <p:sp>
        <p:nvSpPr>
          <p:cNvPr id="124" name="Google Shape;124;p95"/>
          <p:cNvSpPr txBox="1">
            <a:spLocks noGrp="1"/>
          </p:cNvSpPr>
          <p:nvPr>
            <p:ph type="title"/>
          </p:nvPr>
        </p:nvSpPr>
        <p:spPr>
          <a:xfrm>
            <a:off x="311700" y="194550"/>
            <a:ext cx="8520600" cy="8235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SzPts val="44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a:endParaRPr/>
          </a:p>
        </p:txBody>
      </p:sp>
      <p:sp>
        <p:nvSpPr>
          <p:cNvPr id="125" name="Google Shape;125;p95"/>
          <p:cNvSpPr txBox="1">
            <a:spLocks noGrp="1"/>
          </p:cNvSpPr>
          <p:nvPr>
            <p:ph type="subTitle" idx="1"/>
          </p:nvPr>
        </p:nvSpPr>
        <p:spPr>
          <a:xfrm>
            <a:off x="460800" y="1367000"/>
            <a:ext cx="1025100" cy="245700"/>
          </a:xfrm>
          <a:prstGeom prst="rect">
            <a:avLst/>
          </a:prstGeom>
          <a:noFill/>
          <a:ln>
            <a:noFill/>
          </a:ln>
        </p:spPr>
        <p:txBody>
          <a:bodyPr spcFirstLastPara="1" wrap="square" lIns="0" tIns="0" rIns="91425" bIns="0" anchor="t" anchorCtr="0">
            <a:noAutofit/>
          </a:bodyPr>
          <a:lstStyle>
            <a:lvl1pPr lvl="0" algn="l">
              <a:lnSpc>
                <a:spcPct val="100000"/>
              </a:lnSpc>
              <a:spcBef>
                <a:spcPts val="0"/>
              </a:spcBef>
              <a:spcAft>
                <a:spcPts val="0"/>
              </a:spcAft>
              <a:buSzPts val="1900"/>
              <a:buNone/>
              <a:defRPr sz="1350" b="1"/>
            </a:lvl1pPr>
            <a:lvl2pPr lvl="1" algn="l">
              <a:lnSpc>
                <a:spcPct val="115000"/>
              </a:lnSpc>
              <a:spcBef>
                <a:spcPts val="1600"/>
              </a:spcBef>
              <a:spcAft>
                <a:spcPts val="0"/>
              </a:spcAft>
              <a:buSzPts val="1400"/>
              <a:buNone/>
              <a:defRPr/>
            </a:lvl2pPr>
            <a:lvl3pPr lvl="2" algn="l">
              <a:lnSpc>
                <a:spcPct val="115000"/>
              </a:lnSpc>
              <a:spcBef>
                <a:spcPts val="1600"/>
              </a:spcBef>
              <a:spcAft>
                <a:spcPts val="0"/>
              </a:spcAft>
              <a:buSzPts val="1400"/>
              <a:buNone/>
              <a:defRPr/>
            </a:lvl3pPr>
            <a:lvl4pPr lvl="3" algn="l">
              <a:lnSpc>
                <a:spcPct val="115000"/>
              </a:lnSpc>
              <a:spcBef>
                <a:spcPts val="1600"/>
              </a:spcBef>
              <a:spcAft>
                <a:spcPts val="0"/>
              </a:spcAft>
              <a:buSzPts val="1400"/>
              <a:buNone/>
              <a:defRPr/>
            </a:lvl4pPr>
            <a:lvl5pPr lvl="4" algn="l">
              <a:lnSpc>
                <a:spcPct val="115000"/>
              </a:lnSpc>
              <a:spcBef>
                <a:spcPts val="1600"/>
              </a:spcBef>
              <a:spcAft>
                <a:spcPts val="0"/>
              </a:spcAft>
              <a:buSzPts val="900"/>
              <a:buNone/>
              <a:defRPr/>
            </a:lvl5pPr>
            <a:lvl6pPr lvl="5" algn="l">
              <a:lnSpc>
                <a:spcPct val="115000"/>
              </a:lnSpc>
              <a:spcBef>
                <a:spcPts val="1600"/>
              </a:spcBef>
              <a:spcAft>
                <a:spcPts val="0"/>
              </a:spcAft>
              <a:buSzPts val="900"/>
              <a:buNone/>
              <a:defRPr/>
            </a:lvl6pPr>
            <a:lvl7pPr lvl="6" algn="l">
              <a:lnSpc>
                <a:spcPct val="115000"/>
              </a:lnSpc>
              <a:spcBef>
                <a:spcPts val="1600"/>
              </a:spcBef>
              <a:spcAft>
                <a:spcPts val="0"/>
              </a:spcAft>
              <a:buSzPts val="1400"/>
              <a:buNone/>
              <a:defRPr/>
            </a:lvl7pPr>
            <a:lvl8pPr lvl="7" algn="l">
              <a:lnSpc>
                <a:spcPct val="115000"/>
              </a:lnSpc>
              <a:spcBef>
                <a:spcPts val="1600"/>
              </a:spcBef>
              <a:spcAft>
                <a:spcPts val="0"/>
              </a:spcAft>
              <a:buSzPts val="900"/>
              <a:buNone/>
              <a:defRPr/>
            </a:lvl8pPr>
            <a:lvl9pPr lvl="8" algn="l">
              <a:lnSpc>
                <a:spcPct val="115000"/>
              </a:lnSpc>
              <a:spcBef>
                <a:spcPts val="1600"/>
              </a:spcBef>
              <a:spcAft>
                <a:spcPts val="1600"/>
              </a:spcAft>
              <a:buSzPts val="900"/>
              <a:buNone/>
              <a:defRPr/>
            </a:lvl9pPr>
          </a:lstStyle>
          <a:p>
            <a:endParaRPr/>
          </a:p>
        </p:txBody>
      </p:sp>
      <p:sp>
        <p:nvSpPr>
          <p:cNvPr id="126" name="Google Shape;126;p95"/>
          <p:cNvSpPr txBox="1">
            <a:spLocks noGrp="1"/>
          </p:cNvSpPr>
          <p:nvPr>
            <p:ph type="subTitle" idx="2"/>
          </p:nvPr>
        </p:nvSpPr>
        <p:spPr>
          <a:xfrm>
            <a:off x="1485900" y="1367000"/>
            <a:ext cx="1025100" cy="245700"/>
          </a:xfrm>
          <a:prstGeom prst="rect">
            <a:avLst/>
          </a:prstGeom>
          <a:noFill/>
          <a:ln>
            <a:noFill/>
          </a:ln>
        </p:spPr>
        <p:txBody>
          <a:bodyPr spcFirstLastPara="1" wrap="square" lIns="91425" tIns="0" rIns="91425" bIns="0" anchor="t" anchorCtr="0">
            <a:noAutofit/>
          </a:bodyPr>
          <a:lstStyle>
            <a:lvl1pPr lvl="0" algn="l">
              <a:lnSpc>
                <a:spcPct val="100000"/>
              </a:lnSpc>
              <a:spcBef>
                <a:spcPts val="0"/>
              </a:spcBef>
              <a:spcAft>
                <a:spcPts val="0"/>
              </a:spcAft>
              <a:buSzPts val="1900"/>
              <a:buNone/>
              <a:defRPr sz="1350" b="1"/>
            </a:lvl1pPr>
            <a:lvl2pPr lvl="1" algn="l">
              <a:lnSpc>
                <a:spcPct val="115000"/>
              </a:lnSpc>
              <a:spcBef>
                <a:spcPts val="1600"/>
              </a:spcBef>
              <a:spcAft>
                <a:spcPts val="0"/>
              </a:spcAft>
              <a:buSzPts val="1400"/>
              <a:buNone/>
              <a:defRPr/>
            </a:lvl2pPr>
            <a:lvl3pPr lvl="2" algn="l">
              <a:lnSpc>
                <a:spcPct val="115000"/>
              </a:lnSpc>
              <a:spcBef>
                <a:spcPts val="1600"/>
              </a:spcBef>
              <a:spcAft>
                <a:spcPts val="0"/>
              </a:spcAft>
              <a:buSzPts val="1400"/>
              <a:buNone/>
              <a:defRPr/>
            </a:lvl3pPr>
            <a:lvl4pPr lvl="3" algn="l">
              <a:lnSpc>
                <a:spcPct val="115000"/>
              </a:lnSpc>
              <a:spcBef>
                <a:spcPts val="1600"/>
              </a:spcBef>
              <a:spcAft>
                <a:spcPts val="0"/>
              </a:spcAft>
              <a:buSzPts val="1400"/>
              <a:buNone/>
              <a:defRPr/>
            </a:lvl4pPr>
            <a:lvl5pPr lvl="4" algn="l">
              <a:lnSpc>
                <a:spcPct val="115000"/>
              </a:lnSpc>
              <a:spcBef>
                <a:spcPts val="1600"/>
              </a:spcBef>
              <a:spcAft>
                <a:spcPts val="0"/>
              </a:spcAft>
              <a:buSzPts val="900"/>
              <a:buNone/>
              <a:defRPr/>
            </a:lvl5pPr>
            <a:lvl6pPr lvl="5" algn="l">
              <a:lnSpc>
                <a:spcPct val="115000"/>
              </a:lnSpc>
              <a:spcBef>
                <a:spcPts val="1600"/>
              </a:spcBef>
              <a:spcAft>
                <a:spcPts val="0"/>
              </a:spcAft>
              <a:buSzPts val="900"/>
              <a:buNone/>
              <a:defRPr/>
            </a:lvl6pPr>
            <a:lvl7pPr lvl="6" algn="l">
              <a:lnSpc>
                <a:spcPct val="115000"/>
              </a:lnSpc>
              <a:spcBef>
                <a:spcPts val="1600"/>
              </a:spcBef>
              <a:spcAft>
                <a:spcPts val="0"/>
              </a:spcAft>
              <a:buSzPts val="1400"/>
              <a:buNone/>
              <a:defRPr/>
            </a:lvl7pPr>
            <a:lvl8pPr lvl="7" algn="l">
              <a:lnSpc>
                <a:spcPct val="115000"/>
              </a:lnSpc>
              <a:spcBef>
                <a:spcPts val="1600"/>
              </a:spcBef>
              <a:spcAft>
                <a:spcPts val="0"/>
              </a:spcAft>
              <a:buSzPts val="900"/>
              <a:buNone/>
              <a:defRPr/>
            </a:lvl8pPr>
            <a:lvl9pPr lvl="8" algn="l">
              <a:lnSpc>
                <a:spcPct val="115000"/>
              </a:lnSpc>
              <a:spcBef>
                <a:spcPts val="1600"/>
              </a:spcBef>
              <a:spcAft>
                <a:spcPts val="1600"/>
              </a:spcAft>
              <a:buSzPts val="900"/>
              <a:buNone/>
              <a:defRPr/>
            </a:lvl9pPr>
          </a:lstStyle>
          <a:p>
            <a:endParaRPr/>
          </a:p>
        </p:txBody>
      </p:sp>
      <p:sp>
        <p:nvSpPr>
          <p:cNvPr id="127" name="Google Shape;127;p95"/>
          <p:cNvSpPr txBox="1">
            <a:spLocks noGrp="1"/>
          </p:cNvSpPr>
          <p:nvPr>
            <p:ph type="subTitle" idx="3"/>
          </p:nvPr>
        </p:nvSpPr>
        <p:spPr>
          <a:xfrm>
            <a:off x="2514600" y="1367000"/>
            <a:ext cx="1025100" cy="245700"/>
          </a:xfrm>
          <a:prstGeom prst="rect">
            <a:avLst/>
          </a:prstGeom>
          <a:noFill/>
          <a:ln>
            <a:noFill/>
          </a:ln>
        </p:spPr>
        <p:txBody>
          <a:bodyPr spcFirstLastPara="1" wrap="square" lIns="91425" tIns="0" rIns="91425" bIns="0" anchor="t" anchorCtr="0">
            <a:noAutofit/>
          </a:bodyPr>
          <a:lstStyle>
            <a:lvl1pPr lvl="0" algn="l">
              <a:lnSpc>
                <a:spcPct val="100000"/>
              </a:lnSpc>
              <a:spcBef>
                <a:spcPts val="0"/>
              </a:spcBef>
              <a:spcAft>
                <a:spcPts val="0"/>
              </a:spcAft>
              <a:buSzPts val="1900"/>
              <a:buNone/>
              <a:defRPr sz="1350" b="1"/>
            </a:lvl1pPr>
            <a:lvl2pPr lvl="1" algn="l">
              <a:lnSpc>
                <a:spcPct val="115000"/>
              </a:lnSpc>
              <a:spcBef>
                <a:spcPts val="1600"/>
              </a:spcBef>
              <a:spcAft>
                <a:spcPts val="0"/>
              </a:spcAft>
              <a:buSzPts val="1400"/>
              <a:buNone/>
              <a:defRPr/>
            </a:lvl2pPr>
            <a:lvl3pPr lvl="2" algn="l">
              <a:lnSpc>
                <a:spcPct val="115000"/>
              </a:lnSpc>
              <a:spcBef>
                <a:spcPts val="1600"/>
              </a:spcBef>
              <a:spcAft>
                <a:spcPts val="0"/>
              </a:spcAft>
              <a:buSzPts val="1400"/>
              <a:buNone/>
              <a:defRPr/>
            </a:lvl3pPr>
            <a:lvl4pPr lvl="3" algn="l">
              <a:lnSpc>
                <a:spcPct val="115000"/>
              </a:lnSpc>
              <a:spcBef>
                <a:spcPts val="1600"/>
              </a:spcBef>
              <a:spcAft>
                <a:spcPts val="0"/>
              </a:spcAft>
              <a:buSzPts val="1400"/>
              <a:buNone/>
              <a:defRPr/>
            </a:lvl4pPr>
            <a:lvl5pPr lvl="4" algn="l">
              <a:lnSpc>
                <a:spcPct val="115000"/>
              </a:lnSpc>
              <a:spcBef>
                <a:spcPts val="1600"/>
              </a:spcBef>
              <a:spcAft>
                <a:spcPts val="0"/>
              </a:spcAft>
              <a:buSzPts val="900"/>
              <a:buNone/>
              <a:defRPr/>
            </a:lvl5pPr>
            <a:lvl6pPr lvl="5" algn="l">
              <a:lnSpc>
                <a:spcPct val="115000"/>
              </a:lnSpc>
              <a:spcBef>
                <a:spcPts val="1600"/>
              </a:spcBef>
              <a:spcAft>
                <a:spcPts val="0"/>
              </a:spcAft>
              <a:buSzPts val="900"/>
              <a:buNone/>
              <a:defRPr/>
            </a:lvl6pPr>
            <a:lvl7pPr lvl="6" algn="l">
              <a:lnSpc>
                <a:spcPct val="115000"/>
              </a:lnSpc>
              <a:spcBef>
                <a:spcPts val="1600"/>
              </a:spcBef>
              <a:spcAft>
                <a:spcPts val="0"/>
              </a:spcAft>
              <a:buSzPts val="1400"/>
              <a:buNone/>
              <a:defRPr/>
            </a:lvl7pPr>
            <a:lvl8pPr lvl="7" algn="l">
              <a:lnSpc>
                <a:spcPct val="115000"/>
              </a:lnSpc>
              <a:spcBef>
                <a:spcPts val="1600"/>
              </a:spcBef>
              <a:spcAft>
                <a:spcPts val="0"/>
              </a:spcAft>
              <a:buSzPts val="900"/>
              <a:buNone/>
              <a:defRPr/>
            </a:lvl8pPr>
            <a:lvl9pPr lvl="8" algn="l">
              <a:lnSpc>
                <a:spcPct val="115000"/>
              </a:lnSpc>
              <a:spcBef>
                <a:spcPts val="1600"/>
              </a:spcBef>
              <a:spcAft>
                <a:spcPts val="1600"/>
              </a:spcAft>
              <a:buSzPts val="900"/>
              <a:buNone/>
              <a:defRPr/>
            </a:lvl9pPr>
          </a:lstStyle>
          <a:p>
            <a:endParaRPr/>
          </a:p>
        </p:txBody>
      </p:sp>
      <p:sp>
        <p:nvSpPr>
          <p:cNvPr id="128" name="Google Shape;128;p95"/>
          <p:cNvSpPr txBox="1">
            <a:spLocks noGrp="1"/>
          </p:cNvSpPr>
          <p:nvPr>
            <p:ph type="subTitle" idx="4"/>
          </p:nvPr>
        </p:nvSpPr>
        <p:spPr>
          <a:xfrm>
            <a:off x="3543300" y="1367000"/>
            <a:ext cx="1025100" cy="245700"/>
          </a:xfrm>
          <a:prstGeom prst="rect">
            <a:avLst/>
          </a:prstGeom>
          <a:noFill/>
          <a:ln>
            <a:noFill/>
          </a:ln>
        </p:spPr>
        <p:txBody>
          <a:bodyPr spcFirstLastPara="1" wrap="square" lIns="91425" tIns="0" rIns="91425" bIns="0" anchor="t" anchorCtr="0">
            <a:noAutofit/>
          </a:bodyPr>
          <a:lstStyle>
            <a:lvl1pPr lvl="0" algn="l">
              <a:lnSpc>
                <a:spcPct val="100000"/>
              </a:lnSpc>
              <a:spcBef>
                <a:spcPts val="0"/>
              </a:spcBef>
              <a:spcAft>
                <a:spcPts val="0"/>
              </a:spcAft>
              <a:buSzPts val="1900"/>
              <a:buNone/>
              <a:defRPr sz="1350" b="1"/>
            </a:lvl1pPr>
            <a:lvl2pPr lvl="1" algn="l">
              <a:lnSpc>
                <a:spcPct val="115000"/>
              </a:lnSpc>
              <a:spcBef>
                <a:spcPts val="1600"/>
              </a:spcBef>
              <a:spcAft>
                <a:spcPts val="0"/>
              </a:spcAft>
              <a:buSzPts val="1400"/>
              <a:buNone/>
              <a:defRPr/>
            </a:lvl2pPr>
            <a:lvl3pPr lvl="2" algn="l">
              <a:lnSpc>
                <a:spcPct val="115000"/>
              </a:lnSpc>
              <a:spcBef>
                <a:spcPts val="1600"/>
              </a:spcBef>
              <a:spcAft>
                <a:spcPts val="0"/>
              </a:spcAft>
              <a:buSzPts val="1400"/>
              <a:buNone/>
              <a:defRPr/>
            </a:lvl3pPr>
            <a:lvl4pPr lvl="3" algn="l">
              <a:lnSpc>
                <a:spcPct val="115000"/>
              </a:lnSpc>
              <a:spcBef>
                <a:spcPts val="1600"/>
              </a:spcBef>
              <a:spcAft>
                <a:spcPts val="0"/>
              </a:spcAft>
              <a:buSzPts val="1400"/>
              <a:buNone/>
              <a:defRPr/>
            </a:lvl4pPr>
            <a:lvl5pPr lvl="4" algn="l">
              <a:lnSpc>
                <a:spcPct val="115000"/>
              </a:lnSpc>
              <a:spcBef>
                <a:spcPts val="1600"/>
              </a:spcBef>
              <a:spcAft>
                <a:spcPts val="0"/>
              </a:spcAft>
              <a:buSzPts val="900"/>
              <a:buNone/>
              <a:defRPr/>
            </a:lvl5pPr>
            <a:lvl6pPr lvl="5" algn="l">
              <a:lnSpc>
                <a:spcPct val="115000"/>
              </a:lnSpc>
              <a:spcBef>
                <a:spcPts val="1600"/>
              </a:spcBef>
              <a:spcAft>
                <a:spcPts val="0"/>
              </a:spcAft>
              <a:buSzPts val="900"/>
              <a:buNone/>
              <a:defRPr/>
            </a:lvl6pPr>
            <a:lvl7pPr lvl="6" algn="l">
              <a:lnSpc>
                <a:spcPct val="115000"/>
              </a:lnSpc>
              <a:spcBef>
                <a:spcPts val="1600"/>
              </a:spcBef>
              <a:spcAft>
                <a:spcPts val="0"/>
              </a:spcAft>
              <a:buSzPts val="1400"/>
              <a:buNone/>
              <a:defRPr/>
            </a:lvl7pPr>
            <a:lvl8pPr lvl="7" algn="l">
              <a:lnSpc>
                <a:spcPct val="115000"/>
              </a:lnSpc>
              <a:spcBef>
                <a:spcPts val="1600"/>
              </a:spcBef>
              <a:spcAft>
                <a:spcPts val="0"/>
              </a:spcAft>
              <a:buSzPts val="900"/>
              <a:buNone/>
              <a:defRPr/>
            </a:lvl8pPr>
            <a:lvl9pPr lvl="8" algn="l">
              <a:lnSpc>
                <a:spcPct val="115000"/>
              </a:lnSpc>
              <a:spcBef>
                <a:spcPts val="1600"/>
              </a:spcBef>
              <a:spcAft>
                <a:spcPts val="1600"/>
              </a:spcAft>
              <a:buSzPts val="900"/>
              <a:buNone/>
              <a:defRPr/>
            </a:lvl9pPr>
          </a:lstStyle>
          <a:p>
            <a:endParaRPr/>
          </a:p>
        </p:txBody>
      </p:sp>
      <p:sp>
        <p:nvSpPr>
          <p:cNvPr id="129" name="Google Shape;129;p95"/>
          <p:cNvSpPr txBox="1">
            <a:spLocks noGrp="1"/>
          </p:cNvSpPr>
          <p:nvPr>
            <p:ph type="subTitle" idx="5"/>
          </p:nvPr>
        </p:nvSpPr>
        <p:spPr>
          <a:xfrm>
            <a:off x="4568400" y="1367000"/>
            <a:ext cx="1025100" cy="245700"/>
          </a:xfrm>
          <a:prstGeom prst="rect">
            <a:avLst/>
          </a:prstGeom>
          <a:noFill/>
          <a:ln>
            <a:noFill/>
          </a:ln>
        </p:spPr>
        <p:txBody>
          <a:bodyPr spcFirstLastPara="1" wrap="square" lIns="91425" tIns="0" rIns="91425" bIns="0" anchor="t" anchorCtr="0">
            <a:noAutofit/>
          </a:bodyPr>
          <a:lstStyle>
            <a:lvl1pPr lvl="0" algn="l">
              <a:lnSpc>
                <a:spcPct val="100000"/>
              </a:lnSpc>
              <a:spcBef>
                <a:spcPts val="0"/>
              </a:spcBef>
              <a:spcAft>
                <a:spcPts val="0"/>
              </a:spcAft>
              <a:buSzPts val="1900"/>
              <a:buNone/>
              <a:defRPr sz="1350" b="1"/>
            </a:lvl1pPr>
            <a:lvl2pPr lvl="1" algn="l">
              <a:lnSpc>
                <a:spcPct val="115000"/>
              </a:lnSpc>
              <a:spcBef>
                <a:spcPts val="1600"/>
              </a:spcBef>
              <a:spcAft>
                <a:spcPts val="0"/>
              </a:spcAft>
              <a:buSzPts val="1400"/>
              <a:buNone/>
              <a:defRPr/>
            </a:lvl2pPr>
            <a:lvl3pPr lvl="2" algn="l">
              <a:lnSpc>
                <a:spcPct val="115000"/>
              </a:lnSpc>
              <a:spcBef>
                <a:spcPts val="1600"/>
              </a:spcBef>
              <a:spcAft>
                <a:spcPts val="0"/>
              </a:spcAft>
              <a:buSzPts val="1400"/>
              <a:buNone/>
              <a:defRPr/>
            </a:lvl3pPr>
            <a:lvl4pPr lvl="3" algn="l">
              <a:lnSpc>
                <a:spcPct val="115000"/>
              </a:lnSpc>
              <a:spcBef>
                <a:spcPts val="1600"/>
              </a:spcBef>
              <a:spcAft>
                <a:spcPts val="0"/>
              </a:spcAft>
              <a:buSzPts val="1400"/>
              <a:buNone/>
              <a:defRPr/>
            </a:lvl4pPr>
            <a:lvl5pPr lvl="4" algn="l">
              <a:lnSpc>
                <a:spcPct val="115000"/>
              </a:lnSpc>
              <a:spcBef>
                <a:spcPts val="1600"/>
              </a:spcBef>
              <a:spcAft>
                <a:spcPts val="0"/>
              </a:spcAft>
              <a:buSzPts val="900"/>
              <a:buNone/>
              <a:defRPr/>
            </a:lvl5pPr>
            <a:lvl6pPr lvl="5" algn="l">
              <a:lnSpc>
                <a:spcPct val="115000"/>
              </a:lnSpc>
              <a:spcBef>
                <a:spcPts val="1600"/>
              </a:spcBef>
              <a:spcAft>
                <a:spcPts val="0"/>
              </a:spcAft>
              <a:buSzPts val="900"/>
              <a:buNone/>
              <a:defRPr/>
            </a:lvl6pPr>
            <a:lvl7pPr lvl="6" algn="l">
              <a:lnSpc>
                <a:spcPct val="115000"/>
              </a:lnSpc>
              <a:spcBef>
                <a:spcPts val="1600"/>
              </a:spcBef>
              <a:spcAft>
                <a:spcPts val="0"/>
              </a:spcAft>
              <a:buSzPts val="1400"/>
              <a:buNone/>
              <a:defRPr/>
            </a:lvl7pPr>
            <a:lvl8pPr lvl="7" algn="l">
              <a:lnSpc>
                <a:spcPct val="115000"/>
              </a:lnSpc>
              <a:spcBef>
                <a:spcPts val="1600"/>
              </a:spcBef>
              <a:spcAft>
                <a:spcPts val="0"/>
              </a:spcAft>
              <a:buSzPts val="900"/>
              <a:buNone/>
              <a:defRPr/>
            </a:lvl8pPr>
            <a:lvl9pPr lvl="8" algn="l">
              <a:lnSpc>
                <a:spcPct val="115000"/>
              </a:lnSpc>
              <a:spcBef>
                <a:spcPts val="1600"/>
              </a:spcBef>
              <a:spcAft>
                <a:spcPts val="1600"/>
              </a:spcAft>
              <a:buSzPts val="900"/>
              <a:buNone/>
              <a:defRPr/>
            </a:lvl9pPr>
          </a:lstStyle>
          <a:p>
            <a:endParaRPr/>
          </a:p>
        </p:txBody>
      </p:sp>
      <p:sp>
        <p:nvSpPr>
          <p:cNvPr id="130" name="Google Shape;130;p95"/>
          <p:cNvSpPr txBox="1">
            <a:spLocks noGrp="1"/>
          </p:cNvSpPr>
          <p:nvPr>
            <p:ph type="subTitle" idx="6"/>
          </p:nvPr>
        </p:nvSpPr>
        <p:spPr>
          <a:xfrm>
            <a:off x="5600700" y="1367000"/>
            <a:ext cx="1025100" cy="245700"/>
          </a:xfrm>
          <a:prstGeom prst="rect">
            <a:avLst/>
          </a:prstGeom>
          <a:noFill/>
          <a:ln>
            <a:noFill/>
          </a:ln>
        </p:spPr>
        <p:txBody>
          <a:bodyPr spcFirstLastPara="1" wrap="square" lIns="91425" tIns="0" rIns="91425" bIns="0" anchor="t" anchorCtr="0">
            <a:noAutofit/>
          </a:bodyPr>
          <a:lstStyle>
            <a:lvl1pPr lvl="0" algn="l">
              <a:lnSpc>
                <a:spcPct val="100000"/>
              </a:lnSpc>
              <a:spcBef>
                <a:spcPts val="0"/>
              </a:spcBef>
              <a:spcAft>
                <a:spcPts val="0"/>
              </a:spcAft>
              <a:buSzPts val="1900"/>
              <a:buNone/>
              <a:defRPr sz="1350" b="1"/>
            </a:lvl1pPr>
            <a:lvl2pPr lvl="1" algn="l">
              <a:lnSpc>
                <a:spcPct val="115000"/>
              </a:lnSpc>
              <a:spcBef>
                <a:spcPts val="1600"/>
              </a:spcBef>
              <a:spcAft>
                <a:spcPts val="0"/>
              </a:spcAft>
              <a:buSzPts val="1400"/>
              <a:buNone/>
              <a:defRPr/>
            </a:lvl2pPr>
            <a:lvl3pPr lvl="2" algn="l">
              <a:lnSpc>
                <a:spcPct val="115000"/>
              </a:lnSpc>
              <a:spcBef>
                <a:spcPts val="1600"/>
              </a:spcBef>
              <a:spcAft>
                <a:spcPts val="0"/>
              </a:spcAft>
              <a:buSzPts val="1400"/>
              <a:buNone/>
              <a:defRPr/>
            </a:lvl3pPr>
            <a:lvl4pPr lvl="3" algn="l">
              <a:lnSpc>
                <a:spcPct val="115000"/>
              </a:lnSpc>
              <a:spcBef>
                <a:spcPts val="1600"/>
              </a:spcBef>
              <a:spcAft>
                <a:spcPts val="0"/>
              </a:spcAft>
              <a:buSzPts val="1400"/>
              <a:buNone/>
              <a:defRPr/>
            </a:lvl4pPr>
            <a:lvl5pPr lvl="4" algn="l">
              <a:lnSpc>
                <a:spcPct val="115000"/>
              </a:lnSpc>
              <a:spcBef>
                <a:spcPts val="1600"/>
              </a:spcBef>
              <a:spcAft>
                <a:spcPts val="0"/>
              </a:spcAft>
              <a:buSzPts val="900"/>
              <a:buNone/>
              <a:defRPr/>
            </a:lvl5pPr>
            <a:lvl6pPr lvl="5" algn="l">
              <a:lnSpc>
                <a:spcPct val="115000"/>
              </a:lnSpc>
              <a:spcBef>
                <a:spcPts val="1600"/>
              </a:spcBef>
              <a:spcAft>
                <a:spcPts val="0"/>
              </a:spcAft>
              <a:buSzPts val="900"/>
              <a:buNone/>
              <a:defRPr/>
            </a:lvl6pPr>
            <a:lvl7pPr lvl="6" algn="l">
              <a:lnSpc>
                <a:spcPct val="115000"/>
              </a:lnSpc>
              <a:spcBef>
                <a:spcPts val="1600"/>
              </a:spcBef>
              <a:spcAft>
                <a:spcPts val="0"/>
              </a:spcAft>
              <a:buSzPts val="1400"/>
              <a:buNone/>
              <a:defRPr/>
            </a:lvl7pPr>
            <a:lvl8pPr lvl="7" algn="l">
              <a:lnSpc>
                <a:spcPct val="115000"/>
              </a:lnSpc>
              <a:spcBef>
                <a:spcPts val="1600"/>
              </a:spcBef>
              <a:spcAft>
                <a:spcPts val="0"/>
              </a:spcAft>
              <a:buSzPts val="900"/>
              <a:buNone/>
              <a:defRPr/>
            </a:lvl8pPr>
            <a:lvl9pPr lvl="8" algn="l">
              <a:lnSpc>
                <a:spcPct val="115000"/>
              </a:lnSpc>
              <a:spcBef>
                <a:spcPts val="1600"/>
              </a:spcBef>
              <a:spcAft>
                <a:spcPts val="1600"/>
              </a:spcAft>
              <a:buSzPts val="900"/>
              <a:buNone/>
              <a:defRPr/>
            </a:lvl9pPr>
          </a:lstStyle>
          <a:p>
            <a:endParaRPr/>
          </a:p>
        </p:txBody>
      </p:sp>
      <p:sp>
        <p:nvSpPr>
          <p:cNvPr id="131" name="Google Shape;131;p95"/>
          <p:cNvSpPr txBox="1">
            <a:spLocks noGrp="1"/>
          </p:cNvSpPr>
          <p:nvPr>
            <p:ph type="subTitle" idx="7"/>
          </p:nvPr>
        </p:nvSpPr>
        <p:spPr>
          <a:xfrm>
            <a:off x="6622200" y="1367000"/>
            <a:ext cx="1025100" cy="245700"/>
          </a:xfrm>
          <a:prstGeom prst="rect">
            <a:avLst/>
          </a:prstGeom>
          <a:noFill/>
          <a:ln>
            <a:noFill/>
          </a:ln>
        </p:spPr>
        <p:txBody>
          <a:bodyPr spcFirstLastPara="1" wrap="square" lIns="91425" tIns="0" rIns="91425" bIns="0" anchor="t" anchorCtr="0">
            <a:noAutofit/>
          </a:bodyPr>
          <a:lstStyle>
            <a:lvl1pPr lvl="0" algn="l">
              <a:lnSpc>
                <a:spcPct val="100000"/>
              </a:lnSpc>
              <a:spcBef>
                <a:spcPts val="0"/>
              </a:spcBef>
              <a:spcAft>
                <a:spcPts val="0"/>
              </a:spcAft>
              <a:buSzPts val="1900"/>
              <a:buNone/>
              <a:defRPr sz="1350" b="1"/>
            </a:lvl1pPr>
            <a:lvl2pPr lvl="1" algn="l">
              <a:lnSpc>
                <a:spcPct val="115000"/>
              </a:lnSpc>
              <a:spcBef>
                <a:spcPts val="1600"/>
              </a:spcBef>
              <a:spcAft>
                <a:spcPts val="0"/>
              </a:spcAft>
              <a:buSzPts val="1400"/>
              <a:buNone/>
              <a:defRPr/>
            </a:lvl2pPr>
            <a:lvl3pPr lvl="2" algn="l">
              <a:lnSpc>
                <a:spcPct val="115000"/>
              </a:lnSpc>
              <a:spcBef>
                <a:spcPts val="1600"/>
              </a:spcBef>
              <a:spcAft>
                <a:spcPts val="0"/>
              </a:spcAft>
              <a:buSzPts val="1400"/>
              <a:buNone/>
              <a:defRPr/>
            </a:lvl3pPr>
            <a:lvl4pPr lvl="3" algn="l">
              <a:lnSpc>
                <a:spcPct val="115000"/>
              </a:lnSpc>
              <a:spcBef>
                <a:spcPts val="1600"/>
              </a:spcBef>
              <a:spcAft>
                <a:spcPts val="0"/>
              </a:spcAft>
              <a:buSzPts val="1400"/>
              <a:buNone/>
              <a:defRPr/>
            </a:lvl4pPr>
            <a:lvl5pPr lvl="4" algn="l">
              <a:lnSpc>
                <a:spcPct val="115000"/>
              </a:lnSpc>
              <a:spcBef>
                <a:spcPts val="1600"/>
              </a:spcBef>
              <a:spcAft>
                <a:spcPts val="0"/>
              </a:spcAft>
              <a:buSzPts val="900"/>
              <a:buNone/>
              <a:defRPr/>
            </a:lvl5pPr>
            <a:lvl6pPr lvl="5" algn="l">
              <a:lnSpc>
                <a:spcPct val="115000"/>
              </a:lnSpc>
              <a:spcBef>
                <a:spcPts val="1600"/>
              </a:spcBef>
              <a:spcAft>
                <a:spcPts val="0"/>
              </a:spcAft>
              <a:buSzPts val="900"/>
              <a:buNone/>
              <a:defRPr/>
            </a:lvl6pPr>
            <a:lvl7pPr lvl="6" algn="l">
              <a:lnSpc>
                <a:spcPct val="115000"/>
              </a:lnSpc>
              <a:spcBef>
                <a:spcPts val="1600"/>
              </a:spcBef>
              <a:spcAft>
                <a:spcPts val="0"/>
              </a:spcAft>
              <a:buSzPts val="1400"/>
              <a:buNone/>
              <a:defRPr/>
            </a:lvl7pPr>
            <a:lvl8pPr lvl="7" algn="l">
              <a:lnSpc>
                <a:spcPct val="115000"/>
              </a:lnSpc>
              <a:spcBef>
                <a:spcPts val="1600"/>
              </a:spcBef>
              <a:spcAft>
                <a:spcPts val="0"/>
              </a:spcAft>
              <a:buSzPts val="900"/>
              <a:buNone/>
              <a:defRPr/>
            </a:lvl8pPr>
            <a:lvl9pPr lvl="8" algn="l">
              <a:lnSpc>
                <a:spcPct val="115000"/>
              </a:lnSpc>
              <a:spcBef>
                <a:spcPts val="1600"/>
              </a:spcBef>
              <a:spcAft>
                <a:spcPts val="1600"/>
              </a:spcAft>
              <a:buSzPts val="900"/>
              <a:buNone/>
              <a:defRPr/>
            </a:lvl9pPr>
          </a:lstStyle>
          <a:p>
            <a:endParaRPr/>
          </a:p>
        </p:txBody>
      </p:sp>
      <p:sp>
        <p:nvSpPr>
          <p:cNvPr id="132" name="Google Shape;132;p95"/>
          <p:cNvSpPr txBox="1">
            <a:spLocks noGrp="1"/>
          </p:cNvSpPr>
          <p:nvPr>
            <p:ph type="subTitle" idx="8"/>
          </p:nvPr>
        </p:nvSpPr>
        <p:spPr>
          <a:xfrm>
            <a:off x="7658100" y="1367000"/>
            <a:ext cx="1025100" cy="245700"/>
          </a:xfrm>
          <a:prstGeom prst="rect">
            <a:avLst/>
          </a:prstGeom>
          <a:noFill/>
          <a:ln>
            <a:noFill/>
          </a:ln>
        </p:spPr>
        <p:txBody>
          <a:bodyPr spcFirstLastPara="1" wrap="square" lIns="91425" tIns="0" rIns="91425" bIns="0" anchor="t" anchorCtr="0">
            <a:noAutofit/>
          </a:bodyPr>
          <a:lstStyle>
            <a:lvl1pPr lvl="0" algn="l">
              <a:lnSpc>
                <a:spcPct val="100000"/>
              </a:lnSpc>
              <a:spcBef>
                <a:spcPts val="0"/>
              </a:spcBef>
              <a:spcAft>
                <a:spcPts val="0"/>
              </a:spcAft>
              <a:buSzPts val="1900"/>
              <a:buNone/>
              <a:defRPr sz="1350" b="1"/>
            </a:lvl1pPr>
            <a:lvl2pPr lvl="1" algn="l">
              <a:lnSpc>
                <a:spcPct val="115000"/>
              </a:lnSpc>
              <a:spcBef>
                <a:spcPts val="1600"/>
              </a:spcBef>
              <a:spcAft>
                <a:spcPts val="0"/>
              </a:spcAft>
              <a:buSzPts val="1400"/>
              <a:buNone/>
              <a:defRPr/>
            </a:lvl2pPr>
            <a:lvl3pPr lvl="2" algn="l">
              <a:lnSpc>
                <a:spcPct val="115000"/>
              </a:lnSpc>
              <a:spcBef>
                <a:spcPts val="1600"/>
              </a:spcBef>
              <a:spcAft>
                <a:spcPts val="0"/>
              </a:spcAft>
              <a:buSzPts val="1400"/>
              <a:buNone/>
              <a:defRPr/>
            </a:lvl3pPr>
            <a:lvl4pPr lvl="3" algn="l">
              <a:lnSpc>
                <a:spcPct val="115000"/>
              </a:lnSpc>
              <a:spcBef>
                <a:spcPts val="1600"/>
              </a:spcBef>
              <a:spcAft>
                <a:spcPts val="0"/>
              </a:spcAft>
              <a:buSzPts val="1400"/>
              <a:buNone/>
              <a:defRPr/>
            </a:lvl4pPr>
            <a:lvl5pPr lvl="4" algn="l">
              <a:lnSpc>
                <a:spcPct val="115000"/>
              </a:lnSpc>
              <a:spcBef>
                <a:spcPts val="1600"/>
              </a:spcBef>
              <a:spcAft>
                <a:spcPts val="0"/>
              </a:spcAft>
              <a:buSzPts val="900"/>
              <a:buNone/>
              <a:defRPr/>
            </a:lvl5pPr>
            <a:lvl6pPr lvl="5" algn="l">
              <a:lnSpc>
                <a:spcPct val="115000"/>
              </a:lnSpc>
              <a:spcBef>
                <a:spcPts val="1600"/>
              </a:spcBef>
              <a:spcAft>
                <a:spcPts val="0"/>
              </a:spcAft>
              <a:buSzPts val="900"/>
              <a:buNone/>
              <a:defRPr/>
            </a:lvl6pPr>
            <a:lvl7pPr lvl="6" algn="l">
              <a:lnSpc>
                <a:spcPct val="115000"/>
              </a:lnSpc>
              <a:spcBef>
                <a:spcPts val="1600"/>
              </a:spcBef>
              <a:spcAft>
                <a:spcPts val="0"/>
              </a:spcAft>
              <a:buSzPts val="1400"/>
              <a:buNone/>
              <a:defRPr/>
            </a:lvl7pPr>
            <a:lvl8pPr lvl="7" algn="l">
              <a:lnSpc>
                <a:spcPct val="115000"/>
              </a:lnSpc>
              <a:spcBef>
                <a:spcPts val="1600"/>
              </a:spcBef>
              <a:spcAft>
                <a:spcPts val="0"/>
              </a:spcAft>
              <a:buSzPts val="900"/>
              <a:buNone/>
              <a:defRPr/>
            </a:lvl8pPr>
            <a:lvl9pPr lvl="8" algn="l">
              <a:lnSpc>
                <a:spcPct val="115000"/>
              </a:lnSpc>
              <a:spcBef>
                <a:spcPts val="1600"/>
              </a:spcBef>
              <a:spcAft>
                <a:spcPts val="1600"/>
              </a:spcAft>
              <a:buSzPts val="900"/>
              <a:buNone/>
              <a:defRPr/>
            </a:lvl9pPr>
          </a:lstStyle>
          <a:p>
            <a:endParaRPr/>
          </a:p>
        </p:txBody>
      </p:sp>
      <p:cxnSp>
        <p:nvCxnSpPr>
          <p:cNvPr id="133" name="Google Shape;133;p95"/>
          <p:cNvCxnSpPr/>
          <p:nvPr/>
        </p:nvCxnSpPr>
        <p:spPr>
          <a:xfrm>
            <a:off x="1482300" y="1367000"/>
            <a:ext cx="0" cy="2942400"/>
          </a:xfrm>
          <a:prstGeom prst="straightConnector1">
            <a:avLst/>
          </a:prstGeom>
          <a:noFill/>
          <a:ln w="9525" cap="flat" cmpd="sng">
            <a:solidFill>
              <a:schemeClr val="dk2"/>
            </a:solidFill>
            <a:prstDash val="lgDash"/>
            <a:round/>
            <a:headEnd type="none" w="sm" len="sm"/>
            <a:tailEnd type="none" w="sm" len="sm"/>
          </a:ln>
        </p:spPr>
      </p:cxnSp>
      <p:cxnSp>
        <p:nvCxnSpPr>
          <p:cNvPr id="134" name="Google Shape;134;p95"/>
          <p:cNvCxnSpPr/>
          <p:nvPr/>
        </p:nvCxnSpPr>
        <p:spPr>
          <a:xfrm>
            <a:off x="2511000" y="1382058"/>
            <a:ext cx="0" cy="2942400"/>
          </a:xfrm>
          <a:prstGeom prst="straightConnector1">
            <a:avLst/>
          </a:prstGeom>
          <a:noFill/>
          <a:ln w="9525" cap="flat" cmpd="sng">
            <a:solidFill>
              <a:schemeClr val="dk2"/>
            </a:solidFill>
            <a:prstDash val="lgDash"/>
            <a:round/>
            <a:headEnd type="none" w="sm" len="sm"/>
            <a:tailEnd type="none" w="sm" len="sm"/>
          </a:ln>
        </p:spPr>
      </p:cxnSp>
      <p:cxnSp>
        <p:nvCxnSpPr>
          <p:cNvPr id="135" name="Google Shape;135;p95"/>
          <p:cNvCxnSpPr/>
          <p:nvPr/>
        </p:nvCxnSpPr>
        <p:spPr>
          <a:xfrm>
            <a:off x="3539700" y="1382058"/>
            <a:ext cx="0" cy="2942400"/>
          </a:xfrm>
          <a:prstGeom prst="straightConnector1">
            <a:avLst/>
          </a:prstGeom>
          <a:noFill/>
          <a:ln w="9525" cap="flat" cmpd="sng">
            <a:solidFill>
              <a:schemeClr val="dk2"/>
            </a:solidFill>
            <a:prstDash val="lgDash"/>
            <a:round/>
            <a:headEnd type="none" w="sm" len="sm"/>
            <a:tailEnd type="none" w="sm" len="sm"/>
          </a:ln>
        </p:spPr>
      </p:cxnSp>
      <p:cxnSp>
        <p:nvCxnSpPr>
          <p:cNvPr id="136" name="Google Shape;136;p95"/>
          <p:cNvCxnSpPr/>
          <p:nvPr/>
        </p:nvCxnSpPr>
        <p:spPr>
          <a:xfrm>
            <a:off x="4572000" y="1382058"/>
            <a:ext cx="0" cy="2942400"/>
          </a:xfrm>
          <a:prstGeom prst="straightConnector1">
            <a:avLst/>
          </a:prstGeom>
          <a:noFill/>
          <a:ln w="9525" cap="flat" cmpd="sng">
            <a:solidFill>
              <a:schemeClr val="dk2"/>
            </a:solidFill>
            <a:prstDash val="lgDash"/>
            <a:round/>
            <a:headEnd type="none" w="sm" len="sm"/>
            <a:tailEnd type="none" w="sm" len="sm"/>
          </a:ln>
        </p:spPr>
      </p:cxnSp>
      <p:cxnSp>
        <p:nvCxnSpPr>
          <p:cNvPr id="137" name="Google Shape;137;p95"/>
          <p:cNvCxnSpPr/>
          <p:nvPr/>
        </p:nvCxnSpPr>
        <p:spPr>
          <a:xfrm>
            <a:off x="6625161" y="1371544"/>
            <a:ext cx="0" cy="2961300"/>
          </a:xfrm>
          <a:prstGeom prst="straightConnector1">
            <a:avLst/>
          </a:prstGeom>
          <a:noFill/>
          <a:ln w="9525" cap="flat" cmpd="sng">
            <a:solidFill>
              <a:schemeClr val="dk2"/>
            </a:solidFill>
            <a:prstDash val="lgDash"/>
            <a:round/>
            <a:headEnd type="none" w="sm" len="sm"/>
            <a:tailEnd type="none" w="sm" len="sm"/>
          </a:ln>
        </p:spPr>
      </p:cxnSp>
      <p:cxnSp>
        <p:nvCxnSpPr>
          <p:cNvPr id="138" name="Google Shape;138;p95"/>
          <p:cNvCxnSpPr/>
          <p:nvPr/>
        </p:nvCxnSpPr>
        <p:spPr>
          <a:xfrm>
            <a:off x="7658100" y="1371544"/>
            <a:ext cx="0" cy="2961300"/>
          </a:xfrm>
          <a:prstGeom prst="straightConnector1">
            <a:avLst/>
          </a:prstGeom>
          <a:noFill/>
          <a:ln w="9525" cap="flat" cmpd="sng">
            <a:solidFill>
              <a:schemeClr val="dk2"/>
            </a:solidFill>
            <a:prstDash val="lgDash"/>
            <a:round/>
            <a:headEnd type="none" w="sm" len="sm"/>
            <a:tailEnd type="none" w="sm" len="sm"/>
          </a:ln>
        </p:spPr>
      </p:cxnSp>
      <p:cxnSp>
        <p:nvCxnSpPr>
          <p:cNvPr id="139" name="Google Shape;139;p95"/>
          <p:cNvCxnSpPr/>
          <p:nvPr/>
        </p:nvCxnSpPr>
        <p:spPr>
          <a:xfrm>
            <a:off x="5596086" y="1371544"/>
            <a:ext cx="0" cy="2961300"/>
          </a:xfrm>
          <a:prstGeom prst="straightConnector1">
            <a:avLst/>
          </a:prstGeom>
          <a:noFill/>
          <a:ln w="9525" cap="flat" cmpd="sng">
            <a:solidFill>
              <a:schemeClr val="dk2"/>
            </a:solidFill>
            <a:prstDash val="lgDash"/>
            <a:round/>
            <a:headEnd type="none" w="sm" len="sm"/>
            <a:tailEnd type="none" w="sm" len="sm"/>
          </a:ln>
        </p:spPr>
      </p:cxnSp>
      <p:sp>
        <p:nvSpPr>
          <p:cNvPr id="140" name="Google Shape;140;p95"/>
          <p:cNvSpPr txBox="1">
            <a:spLocks noGrp="1"/>
          </p:cNvSpPr>
          <p:nvPr>
            <p:ph type="sldNum" idx="12"/>
          </p:nvPr>
        </p:nvSpPr>
        <p:spPr>
          <a:xfrm>
            <a:off x="8686800" y="4686300"/>
            <a:ext cx="457200" cy="457200"/>
          </a:xfrm>
          <a:prstGeom prst="rect">
            <a:avLst/>
          </a:prstGeom>
          <a:noFill/>
          <a:ln>
            <a:noFill/>
          </a:ln>
        </p:spPr>
        <p:txBody>
          <a:bodyPr spcFirstLastPara="1" wrap="square" lIns="0" tIns="0" rIns="0" bIns="0" anchor="t" anchorCtr="0">
            <a:noAutofit/>
          </a:bodyPr>
          <a:lstStyle>
            <a:lvl1pPr marL="0" marR="0" lvl="0"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1pPr>
            <a:lvl2pPr marL="0" marR="0" lvl="1"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2pPr>
            <a:lvl3pPr marL="0" marR="0" lvl="2"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3pPr>
            <a:lvl4pPr marL="0" marR="0" lvl="3"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4pPr>
            <a:lvl5pPr marL="0" marR="0" lvl="4"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5pPr>
            <a:lvl6pPr marL="0" marR="0" lvl="5"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6pPr>
            <a:lvl7pPr marL="0" marR="0" lvl="6"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7pPr>
            <a:lvl8pPr marL="0" marR="0" lvl="7"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8pPr>
            <a:lvl9pPr marL="0" marR="0" lvl="8"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9pPr>
          </a:lstStyle>
          <a:p>
            <a:pPr marL="0" lvl="0" indent="0" algn="l" rtl="0">
              <a:spcBef>
                <a:spcPts val="0"/>
              </a:spcBef>
              <a:spcAft>
                <a:spcPts val="0"/>
              </a:spcAft>
              <a:buNone/>
            </a:pPr>
            <a:fld id="{00000000-1234-1234-1234-123412341234}" type="slidenum">
              <a:rPr lang="en"/>
              <a:t>‹#›</a:t>
            </a:fld>
            <a:endParaRPr/>
          </a:p>
        </p:txBody>
      </p:sp>
    </p:spTree>
  </p:cSld>
  <p:clrMapOvr>
    <a:masterClrMapping/>
  </p:clrMapOvr>
  <p:extLst>
    <p:ext uri="{DCECCB84-F9BA-43D5-87BE-67443E8EF086}">
      <p15:sldGuideLst xmlns:p15="http://schemas.microsoft.com/office/powerpoint/2012/main">
        <p15:guide id="1" orient="horz" pos="1620">
          <p15:clr>
            <a:srgbClr val="FA7B17"/>
          </p15:clr>
        </p15:guide>
        <p15:guide id="2" pos="2880">
          <p15:clr>
            <a:srgbClr val="FA7B17"/>
          </p15:clr>
        </p15:guide>
        <p15:guide id="3" pos="1584">
          <p15:clr>
            <a:srgbClr val="FA7B17"/>
          </p15:clr>
        </p15:guide>
        <p15:guide id="4" pos="4176">
          <p15:clr>
            <a:srgbClr val="FA7B17"/>
          </p15:clr>
        </p15:guide>
        <p15:guide id="5" pos="936">
          <p15:clr>
            <a:srgbClr val="FA7B17"/>
          </p15:clr>
        </p15:guide>
        <p15:guide id="6" pos="2232">
          <p15:clr>
            <a:srgbClr val="FA7B17"/>
          </p15:clr>
        </p15:guide>
        <p15:guide id="7" pos="3528">
          <p15:clr>
            <a:srgbClr val="FA7B17"/>
          </p15:clr>
        </p15:guide>
        <p15:guide id="8" pos="4824">
          <p15:clr>
            <a:srgbClr val="FA7B17"/>
          </p15:clr>
        </p15:guide>
        <p15:guide id="9" orient="horz" pos="861">
          <p15:clr>
            <a:srgbClr val="FA7B17"/>
          </p15:clr>
        </p15:guide>
        <p15:guide id="10" orient="horz" pos="2304">
          <p15:clr>
            <a:srgbClr val="FA7B17"/>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Closing slide">
  <p:cSld name="TITLE_1">
    <p:spTree>
      <p:nvGrpSpPr>
        <p:cNvPr id="1" name="Shape 141"/>
        <p:cNvGrpSpPr/>
        <p:nvPr/>
      </p:nvGrpSpPr>
      <p:grpSpPr>
        <a:xfrm>
          <a:off x="0" y="0"/>
          <a:ext cx="0" cy="0"/>
          <a:chOff x="0" y="0"/>
          <a:chExt cx="0" cy="0"/>
        </a:xfrm>
      </p:grpSpPr>
      <p:sp>
        <p:nvSpPr>
          <p:cNvPr id="142" name="Google Shape;142;p96"/>
          <p:cNvSpPr/>
          <p:nvPr/>
        </p:nvSpPr>
        <p:spPr>
          <a:xfrm>
            <a:off x="0" y="50"/>
            <a:ext cx="9144000" cy="2842800"/>
          </a:xfrm>
          <a:prstGeom prst="rect">
            <a:avLst/>
          </a:prstGeom>
          <a:solidFill>
            <a:srgbClr val="00AC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43" name="Google Shape;143;p96"/>
          <p:cNvSpPr/>
          <p:nvPr/>
        </p:nvSpPr>
        <p:spPr>
          <a:xfrm>
            <a:off x="0" y="2842518"/>
            <a:ext cx="9144000" cy="994200"/>
          </a:xfrm>
          <a:prstGeom prst="rect">
            <a:avLst/>
          </a:prstGeom>
          <a:solidFill>
            <a:srgbClr val="AC005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44" name="Google Shape;144;p96"/>
          <p:cNvSpPr/>
          <p:nvPr/>
        </p:nvSpPr>
        <p:spPr>
          <a:xfrm>
            <a:off x="0" y="4149250"/>
            <a:ext cx="9144000" cy="994200"/>
          </a:xfrm>
          <a:prstGeom prst="rect">
            <a:avLst/>
          </a:prstGeom>
          <a:solidFill>
            <a:schemeClr val="accen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45" name="Google Shape;145;p96"/>
          <p:cNvSpPr/>
          <p:nvPr/>
        </p:nvSpPr>
        <p:spPr>
          <a:xfrm>
            <a:off x="0" y="3837637"/>
            <a:ext cx="9144000" cy="311400"/>
          </a:xfrm>
          <a:prstGeom prst="rect">
            <a:avLst/>
          </a:prstGeom>
          <a:solidFill>
            <a:schemeClr val="accen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pic>
        <p:nvPicPr>
          <p:cNvPr id="146" name="Google Shape;146;p96"/>
          <p:cNvPicPr preferRelativeResize="0"/>
          <p:nvPr/>
        </p:nvPicPr>
        <p:blipFill rotWithShape="1">
          <a:blip r:embed="rId2">
            <a:alphaModFix/>
          </a:blip>
          <a:srcRect b="56395"/>
          <a:stretch/>
        </p:blipFill>
        <p:spPr>
          <a:xfrm>
            <a:off x="299175" y="316450"/>
            <a:ext cx="2566000" cy="1047725"/>
          </a:xfrm>
          <a:prstGeom prst="rect">
            <a:avLst/>
          </a:prstGeom>
          <a:noFill/>
          <a:ln>
            <a:noFill/>
          </a:ln>
        </p:spPr>
      </p:pic>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Closing slide (with text)">
  <p:cSld name="TITLE_1_1">
    <p:spTree>
      <p:nvGrpSpPr>
        <p:cNvPr id="1" name="Shape 147"/>
        <p:cNvGrpSpPr/>
        <p:nvPr/>
      </p:nvGrpSpPr>
      <p:grpSpPr>
        <a:xfrm>
          <a:off x="0" y="0"/>
          <a:ext cx="0" cy="0"/>
          <a:chOff x="0" y="0"/>
          <a:chExt cx="0" cy="0"/>
        </a:xfrm>
      </p:grpSpPr>
      <p:sp>
        <p:nvSpPr>
          <p:cNvPr id="148" name="Google Shape;148;p97"/>
          <p:cNvSpPr/>
          <p:nvPr/>
        </p:nvSpPr>
        <p:spPr>
          <a:xfrm>
            <a:off x="0" y="50"/>
            <a:ext cx="232500" cy="2842800"/>
          </a:xfrm>
          <a:prstGeom prst="rect">
            <a:avLst/>
          </a:prstGeom>
          <a:solidFill>
            <a:srgbClr val="00AC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49" name="Google Shape;149;p97"/>
          <p:cNvSpPr/>
          <p:nvPr/>
        </p:nvSpPr>
        <p:spPr>
          <a:xfrm>
            <a:off x="0" y="2842525"/>
            <a:ext cx="232500" cy="994200"/>
          </a:xfrm>
          <a:prstGeom prst="rect">
            <a:avLst/>
          </a:prstGeom>
          <a:solidFill>
            <a:srgbClr val="AC005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50" name="Google Shape;150;p97"/>
          <p:cNvSpPr/>
          <p:nvPr/>
        </p:nvSpPr>
        <p:spPr>
          <a:xfrm>
            <a:off x="0" y="4149250"/>
            <a:ext cx="232500" cy="994200"/>
          </a:xfrm>
          <a:prstGeom prst="rect">
            <a:avLst/>
          </a:prstGeom>
          <a:solidFill>
            <a:srgbClr val="F7B519"/>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51" name="Google Shape;151;p97"/>
          <p:cNvSpPr/>
          <p:nvPr/>
        </p:nvSpPr>
        <p:spPr>
          <a:xfrm>
            <a:off x="0" y="3837625"/>
            <a:ext cx="232500" cy="311400"/>
          </a:xfrm>
          <a:prstGeom prst="rect">
            <a:avLst/>
          </a:prstGeom>
          <a:solidFill>
            <a:schemeClr val="accen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52" name="Google Shape;152;p97"/>
          <p:cNvSpPr txBox="1">
            <a:spLocks noGrp="1"/>
          </p:cNvSpPr>
          <p:nvPr>
            <p:ph type="title"/>
          </p:nvPr>
        </p:nvSpPr>
        <p:spPr>
          <a:xfrm>
            <a:off x="591450" y="2722775"/>
            <a:ext cx="3900300" cy="2325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SzPts val="1400"/>
              <a:buNone/>
              <a:defRPr sz="1400"/>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a:endParaRPr/>
          </a:p>
        </p:txBody>
      </p:sp>
      <p:sp>
        <p:nvSpPr>
          <p:cNvPr id="153" name="Google Shape;153;p97"/>
          <p:cNvSpPr txBox="1">
            <a:spLocks noGrp="1"/>
          </p:cNvSpPr>
          <p:nvPr>
            <p:ph type="title" idx="2"/>
          </p:nvPr>
        </p:nvSpPr>
        <p:spPr>
          <a:xfrm>
            <a:off x="591450" y="2924775"/>
            <a:ext cx="4805400" cy="5913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SzPts val="1400"/>
              <a:buNone/>
              <a:defRPr sz="1400" b="0"/>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a:endParaRPr/>
          </a:p>
        </p:txBody>
      </p:sp>
      <p:sp>
        <p:nvSpPr>
          <p:cNvPr id="154" name="Google Shape;154;p97"/>
          <p:cNvSpPr txBox="1">
            <a:spLocks noGrp="1"/>
          </p:cNvSpPr>
          <p:nvPr>
            <p:ph type="title" idx="3"/>
          </p:nvPr>
        </p:nvSpPr>
        <p:spPr>
          <a:xfrm>
            <a:off x="591450" y="3697675"/>
            <a:ext cx="4805400" cy="5913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SzPts val="1400"/>
              <a:buNone/>
              <a:defRPr sz="1400" b="0"/>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Truly Blank">
  <p:cSld name="BLANK_1">
    <p:spTree>
      <p:nvGrpSpPr>
        <p:cNvPr id="1" name="Shape 155"/>
        <p:cNvGrpSpPr/>
        <p:nvPr/>
      </p:nvGrpSpPr>
      <p:grpSpPr>
        <a:xfrm>
          <a:off x="0" y="0"/>
          <a:ext cx="0" cy="0"/>
          <a:chOff x="0" y="0"/>
          <a:chExt cx="0" cy="0"/>
        </a:xfrm>
      </p:grpSpPr>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Title and body 1">
  <p:cSld name="TITLE_AND_BODY_1_1">
    <p:spTree>
      <p:nvGrpSpPr>
        <p:cNvPr id="1" name="Shape 156"/>
        <p:cNvGrpSpPr/>
        <p:nvPr/>
      </p:nvGrpSpPr>
      <p:grpSpPr>
        <a:xfrm>
          <a:off x="0" y="0"/>
          <a:ext cx="0" cy="0"/>
          <a:chOff x="0" y="0"/>
          <a:chExt cx="0" cy="0"/>
        </a:xfrm>
      </p:grpSpPr>
      <p:sp>
        <p:nvSpPr>
          <p:cNvPr id="157" name="Google Shape;157;p99"/>
          <p:cNvSpPr txBox="1">
            <a:spLocks noGrp="1"/>
          </p:cNvSpPr>
          <p:nvPr>
            <p:ph type="title"/>
          </p:nvPr>
        </p:nvSpPr>
        <p:spPr>
          <a:xfrm>
            <a:off x="311700" y="97475"/>
            <a:ext cx="8520600" cy="920400"/>
          </a:xfrm>
          <a:prstGeom prst="rect">
            <a:avLst/>
          </a:prstGeom>
          <a:noFill/>
          <a:ln>
            <a:noFill/>
          </a:ln>
        </p:spPr>
        <p:txBody>
          <a:bodyPr spcFirstLastPara="1" wrap="square" lIns="91425" tIns="91425" rIns="91425" bIns="91425" anchor="b" anchorCtr="0">
            <a:noAutofit/>
          </a:bodyPr>
          <a:lstStyle>
            <a:lvl1pPr lvl="0" algn="l">
              <a:lnSpc>
                <a:spcPct val="100000"/>
              </a:lnSpc>
              <a:spcBef>
                <a:spcPts val="0"/>
              </a:spcBef>
              <a:spcAft>
                <a:spcPts val="0"/>
              </a:spcAft>
              <a:buClr>
                <a:srgbClr val="339EDD"/>
              </a:buClr>
              <a:buSzPts val="3600"/>
              <a:buFont typeface="Proxima Nova"/>
              <a:buNone/>
              <a:defRPr sz="3600" b="1">
                <a:solidFill>
                  <a:srgbClr val="339EDD"/>
                </a:solidFill>
                <a:latin typeface="Proxima Nova"/>
                <a:ea typeface="Proxima Nova"/>
                <a:cs typeface="Proxima Nova"/>
                <a:sym typeface="Proxima Nova"/>
              </a:defRPr>
            </a:lvl1pPr>
            <a:lvl2pPr lvl="1" algn="l">
              <a:lnSpc>
                <a:spcPct val="100000"/>
              </a:lnSpc>
              <a:spcBef>
                <a:spcPts val="0"/>
              </a:spcBef>
              <a:spcAft>
                <a:spcPts val="0"/>
              </a:spcAft>
              <a:buClr>
                <a:srgbClr val="339EDD"/>
              </a:buClr>
              <a:buSzPts val="3600"/>
              <a:buNone/>
              <a:defRPr sz="3600" b="1">
                <a:solidFill>
                  <a:srgbClr val="339EDD"/>
                </a:solidFill>
              </a:defRPr>
            </a:lvl2pPr>
            <a:lvl3pPr lvl="2" algn="l">
              <a:lnSpc>
                <a:spcPct val="100000"/>
              </a:lnSpc>
              <a:spcBef>
                <a:spcPts val="0"/>
              </a:spcBef>
              <a:spcAft>
                <a:spcPts val="0"/>
              </a:spcAft>
              <a:buClr>
                <a:srgbClr val="339EDD"/>
              </a:buClr>
              <a:buSzPts val="3600"/>
              <a:buNone/>
              <a:defRPr sz="3600" b="1">
                <a:solidFill>
                  <a:srgbClr val="339EDD"/>
                </a:solidFill>
              </a:defRPr>
            </a:lvl3pPr>
            <a:lvl4pPr lvl="3" algn="l">
              <a:lnSpc>
                <a:spcPct val="100000"/>
              </a:lnSpc>
              <a:spcBef>
                <a:spcPts val="0"/>
              </a:spcBef>
              <a:spcAft>
                <a:spcPts val="0"/>
              </a:spcAft>
              <a:buClr>
                <a:srgbClr val="339EDD"/>
              </a:buClr>
              <a:buSzPts val="3600"/>
              <a:buNone/>
              <a:defRPr sz="3600" b="1">
                <a:solidFill>
                  <a:srgbClr val="339EDD"/>
                </a:solidFill>
              </a:defRPr>
            </a:lvl4pPr>
            <a:lvl5pPr lvl="4" algn="l">
              <a:lnSpc>
                <a:spcPct val="100000"/>
              </a:lnSpc>
              <a:spcBef>
                <a:spcPts val="0"/>
              </a:spcBef>
              <a:spcAft>
                <a:spcPts val="0"/>
              </a:spcAft>
              <a:buClr>
                <a:srgbClr val="339EDD"/>
              </a:buClr>
              <a:buSzPts val="3600"/>
              <a:buNone/>
              <a:defRPr sz="3600" b="1">
                <a:solidFill>
                  <a:srgbClr val="339EDD"/>
                </a:solidFill>
              </a:defRPr>
            </a:lvl5pPr>
            <a:lvl6pPr lvl="5" algn="l">
              <a:lnSpc>
                <a:spcPct val="100000"/>
              </a:lnSpc>
              <a:spcBef>
                <a:spcPts val="0"/>
              </a:spcBef>
              <a:spcAft>
                <a:spcPts val="0"/>
              </a:spcAft>
              <a:buClr>
                <a:srgbClr val="339EDD"/>
              </a:buClr>
              <a:buSzPts val="3600"/>
              <a:buNone/>
              <a:defRPr sz="3600" b="1">
                <a:solidFill>
                  <a:srgbClr val="339EDD"/>
                </a:solidFill>
              </a:defRPr>
            </a:lvl6pPr>
            <a:lvl7pPr lvl="6" algn="l">
              <a:lnSpc>
                <a:spcPct val="100000"/>
              </a:lnSpc>
              <a:spcBef>
                <a:spcPts val="0"/>
              </a:spcBef>
              <a:spcAft>
                <a:spcPts val="0"/>
              </a:spcAft>
              <a:buClr>
                <a:srgbClr val="339EDD"/>
              </a:buClr>
              <a:buSzPts val="3600"/>
              <a:buNone/>
              <a:defRPr sz="3600" b="1">
                <a:solidFill>
                  <a:srgbClr val="339EDD"/>
                </a:solidFill>
              </a:defRPr>
            </a:lvl7pPr>
            <a:lvl8pPr lvl="7" algn="l">
              <a:lnSpc>
                <a:spcPct val="100000"/>
              </a:lnSpc>
              <a:spcBef>
                <a:spcPts val="0"/>
              </a:spcBef>
              <a:spcAft>
                <a:spcPts val="0"/>
              </a:spcAft>
              <a:buClr>
                <a:srgbClr val="339EDD"/>
              </a:buClr>
              <a:buSzPts val="3600"/>
              <a:buNone/>
              <a:defRPr sz="3600" b="1">
                <a:solidFill>
                  <a:srgbClr val="339EDD"/>
                </a:solidFill>
              </a:defRPr>
            </a:lvl8pPr>
            <a:lvl9pPr lvl="8" algn="l">
              <a:lnSpc>
                <a:spcPct val="100000"/>
              </a:lnSpc>
              <a:spcBef>
                <a:spcPts val="0"/>
              </a:spcBef>
              <a:spcAft>
                <a:spcPts val="0"/>
              </a:spcAft>
              <a:buClr>
                <a:srgbClr val="339EDD"/>
              </a:buClr>
              <a:buSzPts val="3600"/>
              <a:buNone/>
              <a:defRPr sz="3600" b="1">
                <a:solidFill>
                  <a:srgbClr val="339EDD"/>
                </a:solidFill>
              </a:defRPr>
            </a:lvl9pPr>
          </a:lstStyle>
          <a:p>
            <a:endParaRPr/>
          </a:p>
        </p:txBody>
      </p:sp>
      <p:sp>
        <p:nvSpPr>
          <p:cNvPr id="158" name="Google Shape;158;p99"/>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Autofit/>
          </a:bodyPr>
          <a:lstStyle>
            <a:lvl1pPr marL="457200" lvl="0" indent="-349250" algn="l">
              <a:lnSpc>
                <a:spcPct val="115000"/>
              </a:lnSpc>
              <a:spcBef>
                <a:spcPts val="0"/>
              </a:spcBef>
              <a:spcAft>
                <a:spcPts val="0"/>
              </a:spcAft>
              <a:buClr>
                <a:srgbClr val="000000"/>
              </a:buClr>
              <a:buSzPts val="1900"/>
              <a:buFont typeface="Proxima Nova"/>
              <a:buChar char="●"/>
              <a:defRPr>
                <a:solidFill>
                  <a:srgbClr val="000000"/>
                </a:solidFill>
                <a:latin typeface="Proxima Nova"/>
                <a:ea typeface="Proxima Nova"/>
                <a:cs typeface="Proxima Nova"/>
                <a:sym typeface="Proxima Nova"/>
              </a:defRPr>
            </a:lvl1pPr>
            <a:lvl2pPr marL="914400" lvl="1" indent="-317500" algn="l">
              <a:lnSpc>
                <a:spcPct val="115000"/>
              </a:lnSpc>
              <a:spcBef>
                <a:spcPts val="1600"/>
              </a:spcBef>
              <a:spcAft>
                <a:spcPts val="0"/>
              </a:spcAft>
              <a:buClr>
                <a:srgbClr val="000000"/>
              </a:buClr>
              <a:buSzPts val="1400"/>
              <a:buFont typeface="Proxima Nova"/>
              <a:buChar char="○"/>
              <a:defRPr>
                <a:solidFill>
                  <a:srgbClr val="000000"/>
                </a:solidFill>
                <a:latin typeface="Proxima Nova"/>
                <a:ea typeface="Proxima Nova"/>
                <a:cs typeface="Proxima Nova"/>
                <a:sym typeface="Proxima Nova"/>
              </a:defRPr>
            </a:lvl2pPr>
            <a:lvl3pPr marL="1371600" lvl="2" indent="-317500" algn="l">
              <a:lnSpc>
                <a:spcPct val="115000"/>
              </a:lnSpc>
              <a:spcBef>
                <a:spcPts val="1600"/>
              </a:spcBef>
              <a:spcAft>
                <a:spcPts val="0"/>
              </a:spcAft>
              <a:buClr>
                <a:srgbClr val="000000"/>
              </a:buClr>
              <a:buSzPts val="1400"/>
              <a:buFont typeface="Proxima Nova"/>
              <a:buChar char="■"/>
              <a:defRPr>
                <a:solidFill>
                  <a:srgbClr val="000000"/>
                </a:solidFill>
                <a:latin typeface="Proxima Nova"/>
                <a:ea typeface="Proxima Nova"/>
                <a:cs typeface="Proxima Nova"/>
                <a:sym typeface="Proxima Nova"/>
              </a:defRPr>
            </a:lvl3pPr>
            <a:lvl4pPr marL="1828800" lvl="3" indent="-317500" algn="l">
              <a:lnSpc>
                <a:spcPct val="115000"/>
              </a:lnSpc>
              <a:spcBef>
                <a:spcPts val="1600"/>
              </a:spcBef>
              <a:spcAft>
                <a:spcPts val="0"/>
              </a:spcAft>
              <a:buClr>
                <a:srgbClr val="000000"/>
              </a:buClr>
              <a:buSzPts val="1400"/>
              <a:buFont typeface="Proxima Nova"/>
              <a:buChar char="●"/>
              <a:defRPr>
                <a:solidFill>
                  <a:srgbClr val="000000"/>
                </a:solidFill>
                <a:latin typeface="Proxima Nova"/>
                <a:ea typeface="Proxima Nova"/>
                <a:cs typeface="Proxima Nova"/>
                <a:sym typeface="Proxima Nova"/>
              </a:defRPr>
            </a:lvl4pPr>
            <a:lvl5pPr marL="2286000" lvl="4" indent="-285750" algn="l">
              <a:lnSpc>
                <a:spcPct val="115000"/>
              </a:lnSpc>
              <a:spcBef>
                <a:spcPts val="1600"/>
              </a:spcBef>
              <a:spcAft>
                <a:spcPts val="0"/>
              </a:spcAft>
              <a:buClr>
                <a:srgbClr val="000000"/>
              </a:buClr>
              <a:buSzPts val="900"/>
              <a:buFont typeface="Proxima Nova"/>
              <a:buChar char="○"/>
              <a:defRPr>
                <a:solidFill>
                  <a:srgbClr val="000000"/>
                </a:solidFill>
                <a:latin typeface="Proxima Nova"/>
                <a:ea typeface="Proxima Nova"/>
                <a:cs typeface="Proxima Nova"/>
                <a:sym typeface="Proxima Nova"/>
              </a:defRPr>
            </a:lvl5pPr>
            <a:lvl6pPr marL="2743200" lvl="5" indent="-285750" algn="l">
              <a:lnSpc>
                <a:spcPct val="115000"/>
              </a:lnSpc>
              <a:spcBef>
                <a:spcPts val="1600"/>
              </a:spcBef>
              <a:spcAft>
                <a:spcPts val="0"/>
              </a:spcAft>
              <a:buClr>
                <a:srgbClr val="000000"/>
              </a:buClr>
              <a:buSzPts val="900"/>
              <a:buFont typeface="Proxima Nova"/>
              <a:buChar char="■"/>
              <a:defRPr>
                <a:solidFill>
                  <a:srgbClr val="000000"/>
                </a:solidFill>
                <a:latin typeface="Proxima Nova"/>
                <a:ea typeface="Proxima Nova"/>
                <a:cs typeface="Proxima Nova"/>
                <a:sym typeface="Proxima Nova"/>
              </a:defRPr>
            </a:lvl6pPr>
            <a:lvl7pPr marL="3200400" lvl="6" indent="-317500" algn="l">
              <a:lnSpc>
                <a:spcPct val="115000"/>
              </a:lnSpc>
              <a:spcBef>
                <a:spcPts val="1600"/>
              </a:spcBef>
              <a:spcAft>
                <a:spcPts val="0"/>
              </a:spcAft>
              <a:buClr>
                <a:srgbClr val="000000"/>
              </a:buClr>
              <a:buSzPts val="1400"/>
              <a:buFont typeface="Proxima Nova"/>
              <a:buChar char="●"/>
              <a:defRPr>
                <a:solidFill>
                  <a:srgbClr val="000000"/>
                </a:solidFill>
                <a:latin typeface="Proxima Nova"/>
                <a:ea typeface="Proxima Nova"/>
                <a:cs typeface="Proxima Nova"/>
                <a:sym typeface="Proxima Nova"/>
              </a:defRPr>
            </a:lvl7pPr>
            <a:lvl8pPr marL="3657600" lvl="7" indent="-285750" algn="l">
              <a:lnSpc>
                <a:spcPct val="115000"/>
              </a:lnSpc>
              <a:spcBef>
                <a:spcPts val="1600"/>
              </a:spcBef>
              <a:spcAft>
                <a:spcPts val="0"/>
              </a:spcAft>
              <a:buClr>
                <a:srgbClr val="000000"/>
              </a:buClr>
              <a:buSzPts val="900"/>
              <a:buFont typeface="Proxima Nova"/>
              <a:buChar char="○"/>
              <a:defRPr>
                <a:solidFill>
                  <a:srgbClr val="000000"/>
                </a:solidFill>
                <a:latin typeface="Proxima Nova"/>
                <a:ea typeface="Proxima Nova"/>
                <a:cs typeface="Proxima Nova"/>
                <a:sym typeface="Proxima Nova"/>
              </a:defRPr>
            </a:lvl8pPr>
            <a:lvl9pPr marL="4114800" lvl="8" indent="-285750" algn="l">
              <a:lnSpc>
                <a:spcPct val="115000"/>
              </a:lnSpc>
              <a:spcBef>
                <a:spcPts val="1600"/>
              </a:spcBef>
              <a:spcAft>
                <a:spcPts val="1600"/>
              </a:spcAft>
              <a:buClr>
                <a:srgbClr val="000000"/>
              </a:buClr>
              <a:buSzPts val="900"/>
              <a:buFont typeface="Proxima Nova"/>
              <a:buChar char="■"/>
              <a:defRPr>
                <a:solidFill>
                  <a:srgbClr val="000000"/>
                </a:solidFill>
                <a:latin typeface="Proxima Nova"/>
                <a:ea typeface="Proxima Nova"/>
                <a:cs typeface="Proxima Nova"/>
                <a:sym typeface="Proxima Nova"/>
              </a:defRPr>
            </a:lvl9pPr>
          </a:lstStyle>
          <a:p>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Simple statement">
  <p:cSld name="TITLE_2">
    <p:bg>
      <p:bgPr>
        <a:solidFill>
          <a:srgbClr val="E7F9F8"/>
        </a:solidFill>
        <a:effectLst/>
      </p:bgPr>
    </p:bg>
    <p:spTree>
      <p:nvGrpSpPr>
        <p:cNvPr id="1" name="Shape 159"/>
        <p:cNvGrpSpPr/>
        <p:nvPr/>
      </p:nvGrpSpPr>
      <p:grpSpPr>
        <a:xfrm>
          <a:off x="0" y="0"/>
          <a:ext cx="0" cy="0"/>
          <a:chOff x="0" y="0"/>
          <a:chExt cx="0" cy="0"/>
        </a:xfrm>
      </p:grpSpPr>
      <p:sp>
        <p:nvSpPr>
          <p:cNvPr id="160" name="Google Shape;160;p100"/>
          <p:cNvSpPr txBox="1">
            <a:spLocks noGrp="1"/>
          </p:cNvSpPr>
          <p:nvPr>
            <p:ph type="sldNum" idx="12"/>
          </p:nvPr>
        </p:nvSpPr>
        <p:spPr>
          <a:xfrm>
            <a:off x="8556791" y="4749851"/>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082E4C"/>
                </a:solidFill>
                <a:latin typeface="Proxima Nova"/>
                <a:ea typeface="Proxima Nova"/>
                <a:cs typeface="Proxima Nova"/>
                <a:sym typeface="Proxima Nova"/>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082E4C"/>
                </a:solidFill>
                <a:latin typeface="Proxima Nova"/>
                <a:ea typeface="Proxima Nova"/>
                <a:cs typeface="Proxima Nova"/>
                <a:sym typeface="Proxima Nova"/>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082E4C"/>
                </a:solidFill>
                <a:latin typeface="Proxima Nova"/>
                <a:ea typeface="Proxima Nova"/>
                <a:cs typeface="Proxima Nova"/>
                <a:sym typeface="Proxima Nova"/>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082E4C"/>
                </a:solidFill>
                <a:latin typeface="Proxima Nova"/>
                <a:ea typeface="Proxima Nova"/>
                <a:cs typeface="Proxima Nova"/>
                <a:sym typeface="Proxima Nova"/>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082E4C"/>
                </a:solidFill>
                <a:latin typeface="Proxima Nova"/>
                <a:ea typeface="Proxima Nova"/>
                <a:cs typeface="Proxima Nova"/>
                <a:sym typeface="Proxima Nova"/>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082E4C"/>
                </a:solidFill>
                <a:latin typeface="Proxima Nova"/>
                <a:ea typeface="Proxima Nova"/>
                <a:cs typeface="Proxima Nova"/>
                <a:sym typeface="Proxima Nova"/>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082E4C"/>
                </a:solidFill>
                <a:latin typeface="Proxima Nova"/>
                <a:ea typeface="Proxima Nova"/>
                <a:cs typeface="Proxima Nova"/>
                <a:sym typeface="Proxima Nova"/>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082E4C"/>
                </a:solidFill>
                <a:latin typeface="Proxima Nova"/>
                <a:ea typeface="Proxima Nova"/>
                <a:cs typeface="Proxima Nova"/>
                <a:sym typeface="Proxima Nova"/>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082E4C"/>
                </a:solidFill>
                <a:latin typeface="Proxima Nova"/>
                <a:ea typeface="Proxima Nova"/>
                <a:cs typeface="Proxima Nova"/>
                <a:sym typeface="Proxima Nova"/>
              </a:defRPr>
            </a:lvl9pPr>
          </a:lstStyle>
          <a:p>
            <a:pPr marL="0" lvl="0" indent="0" algn="r" rtl="0">
              <a:spcBef>
                <a:spcPts val="0"/>
              </a:spcBef>
              <a:spcAft>
                <a:spcPts val="0"/>
              </a:spcAft>
              <a:buNone/>
            </a:pPr>
            <a:fld id="{00000000-1234-1234-1234-123412341234}" type="slidenum">
              <a:rPr lang="en"/>
              <a:t>‹#›</a:t>
            </a:fld>
            <a:endParaRPr/>
          </a:p>
        </p:txBody>
      </p:sp>
      <p:sp>
        <p:nvSpPr>
          <p:cNvPr id="161" name="Google Shape;161;p100"/>
          <p:cNvSpPr txBox="1">
            <a:spLocks noGrp="1"/>
          </p:cNvSpPr>
          <p:nvPr>
            <p:ph type="ctrTitle"/>
          </p:nvPr>
        </p:nvSpPr>
        <p:spPr>
          <a:xfrm>
            <a:off x="685800" y="940449"/>
            <a:ext cx="7772400" cy="2139900"/>
          </a:xfrm>
          <a:prstGeom prst="rect">
            <a:avLst/>
          </a:prstGeom>
          <a:noFill/>
          <a:ln>
            <a:noFill/>
          </a:ln>
        </p:spPr>
        <p:txBody>
          <a:bodyPr spcFirstLastPara="1" wrap="square" lIns="91425" tIns="91425" rIns="91425" bIns="91425" anchor="b" anchorCtr="0">
            <a:noAutofit/>
          </a:bodyPr>
          <a:lstStyle>
            <a:lvl1pPr lvl="0" algn="l">
              <a:lnSpc>
                <a:spcPct val="100000"/>
              </a:lnSpc>
              <a:spcBef>
                <a:spcPts val="0"/>
              </a:spcBef>
              <a:spcAft>
                <a:spcPts val="0"/>
              </a:spcAft>
              <a:buClr>
                <a:srgbClr val="3D4CEC"/>
              </a:buClr>
              <a:buSzPts val="3600"/>
              <a:buNone/>
              <a:defRPr sz="3600">
                <a:solidFill>
                  <a:srgbClr val="3D4CEC"/>
                </a:solidFill>
              </a:defRPr>
            </a:lvl1pPr>
            <a:lvl2pPr lvl="1" algn="ctr">
              <a:lnSpc>
                <a:spcPct val="100000"/>
              </a:lnSpc>
              <a:spcBef>
                <a:spcPts val="0"/>
              </a:spcBef>
              <a:spcAft>
                <a:spcPts val="0"/>
              </a:spcAft>
              <a:buClr>
                <a:srgbClr val="085073"/>
              </a:buClr>
              <a:buSzPts val="2800"/>
              <a:buNone/>
              <a:defRPr>
                <a:solidFill>
                  <a:srgbClr val="085073"/>
                </a:solidFill>
              </a:defRPr>
            </a:lvl2pPr>
            <a:lvl3pPr lvl="2" algn="ctr">
              <a:lnSpc>
                <a:spcPct val="100000"/>
              </a:lnSpc>
              <a:spcBef>
                <a:spcPts val="0"/>
              </a:spcBef>
              <a:spcAft>
                <a:spcPts val="0"/>
              </a:spcAft>
              <a:buClr>
                <a:srgbClr val="085073"/>
              </a:buClr>
              <a:buSzPts val="2800"/>
              <a:buNone/>
              <a:defRPr>
                <a:solidFill>
                  <a:srgbClr val="085073"/>
                </a:solidFill>
              </a:defRPr>
            </a:lvl3pPr>
            <a:lvl4pPr lvl="3" algn="ctr">
              <a:lnSpc>
                <a:spcPct val="100000"/>
              </a:lnSpc>
              <a:spcBef>
                <a:spcPts val="0"/>
              </a:spcBef>
              <a:spcAft>
                <a:spcPts val="0"/>
              </a:spcAft>
              <a:buClr>
                <a:srgbClr val="085073"/>
              </a:buClr>
              <a:buSzPts val="2800"/>
              <a:buNone/>
              <a:defRPr>
                <a:solidFill>
                  <a:srgbClr val="085073"/>
                </a:solidFill>
              </a:defRPr>
            </a:lvl4pPr>
            <a:lvl5pPr lvl="4" algn="ctr">
              <a:lnSpc>
                <a:spcPct val="100000"/>
              </a:lnSpc>
              <a:spcBef>
                <a:spcPts val="0"/>
              </a:spcBef>
              <a:spcAft>
                <a:spcPts val="0"/>
              </a:spcAft>
              <a:buClr>
                <a:srgbClr val="085073"/>
              </a:buClr>
              <a:buSzPts val="2800"/>
              <a:buNone/>
              <a:defRPr>
                <a:solidFill>
                  <a:srgbClr val="085073"/>
                </a:solidFill>
              </a:defRPr>
            </a:lvl5pPr>
            <a:lvl6pPr lvl="5" algn="ctr">
              <a:lnSpc>
                <a:spcPct val="100000"/>
              </a:lnSpc>
              <a:spcBef>
                <a:spcPts val="0"/>
              </a:spcBef>
              <a:spcAft>
                <a:spcPts val="0"/>
              </a:spcAft>
              <a:buClr>
                <a:srgbClr val="085073"/>
              </a:buClr>
              <a:buSzPts val="2800"/>
              <a:buNone/>
              <a:defRPr>
                <a:solidFill>
                  <a:srgbClr val="085073"/>
                </a:solidFill>
              </a:defRPr>
            </a:lvl6pPr>
            <a:lvl7pPr lvl="6" algn="ctr">
              <a:lnSpc>
                <a:spcPct val="100000"/>
              </a:lnSpc>
              <a:spcBef>
                <a:spcPts val="0"/>
              </a:spcBef>
              <a:spcAft>
                <a:spcPts val="0"/>
              </a:spcAft>
              <a:buClr>
                <a:srgbClr val="085073"/>
              </a:buClr>
              <a:buSzPts val="2800"/>
              <a:buNone/>
              <a:defRPr>
                <a:solidFill>
                  <a:srgbClr val="085073"/>
                </a:solidFill>
              </a:defRPr>
            </a:lvl7pPr>
            <a:lvl8pPr lvl="7" algn="ctr">
              <a:lnSpc>
                <a:spcPct val="100000"/>
              </a:lnSpc>
              <a:spcBef>
                <a:spcPts val="0"/>
              </a:spcBef>
              <a:spcAft>
                <a:spcPts val="0"/>
              </a:spcAft>
              <a:buClr>
                <a:srgbClr val="085073"/>
              </a:buClr>
              <a:buSzPts val="2800"/>
              <a:buNone/>
              <a:defRPr>
                <a:solidFill>
                  <a:srgbClr val="085073"/>
                </a:solidFill>
              </a:defRPr>
            </a:lvl8pPr>
            <a:lvl9pPr lvl="8" algn="ctr">
              <a:lnSpc>
                <a:spcPct val="100000"/>
              </a:lnSpc>
              <a:spcBef>
                <a:spcPts val="0"/>
              </a:spcBef>
              <a:spcAft>
                <a:spcPts val="0"/>
              </a:spcAft>
              <a:buClr>
                <a:srgbClr val="085073"/>
              </a:buClr>
              <a:buSzPts val="2800"/>
              <a:buNone/>
              <a:defRPr>
                <a:solidFill>
                  <a:srgbClr val="085073"/>
                </a:solidFill>
              </a:defRPr>
            </a:lvl9pPr>
          </a:lstStyle>
          <a:p>
            <a:endParaRPr/>
          </a:p>
        </p:txBody>
      </p:sp>
      <p:sp>
        <p:nvSpPr>
          <p:cNvPr id="162" name="Google Shape;162;p100"/>
          <p:cNvSpPr txBox="1">
            <a:spLocks noGrp="1"/>
          </p:cNvSpPr>
          <p:nvPr>
            <p:ph type="subTitle" idx="1"/>
          </p:nvPr>
        </p:nvSpPr>
        <p:spPr>
          <a:xfrm>
            <a:off x="685800" y="3080350"/>
            <a:ext cx="4616100" cy="441300"/>
          </a:xfrm>
          <a:prstGeom prst="rect">
            <a:avLst/>
          </a:prstGeom>
          <a:noFill/>
          <a:ln>
            <a:noFill/>
          </a:ln>
        </p:spPr>
        <p:txBody>
          <a:bodyPr spcFirstLastPara="1" wrap="square" lIns="91425" tIns="91425" rIns="91425" bIns="91425" anchor="t" anchorCtr="0">
            <a:noAutofit/>
          </a:bodyPr>
          <a:lstStyle>
            <a:lvl1pPr lvl="0" algn="l">
              <a:lnSpc>
                <a:spcPct val="115000"/>
              </a:lnSpc>
              <a:spcBef>
                <a:spcPts val="0"/>
              </a:spcBef>
              <a:spcAft>
                <a:spcPts val="0"/>
              </a:spcAft>
              <a:buSzPts val="1900"/>
              <a:buNone/>
              <a:defRPr sz="2000"/>
            </a:lvl1pPr>
            <a:lvl2pPr lvl="1" algn="l">
              <a:lnSpc>
                <a:spcPct val="115000"/>
              </a:lnSpc>
              <a:spcBef>
                <a:spcPts val="1600"/>
              </a:spcBef>
              <a:spcAft>
                <a:spcPts val="0"/>
              </a:spcAft>
              <a:buSzPts val="1400"/>
              <a:buNone/>
              <a:defRPr sz="2000"/>
            </a:lvl2pPr>
            <a:lvl3pPr lvl="2" algn="l">
              <a:lnSpc>
                <a:spcPct val="115000"/>
              </a:lnSpc>
              <a:spcBef>
                <a:spcPts val="1600"/>
              </a:spcBef>
              <a:spcAft>
                <a:spcPts val="0"/>
              </a:spcAft>
              <a:buSzPts val="1400"/>
              <a:buNone/>
              <a:defRPr sz="2000"/>
            </a:lvl3pPr>
            <a:lvl4pPr lvl="3" algn="l">
              <a:lnSpc>
                <a:spcPct val="115000"/>
              </a:lnSpc>
              <a:spcBef>
                <a:spcPts val="1600"/>
              </a:spcBef>
              <a:spcAft>
                <a:spcPts val="0"/>
              </a:spcAft>
              <a:buSzPts val="1400"/>
              <a:buNone/>
              <a:defRPr sz="2000"/>
            </a:lvl4pPr>
            <a:lvl5pPr lvl="4" algn="l">
              <a:lnSpc>
                <a:spcPct val="115000"/>
              </a:lnSpc>
              <a:spcBef>
                <a:spcPts val="1600"/>
              </a:spcBef>
              <a:spcAft>
                <a:spcPts val="0"/>
              </a:spcAft>
              <a:buSzPts val="900"/>
              <a:buNone/>
              <a:defRPr sz="2000"/>
            </a:lvl5pPr>
            <a:lvl6pPr lvl="5" algn="l">
              <a:lnSpc>
                <a:spcPct val="115000"/>
              </a:lnSpc>
              <a:spcBef>
                <a:spcPts val="1600"/>
              </a:spcBef>
              <a:spcAft>
                <a:spcPts val="0"/>
              </a:spcAft>
              <a:buSzPts val="900"/>
              <a:buNone/>
              <a:defRPr sz="2000"/>
            </a:lvl6pPr>
            <a:lvl7pPr lvl="6" algn="l">
              <a:lnSpc>
                <a:spcPct val="115000"/>
              </a:lnSpc>
              <a:spcBef>
                <a:spcPts val="1600"/>
              </a:spcBef>
              <a:spcAft>
                <a:spcPts val="0"/>
              </a:spcAft>
              <a:buSzPts val="1400"/>
              <a:buNone/>
              <a:defRPr sz="2000"/>
            </a:lvl7pPr>
            <a:lvl8pPr lvl="7" algn="l">
              <a:lnSpc>
                <a:spcPct val="115000"/>
              </a:lnSpc>
              <a:spcBef>
                <a:spcPts val="1600"/>
              </a:spcBef>
              <a:spcAft>
                <a:spcPts val="0"/>
              </a:spcAft>
              <a:buSzPts val="900"/>
              <a:buNone/>
              <a:defRPr sz="2000"/>
            </a:lvl8pPr>
            <a:lvl9pPr lvl="8" algn="l">
              <a:lnSpc>
                <a:spcPct val="115000"/>
              </a:lnSpc>
              <a:spcBef>
                <a:spcPts val="1600"/>
              </a:spcBef>
              <a:spcAft>
                <a:spcPts val="1600"/>
              </a:spcAft>
              <a:buSzPts val="900"/>
              <a:buNone/>
              <a:defRPr sz="2000"/>
            </a:lvl9pPr>
          </a:lstStyle>
          <a:p>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TITLE_AND_BODY_2">
  <p:cSld name="TITLE_AND_BODY_2">
    <p:spTree>
      <p:nvGrpSpPr>
        <p:cNvPr id="1" name="Shape 163"/>
        <p:cNvGrpSpPr/>
        <p:nvPr/>
      </p:nvGrpSpPr>
      <p:grpSpPr>
        <a:xfrm>
          <a:off x="0" y="0"/>
          <a:ext cx="0" cy="0"/>
          <a:chOff x="0" y="0"/>
          <a:chExt cx="0" cy="0"/>
        </a:xfrm>
      </p:grpSpPr>
      <p:sp>
        <p:nvSpPr>
          <p:cNvPr id="164" name="Google Shape;164;p101"/>
          <p:cNvSpPr txBox="1">
            <a:spLocks noGrp="1"/>
          </p:cNvSpPr>
          <p:nvPr>
            <p:ph type="title"/>
          </p:nvPr>
        </p:nvSpPr>
        <p:spPr>
          <a:xfrm>
            <a:off x="311700" y="97475"/>
            <a:ext cx="8520600" cy="920400"/>
          </a:xfrm>
          <a:prstGeom prst="rect">
            <a:avLst/>
          </a:prstGeom>
          <a:noFill/>
          <a:ln>
            <a:noFill/>
          </a:ln>
        </p:spPr>
        <p:txBody>
          <a:bodyPr spcFirstLastPara="1" wrap="square" lIns="91425" tIns="91425" rIns="91425" bIns="91425" anchor="b" anchorCtr="0">
            <a:noAutofit/>
          </a:bodyPr>
          <a:lstStyle>
            <a:lvl1pPr lvl="0" algn="l">
              <a:lnSpc>
                <a:spcPct val="100000"/>
              </a:lnSpc>
              <a:spcBef>
                <a:spcPts val="0"/>
              </a:spcBef>
              <a:spcAft>
                <a:spcPts val="0"/>
              </a:spcAft>
              <a:buClr>
                <a:srgbClr val="339EDD"/>
              </a:buClr>
              <a:buSzPts val="3600"/>
              <a:buFont typeface="Proxima Nova"/>
              <a:buNone/>
              <a:defRPr sz="3600" b="1">
                <a:solidFill>
                  <a:srgbClr val="339EDD"/>
                </a:solidFill>
                <a:latin typeface="Proxima Nova"/>
                <a:ea typeface="Proxima Nova"/>
                <a:cs typeface="Proxima Nova"/>
                <a:sym typeface="Proxima Nova"/>
              </a:defRPr>
            </a:lvl1pPr>
            <a:lvl2pPr lvl="1" algn="l">
              <a:lnSpc>
                <a:spcPct val="100000"/>
              </a:lnSpc>
              <a:spcBef>
                <a:spcPts val="0"/>
              </a:spcBef>
              <a:spcAft>
                <a:spcPts val="0"/>
              </a:spcAft>
              <a:buClr>
                <a:srgbClr val="339EDD"/>
              </a:buClr>
              <a:buSzPts val="3600"/>
              <a:buNone/>
              <a:defRPr sz="3600" b="1">
                <a:solidFill>
                  <a:srgbClr val="339EDD"/>
                </a:solidFill>
              </a:defRPr>
            </a:lvl2pPr>
            <a:lvl3pPr lvl="2" algn="l">
              <a:lnSpc>
                <a:spcPct val="100000"/>
              </a:lnSpc>
              <a:spcBef>
                <a:spcPts val="0"/>
              </a:spcBef>
              <a:spcAft>
                <a:spcPts val="0"/>
              </a:spcAft>
              <a:buClr>
                <a:srgbClr val="339EDD"/>
              </a:buClr>
              <a:buSzPts val="3600"/>
              <a:buNone/>
              <a:defRPr sz="3600" b="1">
                <a:solidFill>
                  <a:srgbClr val="339EDD"/>
                </a:solidFill>
              </a:defRPr>
            </a:lvl3pPr>
            <a:lvl4pPr lvl="3" algn="l">
              <a:lnSpc>
                <a:spcPct val="100000"/>
              </a:lnSpc>
              <a:spcBef>
                <a:spcPts val="0"/>
              </a:spcBef>
              <a:spcAft>
                <a:spcPts val="0"/>
              </a:spcAft>
              <a:buClr>
                <a:srgbClr val="339EDD"/>
              </a:buClr>
              <a:buSzPts val="3600"/>
              <a:buNone/>
              <a:defRPr sz="3600" b="1">
                <a:solidFill>
                  <a:srgbClr val="339EDD"/>
                </a:solidFill>
              </a:defRPr>
            </a:lvl4pPr>
            <a:lvl5pPr lvl="4" algn="l">
              <a:lnSpc>
                <a:spcPct val="100000"/>
              </a:lnSpc>
              <a:spcBef>
                <a:spcPts val="0"/>
              </a:spcBef>
              <a:spcAft>
                <a:spcPts val="0"/>
              </a:spcAft>
              <a:buClr>
                <a:srgbClr val="339EDD"/>
              </a:buClr>
              <a:buSzPts val="3600"/>
              <a:buNone/>
              <a:defRPr sz="3600" b="1">
                <a:solidFill>
                  <a:srgbClr val="339EDD"/>
                </a:solidFill>
              </a:defRPr>
            </a:lvl5pPr>
            <a:lvl6pPr lvl="5" algn="l">
              <a:lnSpc>
                <a:spcPct val="100000"/>
              </a:lnSpc>
              <a:spcBef>
                <a:spcPts val="0"/>
              </a:spcBef>
              <a:spcAft>
                <a:spcPts val="0"/>
              </a:spcAft>
              <a:buClr>
                <a:srgbClr val="339EDD"/>
              </a:buClr>
              <a:buSzPts val="3600"/>
              <a:buNone/>
              <a:defRPr sz="3600" b="1">
                <a:solidFill>
                  <a:srgbClr val="339EDD"/>
                </a:solidFill>
              </a:defRPr>
            </a:lvl6pPr>
            <a:lvl7pPr lvl="6" algn="l">
              <a:lnSpc>
                <a:spcPct val="100000"/>
              </a:lnSpc>
              <a:spcBef>
                <a:spcPts val="0"/>
              </a:spcBef>
              <a:spcAft>
                <a:spcPts val="0"/>
              </a:spcAft>
              <a:buClr>
                <a:srgbClr val="339EDD"/>
              </a:buClr>
              <a:buSzPts val="3600"/>
              <a:buNone/>
              <a:defRPr sz="3600" b="1">
                <a:solidFill>
                  <a:srgbClr val="339EDD"/>
                </a:solidFill>
              </a:defRPr>
            </a:lvl7pPr>
            <a:lvl8pPr lvl="7" algn="l">
              <a:lnSpc>
                <a:spcPct val="100000"/>
              </a:lnSpc>
              <a:spcBef>
                <a:spcPts val="0"/>
              </a:spcBef>
              <a:spcAft>
                <a:spcPts val="0"/>
              </a:spcAft>
              <a:buClr>
                <a:srgbClr val="339EDD"/>
              </a:buClr>
              <a:buSzPts val="3600"/>
              <a:buNone/>
              <a:defRPr sz="3600" b="1">
                <a:solidFill>
                  <a:srgbClr val="339EDD"/>
                </a:solidFill>
              </a:defRPr>
            </a:lvl8pPr>
            <a:lvl9pPr lvl="8" algn="l">
              <a:lnSpc>
                <a:spcPct val="100000"/>
              </a:lnSpc>
              <a:spcBef>
                <a:spcPts val="0"/>
              </a:spcBef>
              <a:spcAft>
                <a:spcPts val="0"/>
              </a:spcAft>
              <a:buClr>
                <a:srgbClr val="339EDD"/>
              </a:buClr>
              <a:buSzPts val="3600"/>
              <a:buNone/>
              <a:defRPr sz="3600" b="1">
                <a:solidFill>
                  <a:srgbClr val="339EDD"/>
                </a:solidFill>
              </a:defRPr>
            </a:lvl9pPr>
          </a:lstStyle>
          <a:p>
            <a:endParaRPr/>
          </a:p>
        </p:txBody>
      </p:sp>
      <p:sp>
        <p:nvSpPr>
          <p:cNvPr id="165" name="Google Shape;165;p10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Autofit/>
          </a:bodyPr>
          <a:lstStyle>
            <a:lvl1pPr marL="457200" lvl="0" indent="-349250" algn="l">
              <a:lnSpc>
                <a:spcPct val="115000"/>
              </a:lnSpc>
              <a:spcBef>
                <a:spcPts val="0"/>
              </a:spcBef>
              <a:spcAft>
                <a:spcPts val="0"/>
              </a:spcAft>
              <a:buClr>
                <a:srgbClr val="000000"/>
              </a:buClr>
              <a:buSzPts val="1900"/>
              <a:buFont typeface="Proxima Nova"/>
              <a:buChar char="●"/>
              <a:defRPr>
                <a:solidFill>
                  <a:srgbClr val="000000"/>
                </a:solidFill>
                <a:latin typeface="Proxima Nova"/>
                <a:ea typeface="Proxima Nova"/>
                <a:cs typeface="Proxima Nova"/>
                <a:sym typeface="Proxima Nova"/>
              </a:defRPr>
            </a:lvl1pPr>
            <a:lvl2pPr marL="914400" lvl="1" indent="-317500" algn="l">
              <a:lnSpc>
                <a:spcPct val="115000"/>
              </a:lnSpc>
              <a:spcBef>
                <a:spcPts val="1600"/>
              </a:spcBef>
              <a:spcAft>
                <a:spcPts val="0"/>
              </a:spcAft>
              <a:buClr>
                <a:srgbClr val="000000"/>
              </a:buClr>
              <a:buSzPts val="1400"/>
              <a:buFont typeface="Proxima Nova"/>
              <a:buChar char="○"/>
              <a:defRPr>
                <a:solidFill>
                  <a:srgbClr val="000000"/>
                </a:solidFill>
                <a:latin typeface="Proxima Nova"/>
                <a:ea typeface="Proxima Nova"/>
                <a:cs typeface="Proxima Nova"/>
                <a:sym typeface="Proxima Nova"/>
              </a:defRPr>
            </a:lvl2pPr>
            <a:lvl3pPr marL="1371600" lvl="2" indent="-317500" algn="l">
              <a:lnSpc>
                <a:spcPct val="115000"/>
              </a:lnSpc>
              <a:spcBef>
                <a:spcPts val="1600"/>
              </a:spcBef>
              <a:spcAft>
                <a:spcPts val="0"/>
              </a:spcAft>
              <a:buClr>
                <a:srgbClr val="000000"/>
              </a:buClr>
              <a:buSzPts val="1400"/>
              <a:buFont typeface="Proxima Nova"/>
              <a:buChar char="■"/>
              <a:defRPr>
                <a:solidFill>
                  <a:srgbClr val="000000"/>
                </a:solidFill>
                <a:latin typeface="Proxima Nova"/>
                <a:ea typeface="Proxima Nova"/>
                <a:cs typeface="Proxima Nova"/>
                <a:sym typeface="Proxima Nova"/>
              </a:defRPr>
            </a:lvl3pPr>
            <a:lvl4pPr marL="1828800" lvl="3" indent="-317500" algn="l">
              <a:lnSpc>
                <a:spcPct val="115000"/>
              </a:lnSpc>
              <a:spcBef>
                <a:spcPts val="1600"/>
              </a:spcBef>
              <a:spcAft>
                <a:spcPts val="0"/>
              </a:spcAft>
              <a:buClr>
                <a:srgbClr val="000000"/>
              </a:buClr>
              <a:buSzPts val="1400"/>
              <a:buFont typeface="Proxima Nova"/>
              <a:buChar char="●"/>
              <a:defRPr>
                <a:solidFill>
                  <a:srgbClr val="000000"/>
                </a:solidFill>
                <a:latin typeface="Proxima Nova"/>
                <a:ea typeface="Proxima Nova"/>
                <a:cs typeface="Proxima Nova"/>
                <a:sym typeface="Proxima Nova"/>
              </a:defRPr>
            </a:lvl4pPr>
            <a:lvl5pPr marL="2286000" lvl="4" indent="-285750" algn="l">
              <a:lnSpc>
                <a:spcPct val="115000"/>
              </a:lnSpc>
              <a:spcBef>
                <a:spcPts val="1600"/>
              </a:spcBef>
              <a:spcAft>
                <a:spcPts val="0"/>
              </a:spcAft>
              <a:buClr>
                <a:srgbClr val="000000"/>
              </a:buClr>
              <a:buSzPts val="900"/>
              <a:buFont typeface="Proxima Nova"/>
              <a:buChar char="○"/>
              <a:defRPr>
                <a:solidFill>
                  <a:srgbClr val="000000"/>
                </a:solidFill>
                <a:latin typeface="Proxima Nova"/>
                <a:ea typeface="Proxima Nova"/>
                <a:cs typeface="Proxima Nova"/>
                <a:sym typeface="Proxima Nova"/>
              </a:defRPr>
            </a:lvl5pPr>
            <a:lvl6pPr marL="2743200" lvl="5" indent="-285750" algn="l">
              <a:lnSpc>
                <a:spcPct val="115000"/>
              </a:lnSpc>
              <a:spcBef>
                <a:spcPts val="1600"/>
              </a:spcBef>
              <a:spcAft>
                <a:spcPts val="0"/>
              </a:spcAft>
              <a:buClr>
                <a:srgbClr val="000000"/>
              </a:buClr>
              <a:buSzPts val="900"/>
              <a:buFont typeface="Proxima Nova"/>
              <a:buChar char="■"/>
              <a:defRPr>
                <a:solidFill>
                  <a:srgbClr val="000000"/>
                </a:solidFill>
                <a:latin typeface="Proxima Nova"/>
                <a:ea typeface="Proxima Nova"/>
                <a:cs typeface="Proxima Nova"/>
                <a:sym typeface="Proxima Nova"/>
              </a:defRPr>
            </a:lvl6pPr>
            <a:lvl7pPr marL="3200400" lvl="6" indent="-317500" algn="l">
              <a:lnSpc>
                <a:spcPct val="115000"/>
              </a:lnSpc>
              <a:spcBef>
                <a:spcPts val="1600"/>
              </a:spcBef>
              <a:spcAft>
                <a:spcPts val="0"/>
              </a:spcAft>
              <a:buClr>
                <a:srgbClr val="000000"/>
              </a:buClr>
              <a:buSzPts val="1400"/>
              <a:buFont typeface="Proxima Nova"/>
              <a:buChar char="●"/>
              <a:defRPr>
                <a:solidFill>
                  <a:srgbClr val="000000"/>
                </a:solidFill>
                <a:latin typeface="Proxima Nova"/>
                <a:ea typeface="Proxima Nova"/>
                <a:cs typeface="Proxima Nova"/>
                <a:sym typeface="Proxima Nova"/>
              </a:defRPr>
            </a:lvl7pPr>
            <a:lvl8pPr marL="3657600" lvl="7" indent="-285750" algn="l">
              <a:lnSpc>
                <a:spcPct val="115000"/>
              </a:lnSpc>
              <a:spcBef>
                <a:spcPts val="1600"/>
              </a:spcBef>
              <a:spcAft>
                <a:spcPts val="0"/>
              </a:spcAft>
              <a:buClr>
                <a:srgbClr val="000000"/>
              </a:buClr>
              <a:buSzPts val="900"/>
              <a:buFont typeface="Proxima Nova"/>
              <a:buChar char="○"/>
              <a:defRPr>
                <a:solidFill>
                  <a:srgbClr val="000000"/>
                </a:solidFill>
                <a:latin typeface="Proxima Nova"/>
                <a:ea typeface="Proxima Nova"/>
                <a:cs typeface="Proxima Nova"/>
                <a:sym typeface="Proxima Nova"/>
              </a:defRPr>
            </a:lvl8pPr>
            <a:lvl9pPr marL="4114800" lvl="8" indent="-285750" algn="l">
              <a:lnSpc>
                <a:spcPct val="115000"/>
              </a:lnSpc>
              <a:spcBef>
                <a:spcPts val="1600"/>
              </a:spcBef>
              <a:spcAft>
                <a:spcPts val="1600"/>
              </a:spcAft>
              <a:buClr>
                <a:srgbClr val="000000"/>
              </a:buClr>
              <a:buSzPts val="900"/>
              <a:buFont typeface="Proxima Nova"/>
              <a:buChar char="■"/>
              <a:defRPr>
                <a:solidFill>
                  <a:srgbClr val="000000"/>
                </a:solidFill>
                <a:latin typeface="Proxima Nova"/>
                <a:ea typeface="Proxima Nova"/>
                <a:cs typeface="Proxima Nova"/>
                <a:sym typeface="Proxima Nova"/>
              </a:defRPr>
            </a:lvl9pPr>
          </a:lstStyle>
          <a:p>
            <a:endParaRPr/>
          </a:p>
        </p:txBody>
      </p:sp>
      <p:sp>
        <p:nvSpPr>
          <p:cNvPr id="166" name="Google Shape;166;p101"/>
          <p:cNvSpPr txBox="1">
            <a:spLocks noGrp="1"/>
          </p:cNvSpPr>
          <p:nvPr>
            <p:ph type="subTitle" idx="2"/>
          </p:nvPr>
        </p:nvSpPr>
        <p:spPr>
          <a:xfrm>
            <a:off x="3367125" y="4728073"/>
            <a:ext cx="4734000" cy="353400"/>
          </a:xfrm>
          <a:prstGeom prst="rect">
            <a:avLst/>
          </a:prstGeom>
          <a:noFill/>
          <a:ln>
            <a:noFill/>
          </a:ln>
        </p:spPr>
        <p:txBody>
          <a:bodyPr spcFirstLastPara="1" wrap="square" lIns="91425" tIns="91425" rIns="91425" bIns="91425" anchor="b" anchorCtr="0">
            <a:noAutofit/>
          </a:bodyPr>
          <a:lstStyle>
            <a:lvl1pPr lvl="0" algn="r">
              <a:lnSpc>
                <a:spcPct val="100000"/>
              </a:lnSpc>
              <a:spcBef>
                <a:spcPts val="0"/>
              </a:spcBef>
              <a:spcAft>
                <a:spcPts val="0"/>
              </a:spcAft>
              <a:buSzPts val="1900"/>
              <a:buNone/>
              <a:defRPr sz="1000" b="1">
                <a:solidFill>
                  <a:srgbClr val="FFFFFF"/>
                </a:solidFill>
                <a:highlight>
                  <a:srgbClr val="CF1B41"/>
                </a:highlight>
              </a:defRPr>
            </a:lvl1pPr>
            <a:lvl2pPr lvl="1" algn="l">
              <a:lnSpc>
                <a:spcPct val="115000"/>
              </a:lnSpc>
              <a:spcBef>
                <a:spcPts val="0"/>
              </a:spcBef>
              <a:spcAft>
                <a:spcPts val="0"/>
              </a:spcAft>
              <a:buSzPts val="1400"/>
              <a:buNone/>
              <a:defRPr/>
            </a:lvl2pPr>
            <a:lvl3pPr lvl="2" algn="l">
              <a:lnSpc>
                <a:spcPct val="115000"/>
              </a:lnSpc>
              <a:spcBef>
                <a:spcPts val="1600"/>
              </a:spcBef>
              <a:spcAft>
                <a:spcPts val="0"/>
              </a:spcAft>
              <a:buSzPts val="1400"/>
              <a:buNone/>
              <a:defRPr/>
            </a:lvl3pPr>
            <a:lvl4pPr lvl="3" algn="l">
              <a:lnSpc>
                <a:spcPct val="115000"/>
              </a:lnSpc>
              <a:spcBef>
                <a:spcPts val="1600"/>
              </a:spcBef>
              <a:spcAft>
                <a:spcPts val="0"/>
              </a:spcAft>
              <a:buSzPts val="1400"/>
              <a:buNone/>
              <a:defRPr/>
            </a:lvl4pPr>
            <a:lvl5pPr lvl="4" algn="l">
              <a:lnSpc>
                <a:spcPct val="115000"/>
              </a:lnSpc>
              <a:spcBef>
                <a:spcPts val="1600"/>
              </a:spcBef>
              <a:spcAft>
                <a:spcPts val="0"/>
              </a:spcAft>
              <a:buSzPts val="900"/>
              <a:buNone/>
              <a:defRPr/>
            </a:lvl5pPr>
            <a:lvl6pPr lvl="5" algn="l">
              <a:lnSpc>
                <a:spcPct val="115000"/>
              </a:lnSpc>
              <a:spcBef>
                <a:spcPts val="1600"/>
              </a:spcBef>
              <a:spcAft>
                <a:spcPts val="0"/>
              </a:spcAft>
              <a:buSzPts val="900"/>
              <a:buNone/>
              <a:defRPr/>
            </a:lvl6pPr>
            <a:lvl7pPr lvl="6" algn="l">
              <a:lnSpc>
                <a:spcPct val="115000"/>
              </a:lnSpc>
              <a:spcBef>
                <a:spcPts val="1600"/>
              </a:spcBef>
              <a:spcAft>
                <a:spcPts val="0"/>
              </a:spcAft>
              <a:buSzPts val="1400"/>
              <a:buNone/>
              <a:defRPr/>
            </a:lvl7pPr>
            <a:lvl8pPr lvl="7" algn="l">
              <a:lnSpc>
                <a:spcPct val="115000"/>
              </a:lnSpc>
              <a:spcBef>
                <a:spcPts val="1600"/>
              </a:spcBef>
              <a:spcAft>
                <a:spcPts val="0"/>
              </a:spcAft>
              <a:buSzPts val="900"/>
              <a:buNone/>
              <a:defRPr/>
            </a:lvl8pPr>
            <a:lvl9pPr lvl="8" algn="l">
              <a:lnSpc>
                <a:spcPct val="115000"/>
              </a:lnSpc>
              <a:spcBef>
                <a:spcPts val="1600"/>
              </a:spcBef>
              <a:spcAft>
                <a:spcPts val="1600"/>
              </a:spcAft>
              <a:buSzPts val="900"/>
              <a:buNone/>
              <a:defRPr/>
            </a:lvl9pPr>
          </a:lstStyle>
          <a:p>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Center Headline">
  <p:cSld name="BIG_NUMBER_1">
    <p:bg>
      <p:bgPr>
        <a:solidFill>
          <a:schemeClr val="accent5"/>
        </a:solidFill>
        <a:effectLst/>
      </p:bgPr>
    </p:bg>
    <p:spTree>
      <p:nvGrpSpPr>
        <p:cNvPr id="1" name="Shape 167"/>
        <p:cNvGrpSpPr/>
        <p:nvPr/>
      </p:nvGrpSpPr>
      <p:grpSpPr>
        <a:xfrm>
          <a:off x="0" y="0"/>
          <a:ext cx="0" cy="0"/>
          <a:chOff x="0" y="0"/>
          <a:chExt cx="0" cy="0"/>
        </a:xfrm>
      </p:grpSpPr>
      <p:sp>
        <p:nvSpPr>
          <p:cNvPr id="168" name="Google Shape;168;p102"/>
          <p:cNvSpPr txBox="1">
            <a:spLocks noGrp="1"/>
          </p:cNvSpPr>
          <p:nvPr>
            <p:ph type="title"/>
          </p:nvPr>
        </p:nvSpPr>
        <p:spPr>
          <a:xfrm>
            <a:off x="311700" y="1815450"/>
            <a:ext cx="8520600" cy="1512600"/>
          </a:xfrm>
          <a:prstGeom prst="rect">
            <a:avLst/>
          </a:prstGeom>
          <a:noFill/>
          <a:ln>
            <a:noFill/>
          </a:ln>
        </p:spPr>
        <p:txBody>
          <a:bodyPr spcFirstLastPara="1" wrap="square" lIns="91425" tIns="91425" rIns="91425" bIns="91425" anchor="ctr" anchorCtr="0">
            <a:noAutofit/>
          </a:bodyPr>
          <a:lstStyle>
            <a:lvl1pPr lvl="0" algn="ctr">
              <a:lnSpc>
                <a:spcPct val="100000"/>
              </a:lnSpc>
              <a:spcBef>
                <a:spcPts val="0"/>
              </a:spcBef>
              <a:spcAft>
                <a:spcPts val="0"/>
              </a:spcAft>
              <a:buSzPts val="4400"/>
              <a:buNone/>
              <a:defRPr sz="3000" b="1">
                <a:solidFill>
                  <a:schemeClr val="dk1"/>
                </a:solidFill>
                <a:latin typeface="Heebo"/>
                <a:ea typeface="Heebo"/>
                <a:cs typeface="Heebo"/>
                <a:sym typeface="Heebo"/>
              </a:defRPr>
            </a:lvl1pPr>
            <a:lvl2pPr lvl="1" algn="ctr">
              <a:lnSpc>
                <a:spcPct val="100000"/>
              </a:lnSpc>
              <a:spcBef>
                <a:spcPts val="0"/>
              </a:spcBef>
              <a:spcAft>
                <a:spcPts val="0"/>
              </a:spcAft>
              <a:buSzPts val="2800"/>
              <a:buNone/>
              <a:defRPr sz="3000" b="1">
                <a:latin typeface="Heebo"/>
                <a:ea typeface="Heebo"/>
                <a:cs typeface="Heebo"/>
                <a:sym typeface="Heebo"/>
              </a:defRPr>
            </a:lvl2pPr>
            <a:lvl3pPr lvl="2" algn="ctr">
              <a:lnSpc>
                <a:spcPct val="100000"/>
              </a:lnSpc>
              <a:spcBef>
                <a:spcPts val="0"/>
              </a:spcBef>
              <a:spcAft>
                <a:spcPts val="0"/>
              </a:spcAft>
              <a:buSzPts val="2800"/>
              <a:buNone/>
              <a:defRPr sz="3000" b="1">
                <a:latin typeface="Heebo"/>
                <a:ea typeface="Heebo"/>
                <a:cs typeface="Heebo"/>
                <a:sym typeface="Heebo"/>
              </a:defRPr>
            </a:lvl3pPr>
            <a:lvl4pPr lvl="3" algn="ctr">
              <a:lnSpc>
                <a:spcPct val="100000"/>
              </a:lnSpc>
              <a:spcBef>
                <a:spcPts val="0"/>
              </a:spcBef>
              <a:spcAft>
                <a:spcPts val="0"/>
              </a:spcAft>
              <a:buSzPts val="2800"/>
              <a:buNone/>
              <a:defRPr sz="3000" b="1">
                <a:latin typeface="Heebo"/>
                <a:ea typeface="Heebo"/>
                <a:cs typeface="Heebo"/>
                <a:sym typeface="Heebo"/>
              </a:defRPr>
            </a:lvl4pPr>
            <a:lvl5pPr lvl="4" algn="ctr">
              <a:lnSpc>
                <a:spcPct val="100000"/>
              </a:lnSpc>
              <a:spcBef>
                <a:spcPts val="0"/>
              </a:spcBef>
              <a:spcAft>
                <a:spcPts val="0"/>
              </a:spcAft>
              <a:buSzPts val="2800"/>
              <a:buNone/>
              <a:defRPr sz="3000" b="1">
                <a:latin typeface="Heebo"/>
                <a:ea typeface="Heebo"/>
                <a:cs typeface="Heebo"/>
                <a:sym typeface="Heebo"/>
              </a:defRPr>
            </a:lvl5pPr>
            <a:lvl6pPr lvl="5" algn="ctr">
              <a:lnSpc>
                <a:spcPct val="100000"/>
              </a:lnSpc>
              <a:spcBef>
                <a:spcPts val="0"/>
              </a:spcBef>
              <a:spcAft>
                <a:spcPts val="0"/>
              </a:spcAft>
              <a:buSzPts val="2800"/>
              <a:buNone/>
              <a:defRPr sz="3000" b="1">
                <a:latin typeface="Heebo"/>
                <a:ea typeface="Heebo"/>
                <a:cs typeface="Heebo"/>
                <a:sym typeface="Heebo"/>
              </a:defRPr>
            </a:lvl6pPr>
            <a:lvl7pPr lvl="6" algn="ctr">
              <a:lnSpc>
                <a:spcPct val="100000"/>
              </a:lnSpc>
              <a:spcBef>
                <a:spcPts val="0"/>
              </a:spcBef>
              <a:spcAft>
                <a:spcPts val="0"/>
              </a:spcAft>
              <a:buSzPts val="2800"/>
              <a:buNone/>
              <a:defRPr sz="3000" b="1">
                <a:latin typeface="Heebo"/>
                <a:ea typeface="Heebo"/>
                <a:cs typeface="Heebo"/>
                <a:sym typeface="Heebo"/>
              </a:defRPr>
            </a:lvl7pPr>
            <a:lvl8pPr lvl="7" algn="ctr">
              <a:lnSpc>
                <a:spcPct val="100000"/>
              </a:lnSpc>
              <a:spcBef>
                <a:spcPts val="0"/>
              </a:spcBef>
              <a:spcAft>
                <a:spcPts val="0"/>
              </a:spcAft>
              <a:buSzPts val="2800"/>
              <a:buNone/>
              <a:defRPr sz="3000" b="1">
                <a:latin typeface="Heebo"/>
                <a:ea typeface="Heebo"/>
                <a:cs typeface="Heebo"/>
                <a:sym typeface="Heebo"/>
              </a:defRPr>
            </a:lvl8pPr>
            <a:lvl9pPr lvl="8" algn="ctr">
              <a:lnSpc>
                <a:spcPct val="100000"/>
              </a:lnSpc>
              <a:spcBef>
                <a:spcPts val="0"/>
              </a:spcBef>
              <a:spcAft>
                <a:spcPts val="0"/>
              </a:spcAft>
              <a:buSzPts val="2800"/>
              <a:buNone/>
              <a:defRPr sz="3000" b="1">
                <a:latin typeface="Heebo"/>
                <a:ea typeface="Heebo"/>
                <a:cs typeface="Heebo"/>
                <a:sym typeface="Heebo"/>
              </a:defRPr>
            </a:lvl9pPr>
          </a:lstStyle>
          <a:p>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TITLE_AND_BODY_3">
  <p:cSld name="TITLE_AND_BODY_3">
    <p:spTree>
      <p:nvGrpSpPr>
        <p:cNvPr id="1" name="Shape 169"/>
        <p:cNvGrpSpPr/>
        <p:nvPr/>
      </p:nvGrpSpPr>
      <p:grpSpPr>
        <a:xfrm>
          <a:off x="0" y="0"/>
          <a:ext cx="0" cy="0"/>
          <a:chOff x="0" y="0"/>
          <a:chExt cx="0" cy="0"/>
        </a:xfrm>
      </p:grpSpPr>
      <p:sp>
        <p:nvSpPr>
          <p:cNvPr id="170" name="Google Shape;170;p103"/>
          <p:cNvSpPr txBox="1">
            <a:spLocks noGrp="1"/>
          </p:cNvSpPr>
          <p:nvPr>
            <p:ph type="title"/>
          </p:nvPr>
        </p:nvSpPr>
        <p:spPr>
          <a:xfrm>
            <a:off x="311700" y="97475"/>
            <a:ext cx="8520600" cy="920400"/>
          </a:xfrm>
          <a:prstGeom prst="rect">
            <a:avLst/>
          </a:prstGeom>
          <a:noFill/>
          <a:ln>
            <a:noFill/>
          </a:ln>
        </p:spPr>
        <p:txBody>
          <a:bodyPr spcFirstLastPara="1" wrap="square" lIns="91425" tIns="91425" rIns="91425" bIns="91425" anchor="b" anchorCtr="0">
            <a:noAutofit/>
          </a:bodyPr>
          <a:lstStyle>
            <a:lvl1pPr lvl="0" algn="l">
              <a:lnSpc>
                <a:spcPct val="100000"/>
              </a:lnSpc>
              <a:spcBef>
                <a:spcPts val="0"/>
              </a:spcBef>
              <a:spcAft>
                <a:spcPts val="0"/>
              </a:spcAft>
              <a:buClr>
                <a:srgbClr val="339EDD"/>
              </a:buClr>
              <a:buSzPts val="3600"/>
              <a:buFont typeface="Proxima Nova"/>
              <a:buNone/>
              <a:defRPr sz="3600" b="1">
                <a:solidFill>
                  <a:srgbClr val="339EDD"/>
                </a:solidFill>
                <a:latin typeface="Proxima Nova"/>
                <a:ea typeface="Proxima Nova"/>
                <a:cs typeface="Proxima Nova"/>
                <a:sym typeface="Proxima Nova"/>
              </a:defRPr>
            </a:lvl1pPr>
            <a:lvl2pPr lvl="1" algn="l">
              <a:lnSpc>
                <a:spcPct val="100000"/>
              </a:lnSpc>
              <a:spcBef>
                <a:spcPts val="0"/>
              </a:spcBef>
              <a:spcAft>
                <a:spcPts val="0"/>
              </a:spcAft>
              <a:buClr>
                <a:srgbClr val="339EDD"/>
              </a:buClr>
              <a:buSzPts val="3600"/>
              <a:buNone/>
              <a:defRPr sz="3600" b="1">
                <a:solidFill>
                  <a:srgbClr val="339EDD"/>
                </a:solidFill>
              </a:defRPr>
            </a:lvl2pPr>
            <a:lvl3pPr lvl="2" algn="l">
              <a:lnSpc>
                <a:spcPct val="100000"/>
              </a:lnSpc>
              <a:spcBef>
                <a:spcPts val="0"/>
              </a:spcBef>
              <a:spcAft>
                <a:spcPts val="0"/>
              </a:spcAft>
              <a:buClr>
                <a:srgbClr val="339EDD"/>
              </a:buClr>
              <a:buSzPts val="3600"/>
              <a:buNone/>
              <a:defRPr sz="3600" b="1">
                <a:solidFill>
                  <a:srgbClr val="339EDD"/>
                </a:solidFill>
              </a:defRPr>
            </a:lvl3pPr>
            <a:lvl4pPr lvl="3" algn="l">
              <a:lnSpc>
                <a:spcPct val="100000"/>
              </a:lnSpc>
              <a:spcBef>
                <a:spcPts val="0"/>
              </a:spcBef>
              <a:spcAft>
                <a:spcPts val="0"/>
              </a:spcAft>
              <a:buClr>
                <a:srgbClr val="339EDD"/>
              </a:buClr>
              <a:buSzPts val="3600"/>
              <a:buNone/>
              <a:defRPr sz="3600" b="1">
                <a:solidFill>
                  <a:srgbClr val="339EDD"/>
                </a:solidFill>
              </a:defRPr>
            </a:lvl4pPr>
            <a:lvl5pPr lvl="4" algn="l">
              <a:lnSpc>
                <a:spcPct val="100000"/>
              </a:lnSpc>
              <a:spcBef>
                <a:spcPts val="0"/>
              </a:spcBef>
              <a:spcAft>
                <a:spcPts val="0"/>
              </a:spcAft>
              <a:buClr>
                <a:srgbClr val="339EDD"/>
              </a:buClr>
              <a:buSzPts val="3600"/>
              <a:buNone/>
              <a:defRPr sz="3600" b="1">
                <a:solidFill>
                  <a:srgbClr val="339EDD"/>
                </a:solidFill>
              </a:defRPr>
            </a:lvl5pPr>
            <a:lvl6pPr lvl="5" algn="l">
              <a:lnSpc>
                <a:spcPct val="100000"/>
              </a:lnSpc>
              <a:spcBef>
                <a:spcPts val="0"/>
              </a:spcBef>
              <a:spcAft>
                <a:spcPts val="0"/>
              </a:spcAft>
              <a:buClr>
                <a:srgbClr val="339EDD"/>
              </a:buClr>
              <a:buSzPts val="3600"/>
              <a:buNone/>
              <a:defRPr sz="3600" b="1">
                <a:solidFill>
                  <a:srgbClr val="339EDD"/>
                </a:solidFill>
              </a:defRPr>
            </a:lvl6pPr>
            <a:lvl7pPr lvl="6" algn="l">
              <a:lnSpc>
                <a:spcPct val="100000"/>
              </a:lnSpc>
              <a:spcBef>
                <a:spcPts val="0"/>
              </a:spcBef>
              <a:spcAft>
                <a:spcPts val="0"/>
              </a:spcAft>
              <a:buClr>
                <a:srgbClr val="339EDD"/>
              </a:buClr>
              <a:buSzPts val="3600"/>
              <a:buNone/>
              <a:defRPr sz="3600" b="1">
                <a:solidFill>
                  <a:srgbClr val="339EDD"/>
                </a:solidFill>
              </a:defRPr>
            </a:lvl7pPr>
            <a:lvl8pPr lvl="7" algn="l">
              <a:lnSpc>
                <a:spcPct val="100000"/>
              </a:lnSpc>
              <a:spcBef>
                <a:spcPts val="0"/>
              </a:spcBef>
              <a:spcAft>
                <a:spcPts val="0"/>
              </a:spcAft>
              <a:buClr>
                <a:srgbClr val="339EDD"/>
              </a:buClr>
              <a:buSzPts val="3600"/>
              <a:buNone/>
              <a:defRPr sz="3600" b="1">
                <a:solidFill>
                  <a:srgbClr val="339EDD"/>
                </a:solidFill>
              </a:defRPr>
            </a:lvl8pPr>
            <a:lvl9pPr lvl="8" algn="l">
              <a:lnSpc>
                <a:spcPct val="100000"/>
              </a:lnSpc>
              <a:spcBef>
                <a:spcPts val="0"/>
              </a:spcBef>
              <a:spcAft>
                <a:spcPts val="0"/>
              </a:spcAft>
              <a:buClr>
                <a:srgbClr val="339EDD"/>
              </a:buClr>
              <a:buSzPts val="3600"/>
              <a:buNone/>
              <a:defRPr sz="3600" b="1">
                <a:solidFill>
                  <a:srgbClr val="339EDD"/>
                </a:solidFill>
              </a:defRPr>
            </a:lvl9pPr>
          </a:lstStyle>
          <a:p>
            <a:endParaRPr/>
          </a:p>
        </p:txBody>
      </p:sp>
      <p:sp>
        <p:nvSpPr>
          <p:cNvPr id="171" name="Google Shape;171;p103"/>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Autofit/>
          </a:bodyPr>
          <a:lstStyle>
            <a:lvl1pPr marL="457200" lvl="0" indent="-349250" algn="l">
              <a:lnSpc>
                <a:spcPct val="115000"/>
              </a:lnSpc>
              <a:spcBef>
                <a:spcPts val="0"/>
              </a:spcBef>
              <a:spcAft>
                <a:spcPts val="0"/>
              </a:spcAft>
              <a:buClr>
                <a:srgbClr val="000000"/>
              </a:buClr>
              <a:buSzPts val="1900"/>
              <a:buFont typeface="Proxima Nova"/>
              <a:buChar char="●"/>
              <a:defRPr>
                <a:solidFill>
                  <a:srgbClr val="000000"/>
                </a:solidFill>
                <a:latin typeface="Proxima Nova"/>
                <a:ea typeface="Proxima Nova"/>
                <a:cs typeface="Proxima Nova"/>
                <a:sym typeface="Proxima Nova"/>
              </a:defRPr>
            </a:lvl1pPr>
            <a:lvl2pPr marL="914400" lvl="1" indent="-317500" algn="l">
              <a:lnSpc>
                <a:spcPct val="115000"/>
              </a:lnSpc>
              <a:spcBef>
                <a:spcPts val="1600"/>
              </a:spcBef>
              <a:spcAft>
                <a:spcPts val="0"/>
              </a:spcAft>
              <a:buClr>
                <a:srgbClr val="000000"/>
              </a:buClr>
              <a:buSzPts val="1400"/>
              <a:buFont typeface="Proxima Nova"/>
              <a:buChar char="○"/>
              <a:defRPr>
                <a:solidFill>
                  <a:srgbClr val="000000"/>
                </a:solidFill>
                <a:latin typeface="Proxima Nova"/>
                <a:ea typeface="Proxima Nova"/>
                <a:cs typeface="Proxima Nova"/>
                <a:sym typeface="Proxima Nova"/>
              </a:defRPr>
            </a:lvl2pPr>
            <a:lvl3pPr marL="1371600" lvl="2" indent="-317500" algn="l">
              <a:lnSpc>
                <a:spcPct val="115000"/>
              </a:lnSpc>
              <a:spcBef>
                <a:spcPts val="1600"/>
              </a:spcBef>
              <a:spcAft>
                <a:spcPts val="0"/>
              </a:spcAft>
              <a:buClr>
                <a:srgbClr val="000000"/>
              </a:buClr>
              <a:buSzPts val="1400"/>
              <a:buFont typeface="Proxima Nova"/>
              <a:buChar char="■"/>
              <a:defRPr>
                <a:solidFill>
                  <a:srgbClr val="000000"/>
                </a:solidFill>
                <a:latin typeface="Proxima Nova"/>
                <a:ea typeface="Proxima Nova"/>
                <a:cs typeface="Proxima Nova"/>
                <a:sym typeface="Proxima Nova"/>
              </a:defRPr>
            </a:lvl3pPr>
            <a:lvl4pPr marL="1828800" lvl="3" indent="-317500" algn="l">
              <a:lnSpc>
                <a:spcPct val="115000"/>
              </a:lnSpc>
              <a:spcBef>
                <a:spcPts val="1600"/>
              </a:spcBef>
              <a:spcAft>
                <a:spcPts val="0"/>
              </a:spcAft>
              <a:buClr>
                <a:srgbClr val="000000"/>
              </a:buClr>
              <a:buSzPts val="1400"/>
              <a:buFont typeface="Proxima Nova"/>
              <a:buChar char="●"/>
              <a:defRPr>
                <a:solidFill>
                  <a:srgbClr val="000000"/>
                </a:solidFill>
                <a:latin typeface="Proxima Nova"/>
                <a:ea typeface="Proxima Nova"/>
                <a:cs typeface="Proxima Nova"/>
                <a:sym typeface="Proxima Nova"/>
              </a:defRPr>
            </a:lvl4pPr>
            <a:lvl5pPr marL="2286000" lvl="4" indent="-285750" algn="l">
              <a:lnSpc>
                <a:spcPct val="115000"/>
              </a:lnSpc>
              <a:spcBef>
                <a:spcPts val="1600"/>
              </a:spcBef>
              <a:spcAft>
                <a:spcPts val="0"/>
              </a:spcAft>
              <a:buClr>
                <a:srgbClr val="000000"/>
              </a:buClr>
              <a:buSzPts val="900"/>
              <a:buFont typeface="Proxima Nova"/>
              <a:buChar char="○"/>
              <a:defRPr>
                <a:solidFill>
                  <a:srgbClr val="000000"/>
                </a:solidFill>
                <a:latin typeface="Proxima Nova"/>
                <a:ea typeface="Proxima Nova"/>
                <a:cs typeface="Proxima Nova"/>
                <a:sym typeface="Proxima Nova"/>
              </a:defRPr>
            </a:lvl5pPr>
            <a:lvl6pPr marL="2743200" lvl="5" indent="-285750" algn="l">
              <a:lnSpc>
                <a:spcPct val="115000"/>
              </a:lnSpc>
              <a:spcBef>
                <a:spcPts val="1600"/>
              </a:spcBef>
              <a:spcAft>
                <a:spcPts val="0"/>
              </a:spcAft>
              <a:buClr>
                <a:srgbClr val="000000"/>
              </a:buClr>
              <a:buSzPts val="900"/>
              <a:buFont typeface="Proxima Nova"/>
              <a:buChar char="■"/>
              <a:defRPr>
                <a:solidFill>
                  <a:srgbClr val="000000"/>
                </a:solidFill>
                <a:latin typeface="Proxima Nova"/>
                <a:ea typeface="Proxima Nova"/>
                <a:cs typeface="Proxima Nova"/>
                <a:sym typeface="Proxima Nova"/>
              </a:defRPr>
            </a:lvl6pPr>
            <a:lvl7pPr marL="3200400" lvl="6" indent="-317500" algn="l">
              <a:lnSpc>
                <a:spcPct val="115000"/>
              </a:lnSpc>
              <a:spcBef>
                <a:spcPts val="1600"/>
              </a:spcBef>
              <a:spcAft>
                <a:spcPts val="0"/>
              </a:spcAft>
              <a:buClr>
                <a:srgbClr val="000000"/>
              </a:buClr>
              <a:buSzPts val="1400"/>
              <a:buFont typeface="Proxima Nova"/>
              <a:buChar char="●"/>
              <a:defRPr>
                <a:solidFill>
                  <a:srgbClr val="000000"/>
                </a:solidFill>
                <a:latin typeface="Proxima Nova"/>
                <a:ea typeface="Proxima Nova"/>
                <a:cs typeface="Proxima Nova"/>
                <a:sym typeface="Proxima Nova"/>
              </a:defRPr>
            </a:lvl7pPr>
            <a:lvl8pPr marL="3657600" lvl="7" indent="-285750" algn="l">
              <a:lnSpc>
                <a:spcPct val="115000"/>
              </a:lnSpc>
              <a:spcBef>
                <a:spcPts val="1600"/>
              </a:spcBef>
              <a:spcAft>
                <a:spcPts val="0"/>
              </a:spcAft>
              <a:buClr>
                <a:srgbClr val="000000"/>
              </a:buClr>
              <a:buSzPts val="900"/>
              <a:buFont typeface="Proxima Nova"/>
              <a:buChar char="○"/>
              <a:defRPr>
                <a:solidFill>
                  <a:srgbClr val="000000"/>
                </a:solidFill>
                <a:latin typeface="Proxima Nova"/>
                <a:ea typeface="Proxima Nova"/>
                <a:cs typeface="Proxima Nova"/>
                <a:sym typeface="Proxima Nova"/>
              </a:defRPr>
            </a:lvl8pPr>
            <a:lvl9pPr marL="4114800" lvl="8" indent="-285750" algn="l">
              <a:lnSpc>
                <a:spcPct val="115000"/>
              </a:lnSpc>
              <a:spcBef>
                <a:spcPts val="1600"/>
              </a:spcBef>
              <a:spcAft>
                <a:spcPts val="1600"/>
              </a:spcAft>
              <a:buClr>
                <a:srgbClr val="000000"/>
              </a:buClr>
              <a:buSzPts val="900"/>
              <a:buFont typeface="Proxima Nova"/>
              <a:buChar char="■"/>
              <a:defRPr>
                <a:solidFill>
                  <a:srgbClr val="000000"/>
                </a:solidFill>
                <a:latin typeface="Proxima Nova"/>
                <a:ea typeface="Proxima Nova"/>
                <a:cs typeface="Proxima Nova"/>
                <a:sym typeface="Proxima Nova"/>
              </a:defRPr>
            </a:lvl9pPr>
          </a:lstStyle>
          <a:p>
            <a:endParaRPr/>
          </a:p>
        </p:txBody>
      </p:sp>
      <p:sp>
        <p:nvSpPr>
          <p:cNvPr id="172" name="Google Shape;172;p103"/>
          <p:cNvSpPr txBox="1">
            <a:spLocks noGrp="1"/>
          </p:cNvSpPr>
          <p:nvPr>
            <p:ph type="subTitle" idx="2"/>
          </p:nvPr>
        </p:nvSpPr>
        <p:spPr>
          <a:xfrm>
            <a:off x="3367125" y="4728073"/>
            <a:ext cx="4734000" cy="353400"/>
          </a:xfrm>
          <a:prstGeom prst="rect">
            <a:avLst/>
          </a:prstGeom>
          <a:noFill/>
          <a:ln>
            <a:noFill/>
          </a:ln>
        </p:spPr>
        <p:txBody>
          <a:bodyPr spcFirstLastPara="1" wrap="square" lIns="91425" tIns="91425" rIns="91425" bIns="91425" anchor="b" anchorCtr="0">
            <a:noAutofit/>
          </a:bodyPr>
          <a:lstStyle>
            <a:lvl1pPr lvl="0" algn="r">
              <a:lnSpc>
                <a:spcPct val="100000"/>
              </a:lnSpc>
              <a:spcBef>
                <a:spcPts val="0"/>
              </a:spcBef>
              <a:spcAft>
                <a:spcPts val="0"/>
              </a:spcAft>
              <a:buSzPts val="1900"/>
              <a:buNone/>
              <a:defRPr sz="1000" b="1">
                <a:solidFill>
                  <a:srgbClr val="FFFFFF"/>
                </a:solidFill>
                <a:highlight>
                  <a:srgbClr val="CF1B41"/>
                </a:highlight>
              </a:defRPr>
            </a:lvl1pPr>
            <a:lvl2pPr lvl="1" algn="l">
              <a:lnSpc>
                <a:spcPct val="115000"/>
              </a:lnSpc>
              <a:spcBef>
                <a:spcPts val="0"/>
              </a:spcBef>
              <a:spcAft>
                <a:spcPts val="0"/>
              </a:spcAft>
              <a:buSzPts val="1400"/>
              <a:buNone/>
              <a:defRPr/>
            </a:lvl2pPr>
            <a:lvl3pPr lvl="2" algn="l">
              <a:lnSpc>
                <a:spcPct val="115000"/>
              </a:lnSpc>
              <a:spcBef>
                <a:spcPts val="1600"/>
              </a:spcBef>
              <a:spcAft>
                <a:spcPts val="0"/>
              </a:spcAft>
              <a:buSzPts val="1400"/>
              <a:buNone/>
              <a:defRPr/>
            </a:lvl3pPr>
            <a:lvl4pPr lvl="3" algn="l">
              <a:lnSpc>
                <a:spcPct val="115000"/>
              </a:lnSpc>
              <a:spcBef>
                <a:spcPts val="1600"/>
              </a:spcBef>
              <a:spcAft>
                <a:spcPts val="0"/>
              </a:spcAft>
              <a:buSzPts val="1400"/>
              <a:buNone/>
              <a:defRPr/>
            </a:lvl4pPr>
            <a:lvl5pPr lvl="4" algn="l">
              <a:lnSpc>
                <a:spcPct val="115000"/>
              </a:lnSpc>
              <a:spcBef>
                <a:spcPts val="1600"/>
              </a:spcBef>
              <a:spcAft>
                <a:spcPts val="0"/>
              </a:spcAft>
              <a:buSzPts val="900"/>
              <a:buNone/>
              <a:defRPr/>
            </a:lvl5pPr>
            <a:lvl6pPr lvl="5" algn="l">
              <a:lnSpc>
                <a:spcPct val="115000"/>
              </a:lnSpc>
              <a:spcBef>
                <a:spcPts val="1600"/>
              </a:spcBef>
              <a:spcAft>
                <a:spcPts val="0"/>
              </a:spcAft>
              <a:buSzPts val="900"/>
              <a:buNone/>
              <a:defRPr/>
            </a:lvl6pPr>
            <a:lvl7pPr lvl="6" algn="l">
              <a:lnSpc>
                <a:spcPct val="115000"/>
              </a:lnSpc>
              <a:spcBef>
                <a:spcPts val="1600"/>
              </a:spcBef>
              <a:spcAft>
                <a:spcPts val="0"/>
              </a:spcAft>
              <a:buSzPts val="1400"/>
              <a:buNone/>
              <a:defRPr/>
            </a:lvl7pPr>
            <a:lvl8pPr lvl="7" algn="l">
              <a:lnSpc>
                <a:spcPct val="115000"/>
              </a:lnSpc>
              <a:spcBef>
                <a:spcPts val="1600"/>
              </a:spcBef>
              <a:spcAft>
                <a:spcPts val="0"/>
              </a:spcAft>
              <a:buSzPts val="900"/>
              <a:buNone/>
              <a:defRPr/>
            </a:lvl8pPr>
            <a:lvl9pPr lvl="8" algn="l">
              <a:lnSpc>
                <a:spcPct val="115000"/>
              </a:lnSpc>
              <a:spcBef>
                <a:spcPts val="1600"/>
              </a:spcBef>
              <a:spcAft>
                <a:spcPts val="1600"/>
              </a:spcAft>
              <a:buSzPts val="900"/>
              <a:buNone/>
              <a:defRPr/>
            </a:lvl9pPr>
          </a:lstStyle>
          <a:p>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ig bullets" type="tx">
  <p:cSld name="TITLE_AND_BODY">
    <p:spTree>
      <p:nvGrpSpPr>
        <p:cNvPr id="1" name="Shape 19"/>
        <p:cNvGrpSpPr/>
        <p:nvPr/>
      </p:nvGrpSpPr>
      <p:grpSpPr>
        <a:xfrm>
          <a:off x="0" y="0"/>
          <a:ext cx="0" cy="0"/>
          <a:chOff x="0" y="0"/>
          <a:chExt cx="0" cy="0"/>
        </a:xfrm>
      </p:grpSpPr>
      <p:sp>
        <p:nvSpPr>
          <p:cNvPr id="20" name="Google Shape;20;p41"/>
          <p:cNvSpPr txBox="1">
            <a:spLocks noGrp="1"/>
          </p:cNvSpPr>
          <p:nvPr>
            <p:ph type="body" idx="1"/>
          </p:nvPr>
        </p:nvSpPr>
        <p:spPr>
          <a:xfrm>
            <a:off x="311700" y="1084375"/>
            <a:ext cx="6281700" cy="3484500"/>
          </a:xfrm>
          <a:prstGeom prst="rect">
            <a:avLst/>
          </a:prstGeom>
          <a:noFill/>
          <a:ln>
            <a:noFill/>
          </a:ln>
        </p:spPr>
        <p:txBody>
          <a:bodyPr spcFirstLastPara="1" wrap="square" lIns="91425" tIns="0" rIns="91425" bIns="91425" anchor="t" anchorCtr="0">
            <a:noAutofit/>
          </a:bodyPr>
          <a:lstStyle>
            <a:lvl1pPr marL="457200" lvl="0" indent="-381000" algn="l">
              <a:lnSpc>
                <a:spcPct val="115000"/>
              </a:lnSpc>
              <a:spcBef>
                <a:spcPts val="0"/>
              </a:spcBef>
              <a:spcAft>
                <a:spcPts val="0"/>
              </a:spcAft>
              <a:buSzPts val="2400"/>
              <a:buChar char="●"/>
              <a:defRPr sz="2400" b="1"/>
            </a:lvl1pPr>
            <a:lvl2pPr marL="914400" lvl="1" indent="-349250" algn="l">
              <a:lnSpc>
                <a:spcPct val="115000"/>
              </a:lnSpc>
              <a:spcBef>
                <a:spcPts val="1600"/>
              </a:spcBef>
              <a:spcAft>
                <a:spcPts val="0"/>
              </a:spcAft>
              <a:buClr>
                <a:srgbClr val="000000"/>
              </a:buClr>
              <a:buSzPts val="1900"/>
              <a:buFont typeface="Work Sans"/>
              <a:buChar char="➔"/>
              <a:defRPr sz="1900">
                <a:solidFill>
                  <a:srgbClr val="000000"/>
                </a:solidFill>
                <a:latin typeface="Work Sans"/>
                <a:ea typeface="Work Sans"/>
                <a:cs typeface="Work Sans"/>
                <a:sym typeface="Work Sans"/>
              </a:defRPr>
            </a:lvl2pPr>
            <a:lvl3pPr marL="1371600" lvl="2" indent="-317500" algn="l">
              <a:lnSpc>
                <a:spcPct val="115000"/>
              </a:lnSpc>
              <a:spcBef>
                <a:spcPts val="1600"/>
              </a:spcBef>
              <a:spcAft>
                <a:spcPts val="0"/>
              </a:spcAft>
              <a:buClr>
                <a:srgbClr val="000000"/>
              </a:buClr>
              <a:buSzPts val="1400"/>
              <a:buFont typeface="Work Sans"/>
              <a:buChar char="➔"/>
              <a:defRPr>
                <a:solidFill>
                  <a:srgbClr val="000000"/>
                </a:solidFill>
                <a:latin typeface="Work Sans"/>
                <a:ea typeface="Work Sans"/>
                <a:cs typeface="Work Sans"/>
                <a:sym typeface="Work Sans"/>
              </a:defRPr>
            </a:lvl3pPr>
            <a:lvl4pPr marL="1828800" lvl="3" indent="-304800" algn="l">
              <a:lnSpc>
                <a:spcPct val="115000"/>
              </a:lnSpc>
              <a:spcBef>
                <a:spcPts val="1600"/>
              </a:spcBef>
              <a:spcAft>
                <a:spcPts val="0"/>
              </a:spcAft>
              <a:buSzPts val="1200"/>
              <a:buFont typeface="Work Sans"/>
              <a:buChar char="➔"/>
              <a:defRPr sz="1200" b="1">
                <a:latin typeface="Work Sans"/>
                <a:ea typeface="Work Sans"/>
                <a:cs typeface="Work Sans"/>
                <a:sym typeface="Work Sans"/>
              </a:defRPr>
            </a:lvl4pPr>
            <a:lvl5pPr marL="2286000" lvl="4" indent="-285750" algn="l">
              <a:lnSpc>
                <a:spcPct val="115000"/>
              </a:lnSpc>
              <a:spcBef>
                <a:spcPts val="1600"/>
              </a:spcBef>
              <a:spcAft>
                <a:spcPts val="0"/>
              </a:spcAft>
              <a:buClr>
                <a:srgbClr val="000000"/>
              </a:buClr>
              <a:buSzPts val="900"/>
              <a:buFont typeface="Work Sans"/>
              <a:buChar char="➔"/>
              <a:defRPr sz="900">
                <a:solidFill>
                  <a:srgbClr val="000000"/>
                </a:solidFill>
                <a:latin typeface="Work Sans"/>
                <a:ea typeface="Work Sans"/>
                <a:cs typeface="Work Sans"/>
                <a:sym typeface="Work Sans"/>
              </a:defRPr>
            </a:lvl5pPr>
            <a:lvl6pPr marL="2743200" lvl="5" indent="-285750" algn="l">
              <a:lnSpc>
                <a:spcPct val="115000"/>
              </a:lnSpc>
              <a:spcBef>
                <a:spcPts val="1600"/>
              </a:spcBef>
              <a:spcAft>
                <a:spcPts val="0"/>
              </a:spcAft>
              <a:buClr>
                <a:srgbClr val="000000"/>
              </a:buClr>
              <a:buSzPts val="900"/>
              <a:buFont typeface="Work Sans"/>
              <a:buChar char="■"/>
              <a:defRPr sz="900">
                <a:solidFill>
                  <a:srgbClr val="000000"/>
                </a:solidFill>
                <a:latin typeface="Work Sans"/>
                <a:ea typeface="Work Sans"/>
                <a:cs typeface="Work Sans"/>
                <a:sym typeface="Work Sans"/>
              </a:defRPr>
            </a:lvl6pPr>
            <a:lvl7pPr marL="3200400" lvl="6" indent="-317500" algn="l">
              <a:lnSpc>
                <a:spcPct val="115000"/>
              </a:lnSpc>
              <a:spcBef>
                <a:spcPts val="1600"/>
              </a:spcBef>
              <a:spcAft>
                <a:spcPts val="0"/>
              </a:spcAft>
              <a:buSzPts val="1400"/>
              <a:buFont typeface="Work Sans"/>
              <a:buChar char="●"/>
              <a:defRPr b="1">
                <a:latin typeface="Work Sans"/>
                <a:ea typeface="Work Sans"/>
                <a:cs typeface="Work Sans"/>
                <a:sym typeface="Work Sans"/>
              </a:defRPr>
            </a:lvl7pPr>
            <a:lvl8pPr marL="3657600" lvl="7" indent="-285750" algn="l">
              <a:lnSpc>
                <a:spcPct val="115000"/>
              </a:lnSpc>
              <a:spcBef>
                <a:spcPts val="1600"/>
              </a:spcBef>
              <a:spcAft>
                <a:spcPts val="0"/>
              </a:spcAft>
              <a:buClr>
                <a:schemeClr val="dk2"/>
              </a:buClr>
              <a:buSzPts val="900"/>
              <a:buFont typeface="Work Sans"/>
              <a:buChar char="○"/>
              <a:defRPr sz="900">
                <a:solidFill>
                  <a:schemeClr val="dk2"/>
                </a:solidFill>
                <a:latin typeface="Work Sans"/>
                <a:ea typeface="Work Sans"/>
                <a:cs typeface="Work Sans"/>
                <a:sym typeface="Work Sans"/>
              </a:defRPr>
            </a:lvl8pPr>
            <a:lvl9pPr marL="4114800" lvl="8" indent="-285750" algn="l">
              <a:lnSpc>
                <a:spcPct val="115000"/>
              </a:lnSpc>
              <a:spcBef>
                <a:spcPts val="1600"/>
              </a:spcBef>
              <a:spcAft>
                <a:spcPts val="1600"/>
              </a:spcAft>
              <a:buClr>
                <a:schemeClr val="dk2"/>
              </a:buClr>
              <a:buSzPts val="900"/>
              <a:buFont typeface="Work Sans"/>
              <a:buChar char="■"/>
              <a:defRPr sz="900">
                <a:solidFill>
                  <a:schemeClr val="dk2"/>
                </a:solidFill>
                <a:latin typeface="Work Sans"/>
                <a:ea typeface="Work Sans"/>
                <a:cs typeface="Work Sans"/>
                <a:sym typeface="Work Sans"/>
              </a:defRPr>
            </a:lvl9pPr>
          </a:lstStyle>
          <a:p>
            <a:endParaRPr/>
          </a:p>
        </p:txBody>
      </p:sp>
      <p:sp>
        <p:nvSpPr>
          <p:cNvPr id="21" name="Google Shape;21;p41"/>
          <p:cNvSpPr txBox="1">
            <a:spLocks noGrp="1"/>
          </p:cNvSpPr>
          <p:nvPr>
            <p:ph type="title"/>
          </p:nvPr>
        </p:nvSpPr>
        <p:spPr>
          <a:xfrm>
            <a:off x="311700" y="194550"/>
            <a:ext cx="8520600" cy="8235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SzPts val="44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a:endParaRPr/>
          </a:p>
        </p:txBody>
      </p:sp>
      <p:sp>
        <p:nvSpPr>
          <p:cNvPr id="22" name="Google Shape;22;p41"/>
          <p:cNvSpPr txBox="1">
            <a:spLocks noGrp="1"/>
          </p:cNvSpPr>
          <p:nvPr>
            <p:ph type="sldNum" idx="12"/>
          </p:nvPr>
        </p:nvSpPr>
        <p:spPr>
          <a:xfrm>
            <a:off x="8686800" y="4686300"/>
            <a:ext cx="457200" cy="457200"/>
          </a:xfrm>
          <a:prstGeom prst="rect">
            <a:avLst/>
          </a:prstGeom>
          <a:noFill/>
          <a:ln>
            <a:noFill/>
          </a:ln>
        </p:spPr>
        <p:txBody>
          <a:bodyPr spcFirstLastPara="1" wrap="square" lIns="0" tIns="0" rIns="0" bIns="0" anchor="t" anchorCtr="0">
            <a:noAutofit/>
          </a:bodyPr>
          <a:lstStyle>
            <a:lvl1pPr marL="0" marR="0" lvl="0"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1pPr>
            <a:lvl2pPr marL="0" marR="0" lvl="1"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2pPr>
            <a:lvl3pPr marL="0" marR="0" lvl="2"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3pPr>
            <a:lvl4pPr marL="0" marR="0" lvl="3"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4pPr>
            <a:lvl5pPr marL="0" marR="0" lvl="4"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5pPr>
            <a:lvl6pPr marL="0" marR="0" lvl="5"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6pPr>
            <a:lvl7pPr marL="0" marR="0" lvl="6"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7pPr>
            <a:lvl8pPr marL="0" marR="0" lvl="7"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8pPr>
            <a:lvl9pPr marL="0" marR="0" lvl="8"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9pPr>
          </a:lstStyle>
          <a:p>
            <a:pPr marL="0" lvl="0" indent="0" algn="l" rtl="0">
              <a:spcBef>
                <a:spcPts val="0"/>
              </a:spcBef>
              <a:spcAft>
                <a:spcPts val="0"/>
              </a:spcAft>
              <a:buNone/>
            </a:pPr>
            <a:fld id="{00000000-1234-1234-1234-123412341234}" type="slidenum">
              <a:rPr lang="en"/>
              <a:t>‹#›</a:t>
            </a:fld>
            <a:endParaRPr/>
          </a:p>
        </p:txBody>
      </p:sp>
    </p:spTree>
  </p:cSld>
  <p:clrMapOvr>
    <a:masterClrMapping/>
  </p:clrMapOvr>
  <p:extLst>
    <p:ext uri="{DCECCB84-F9BA-43D5-87BE-67443E8EF086}">
      <p15:sldGuideLst xmlns:p15="http://schemas.microsoft.com/office/powerpoint/2012/main">
        <p15:guide id="1" orient="horz" pos="726">
          <p15:clr>
            <a:srgbClr val="FA7B17"/>
          </p15:clr>
        </p15:guide>
        <p15:guide id="2" pos="4176">
          <p15:clr>
            <a:srgbClr val="FA7B17"/>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Title and body 2">
  <p:cSld name="TITLE_AND_BODY_1_2">
    <p:spTree>
      <p:nvGrpSpPr>
        <p:cNvPr id="1" name="Shape 173"/>
        <p:cNvGrpSpPr/>
        <p:nvPr/>
      </p:nvGrpSpPr>
      <p:grpSpPr>
        <a:xfrm>
          <a:off x="0" y="0"/>
          <a:ext cx="0" cy="0"/>
          <a:chOff x="0" y="0"/>
          <a:chExt cx="0" cy="0"/>
        </a:xfrm>
      </p:grpSpPr>
      <p:sp>
        <p:nvSpPr>
          <p:cNvPr id="174" name="Google Shape;174;p104"/>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Autofit/>
          </a:bodyPr>
          <a:lstStyle>
            <a:lvl1pPr marL="457200" lvl="0" indent="-349250" algn="l">
              <a:lnSpc>
                <a:spcPct val="115000"/>
              </a:lnSpc>
              <a:spcBef>
                <a:spcPts val="0"/>
              </a:spcBef>
              <a:spcAft>
                <a:spcPts val="0"/>
              </a:spcAft>
              <a:buClr>
                <a:srgbClr val="000000"/>
              </a:buClr>
              <a:buSzPts val="1900"/>
              <a:buFont typeface="Proxima Nova"/>
              <a:buChar char="●"/>
              <a:defRPr>
                <a:solidFill>
                  <a:srgbClr val="000000"/>
                </a:solidFill>
                <a:latin typeface="Proxima Nova"/>
                <a:ea typeface="Proxima Nova"/>
                <a:cs typeface="Proxima Nova"/>
                <a:sym typeface="Proxima Nova"/>
              </a:defRPr>
            </a:lvl1pPr>
            <a:lvl2pPr marL="914400" lvl="1" indent="-317500" algn="l">
              <a:lnSpc>
                <a:spcPct val="115000"/>
              </a:lnSpc>
              <a:spcBef>
                <a:spcPts val="1600"/>
              </a:spcBef>
              <a:spcAft>
                <a:spcPts val="0"/>
              </a:spcAft>
              <a:buClr>
                <a:srgbClr val="000000"/>
              </a:buClr>
              <a:buSzPts val="1400"/>
              <a:buFont typeface="Proxima Nova"/>
              <a:buChar char="○"/>
              <a:defRPr>
                <a:solidFill>
                  <a:srgbClr val="000000"/>
                </a:solidFill>
                <a:latin typeface="Proxima Nova"/>
                <a:ea typeface="Proxima Nova"/>
                <a:cs typeface="Proxima Nova"/>
                <a:sym typeface="Proxima Nova"/>
              </a:defRPr>
            </a:lvl2pPr>
            <a:lvl3pPr marL="1371600" lvl="2" indent="-317500" algn="l">
              <a:lnSpc>
                <a:spcPct val="115000"/>
              </a:lnSpc>
              <a:spcBef>
                <a:spcPts val="1600"/>
              </a:spcBef>
              <a:spcAft>
                <a:spcPts val="0"/>
              </a:spcAft>
              <a:buClr>
                <a:srgbClr val="000000"/>
              </a:buClr>
              <a:buSzPts val="1400"/>
              <a:buFont typeface="Proxima Nova"/>
              <a:buChar char="■"/>
              <a:defRPr>
                <a:solidFill>
                  <a:srgbClr val="000000"/>
                </a:solidFill>
                <a:latin typeface="Proxima Nova"/>
                <a:ea typeface="Proxima Nova"/>
                <a:cs typeface="Proxima Nova"/>
                <a:sym typeface="Proxima Nova"/>
              </a:defRPr>
            </a:lvl3pPr>
            <a:lvl4pPr marL="1828800" lvl="3" indent="-317500" algn="l">
              <a:lnSpc>
                <a:spcPct val="115000"/>
              </a:lnSpc>
              <a:spcBef>
                <a:spcPts val="1600"/>
              </a:spcBef>
              <a:spcAft>
                <a:spcPts val="0"/>
              </a:spcAft>
              <a:buClr>
                <a:srgbClr val="000000"/>
              </a:buClr>
              <a:buSzPts val="1400"/>
              <a:buFont typeface="Proxima Nova"/>
              <a:buChar char="●"/>
              <a:defRPr>
                <a:solidFill>
                  <a:srgbClr val="000000"/>
                </a:solidFill>
                <a:latin typeface="Proxima Nova"/>
                <a:ea typeface="Proxima Nova"/>
                <a:cs typeface="Proxima Nova"/>
                <a:sym typeface="Proxima Nova"/>
              </a:defRPr>
            </a:lvl4pPr>
            <a:lvl5pPr marL="2286000" lvl="4" indent="-285750" algn="l">
              <a:lnSpc>
                <a:spcPct val="115000"/>
              </a:lnSpc>
              <a:spcBef>
                <a:spcPts val="1600"/>
              </a:spcBef>
              <a:spcAft>
                <a:spcPts val="0"/>
              </a:spcAft>
              <a:buClr>
                <a:srgbClr val="000000"/>
              </a:buClr>
              <a:buSzPts val="900"/>
              <a:buFont typeface="Proxima Nova"/>
              <a:buChar char="○"/>
              <a:defRPr>
                <a:solidFill>
                  <a:srgbClr val="000000"/>
                </a:solidFill>
                <a:latin typeface="Proxima Nova"/>
                <a:ea typeface="Proxima Nova"/>
                <a:cs typeface="Proxima Nova"/>
                <a:sym typeface="Proxima Nova"/>
              </a:defRPr>
            </a:lvl5pPr>
            <a:lvl6pPr marL="2743200" lvl="5" indent="-285750" algn="l">
              <a:lnSpc>
                <a:spcPct val="115000"/>
              </a:lnSpc>
              <a:spcBef>
                <a:spcPts val="1600"/>
              </a:spcBef>
              <a:spcAft>
                <a:spcPts val="0"/>
              </a:spcAft>
              <a:buClr>
                <a:srgbClr val="000000"/>
              </a:buClr>
              <a:buSzPts val="900"/>
              <a:buFont typeface="Proxima Nova"/>
              <a:buChar char="■"/>
              <a:defRPr>
                <a:solidFill>
                  <a:srgbClr val="000000"/>
                </a:solidFill>
                <a:latin typeface="Proxima Nova"/>
                <a:ea typeface="Proxima Nova"/>
                <a:cs typeface="Proxima Nova"/>
                <a:sym typeface="Proxima Nova"/>
              </a:defRPr>
            </a:lvl6pPr>
            <a:lvl7pPr marL="3200400" lvl="6" indent="-317500" algn="l">
              <a:lnSpc>
                <a:spcPct val="115000"/>
              </a:lnSpc>
              <a:spcBef>
                <a:spcPts val="1600"/>
              </a:spcBef>
              <a:spcAft>
                <a:spcPts val="0"/>
              </a:spcAft>
              <a:buClr>
                <a:srgbClr val="000000"/>
              </a:buClr>
              <a:buSzPts val="1400"/>
              <a:buFont typeface="Proxima Nova"/>
              <a:buChar char="●"/>
              <a:defRPr>
                <a:solidFill>
                  <a:srgbClr val="000000"/>
                </a:solidFill>
                <a:latin typeface="Proxima Nova"/>
                <a:ea typeface="Proxima Nova"/>
                <a:cs typeface="Proxima Nova"/>
                <a:sym typeface="Proxima Nova"/>
              </a:defRPr>
            </a:lvl7pPr>
            <a:lvl8pPr marL="3657600" lvl="7" indent="-285750" algn="l">
              <a:lnSpc>
                <a:spcPct val="115000"/>
              </a:lnSpc>
              <a:spcBef>
                <a:spcPts val="1600"/>
              </a:spcBef>
              <a:spcAft>
                <a:spcPts val="0"/>
              </a:spcAft>
              <a:buClr>
                <a:srgbClr val="000000"/>
              </a:buClr>
              <a:buSzPts val="900"/>
              <a:buFont typeface="Proxima Nova"/>
              <a:buChar char="○"/>
              <a:defRPr>
                <a:solidFill>
                  <a:srgbClr val="000000"/>
                </a:solidFill>
                <a:latin typeface="Proxima Nova"/>
                <a:ea typeface="Proxima Nova"/>
                <a:cs typeface="Proxima Nova"/>
                <a:sym typeface="Proxima Nova"/>
              </a:defRPr>
            </a:lvl8pPr>
            <a:lvl9pPr marL="4114800" lvl="8" indent="-285750" algn="l">
              <a:lnSpc>
                <a:spcPct val="115000"/>
              </a:lnSpc>
              <a:spcBef>
                <a:spcPts val="1600"/>
              </a:spcBef>
              <a:spcAft>
                <a:spcPts val="1600"/>
              </a:spcAft>
              <a:buClr>
                <a:srgbClr val="000000"/>
              </a:buClr>
              <a:buSzPts val="900"/>
              <a:buFont typeface="Proxima Nova"/>
              <a:buChar char="■"/>
              <a:defRPr>
                <a:solidFill>
                  <a:srgbClr val="000000"/>
                </a:solidFill>
                <a:latin typeface="Proxima Nova"/>
                <a:ea typeface="Proxima Nova"/>
                <a:cs typeface="Proxima Nova"/>
                <a:sym typeface="Proxima Nova"/>
              </a:defRPr>
            </a:lvl9pPr>
          </a:lstStyle>
          <a:p>
            <a:endParaRPr/>
          </a:p>
        </p:txBody>
      </p:sp>
      <p:sp>
        <p:nvSpPr>
          <p:cNvPr id="175" name="Google Shape;175;p104"/>
          <p:cNvSpPr txBox="1">
            <a:spLocks noGrp="1"/>
          </p:cNvSpPr>
          <p:nvPr>
            <p:ph type="title"/>
          </p:nvPr>
        </p:nvSpPr>
        <p:spPr>
          <a:xfrm>
            <a:off x="311700" y="249875"/>
            <a:ext cx="8520600" cy="9204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Clr>
                <a:srgbClr val="0C477F"/>
              </a:buClr>
              <a:buSzPts val="3600"/>
              <a:buFont typeface="Proxima Nova"/>
              <a:buNone/>
              <a:defRPr sz="3600" b="1">
                <a:solidFill>
                  <a:srgbClr val="0C477F"/>
                </a:solidFill>
                <a:latin typeface="Proxima Nova"/>
                <a:ea typeface="Proxima Nova"/>
                <a:cs typeface="Proxima Nova"/>
                <a:sym typeface="Proxima Nova"/>
              </a:defRPr>
            </a:lvl1pPr>
            <a:lvl2pPr lvl="1" algn="l">
              <a:lnSpc>
                <a:spcPct val="100000"/>
              </a:lnSpc>
              <a:spcBef>
                <a:spcPts val="0"/>
              </a:spcBef>
              <a:spcAft>
                <a:spcPts val="0"/>
              </a:spcAft>
              <a:buClr>
                <a:srgbClr val="339EDD"/>
              </a:buClr>
              <a:buSzPts val="3600"/>
              <a:buNone/>
              <a:defRPr sz="3600" b="1">
                <a:solidFill>
                  <a:srgbClr val="339EDD"/>
                </a:solidFill>
              </a:defRPr>
            </a:lvl2pPr>
            <a:lvl3pPr lvl="2" algn="l">
              <a:lnSpc>
                <a:spcPct val="100000"/>
              </a:lnSpc>
              <a:spcBef>
                <a:spcPts val="0"/>
              </a:spcBef>
              <a:spcAft>
                <a:spcPts val="0"/>
              </a:spcAft>
              <a:buClr>
                <a:srgbClr val="339EDD"/>
              </a:buClr>
              <a:buSzPts val="3600"/>
              <a:buNone/>
              <a:defRPr sz="3600" b="1">
                <a:solidFill>
                  <a:srgbClr val="339EDD"/>
                </a:solidFill>
              </a:defRPr>
            </a:lvl3pPr>
            <a:lvl4pPr lvl="3" algn="l">
              <a:lnSpc>
                <a:spcPct val="100000"/>
              </a:lnSpc>
              <a:spcBef>
                <a:spcPts val="0"/>
              </a:spcBef>
              <a:spcAft>
                <a:spcPts val="0"/>
              </a:spcAft>
              <a:buClr>
                <a:srgbClr val="339EDD"/>
              </a:buClr>
              <a:buSzPts val="3600"/>
              <a:buNone/>
              <a:defRPr sz="3600" b="1">
                <a:solidFill>
                  <a:srgbClr val="339EDD"/>
                </a:solidFill>
              </a:defRPr>
            </a:lvl4pPr>
            <a:lvl5pPr lvl="4" algn="l">
              <a:lnSpc>
                <a:spcPct val="100000"/>
              </a:lnSpc>
              <a:spcBef>
                <a:spcPts val="0"/>
              </a:spcBef>
              <a:spcAft>
                <a:spcPts val="0"/>
              </a:spcAft>
              <a:buClr>
                <a:srgbClr val="339EDD"/>
              </a:buClr>
              <a:buSzPts val="3600"/>
              <a:buNone/>
              <a:defRPr sz="3600" b="1">
                <a:solidFill>
                  <a:srgbClr val="339EDD"/>
                </a:solidFill>
              </a:defRPr>
            </a:lvl5pPr>
            <a:lvl6pPr lvl="5" algn="l">
              <a:lnSpc>
                <a:spcPct val="100000"/>
              </a:lnSpc>
              <a:spcBef>
                <a:spcPts val="0"/>
              </a:spcBef>
              <a:spcAft>
                <a:spcPts val="0"/>
              </a:spcAft>
              <a:buClr>
                <a:srgbClr val="339EDD"/>
              </a:buClr>
              <a:buSzPts val="3600"/>
              <a:buNone/>
              <a:defRPr sz="3600" b="1">
                <a:solidFill>
                  <a:srgbClr val="339EDD"/>
                </a:solidFill>
              </a:defRPr>
            </a:lvl6pPr>
            <a:lvl7pPr lvl="6" algn="l">
              <a:lnSpc>
                <a:spcPct val="100000"/>
              </a:lnSpc>
              <a:spcBef>
                <a:spcPts val="0"/>
              </a:spcBef>
              <a:spcAft>
                <a:spcPts val="0"/>
              </a:spcAft>
              <a:buClr>
                <a:srgbClr val="339EDD"/>
              </a:buClr>
              <a:buSzPts val="3600"/>
              <a:buNone/>
              <a:defRPr sz="3600" b="1">
                <a:solidFill>
                  <a:srgbClr val="339EDD"/>
                </a:solidFill>
              </a:defRPr>
            </a:lvl7pPr>
            <a:lvl8pPr lvl="7" algn="l">
              <a:lnSpc>
                <a:spcPct val="100000"/>
              </a:lnSpc>
              <a:spcBef>
                <a:spcPts val="0"/>
              </a:spcBef>
              <a:spcAft>
                <a:spcPts val="0"/>
              </a:spcAft>
              <a:buClr>
                <a:srgbClr val="339EDD"/>
              </a:buClr>
              <a:buSzPts val="3600"/>
              <a:buNone/>
              <a:defRPr sz="3600" b="1">
                <a:solidFill>
                  <a:srgbClr val="339EDD"/>
                </a:solidFill>
              </a:defRPr>
            </a:lvl8pPr>
            <a:lvl9pPr lvl="8" algn="l">
              <a:lnSpc>
                <a:spcPct val="100000"/>
              </a:lnSpc>
              <a:spcBef>
                <a:spcPts val="0"/>
              </a:spcBef>
              <a:spcAft>
                <a:spcPts val="0"/>
              </a:spcAft>
              <a:buClr>
                <a:srgbClr val="339EDD"/>
              </a:buClr>
              <a:buSzPts val="3600"/>
              <a:buNone/>
              <a:defRPr sz="3600" b="1">
                <a:solidFill>
                  <a:srgbClr val="339EDD"/>
                </a:solidFill>
              </a:defRPr>
            </a:lvl9pPr>
          </a:lstStyle>
          <a:p>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Strategy - Title, Subtitle, 2 columns">
  <p:cSld name="TITLE_AND_BODY_1_1_1">
    <p:bg>
      <p:bgPr>
        <a:solidFill>
          <a:schemeClr val="accent5"/>
        </a:solidFill>
        <a:effectLst/>
      </p:bgPr>
    </p:bg>
    <p:spTree>
      <p:nvGrpSpPr>
        <p:cNvPr id="1" name="Shape 176"/>
        <p:cNvGrpSpPr/>
        <p:nvPr/>
      </p:nvGrpSpPr>
      <p:grpSpPr>
        <a:xfrm>
          <a:off x="0" y="0"/>
          <a:ext cx="0" cy="0"/>
          <a:chOff x="0" y="0"/>
          <a:chExt cx="0" cy="0"/>
        </a:xfrm>
      </p:grpSpPr>
      <p:sp>
        <p:nvSpPr>
          <p:cNvPr id="177" name="Google Shape;177;p105"/>
          <p:cNvSpPr txBox="1">
            <a:spLocks noGrp="1"/>
          </p:cNvSpPr>
          <p:nvPr>
            <p:ph type="sldNum" idx="12"/>
          </p:nvPr>
        </p:nvSpPr>
        <p:spPr>
          <a:xfrm>
            <a:off x="8460302" y="4709160"/>
            <a:ext cx="372000" cy="320100"/>
          </a:xfrm>
          <a:prstGeom prst="rect">
            <a:avLst/>
          </a:prstGeom>
          <a:noFill/>
          <a:ln>
            <a:noFill/>
          </a:ln>
        </p:spPr>
        <p:txBody>
          <a:bodyPr spcFirstLastPara="1" wrap="square" lIns="91425" tIns="91425" rIns="0" bIns="91425" anchor="ctr" anchorCtr="0">
            <a:noAutofit/>
          </a:bodyPr>
          <a:lstStyle>
            <a:lvl1pPr marL="0" marR="0" lvl="0" indent="0" algn="r">
              <a:lnSpc>
                <a:spcPct val="100000"/>
              </a:lnSpc>
              <a:spcBef>
                <a:spcPts val="0"/>
              </a:spcBef>
              <a:spcAft>
                <a:spcPts val="0"/>
              </a:spcAft>
              <a:buClr>
                <a:srgbClr val="000000"/>
              </a:buClr>
              <a:buSzPts val="600"/>
              <a:buFont typeface="Arial"/>
              <a:buNone/>
              <a:defRPr sz="600" b="1" i="0" u="none" strike="noStrike" cap="none">
                <a:solidFill>
                  <a:schemeClr val="dk2"/>
                </a:solidFill>
                <a:latin typeface="Heebo"/>
                <a:ea typeface="Heebo"/>
                <a:cs typeface="Heebo"/>
                <a:sym typeface="Heebo"/>
              </a:defRPr>
            </a:lvl1pPr>
            <a:lvl2pPr marL="0" marR="0" lvl="1" indent="0" algn="r">
              <a:lnSpc>
                <a:spcPct val="100000"/>
              </a:lnSpc>
              <a:spcBef>
                <a:spcPts val="0"/>
              </a:spcBef>
              <a:spcAft>
                <a:spcPts val="0"/>
              </a:spcAft>
              <a:buClr>
                <a:srgbClr val="000000"/>
              </a:buClr>
              <a:buSzPts val="600"/>
              <a:buFont typeface="Arial"/>
              <a:buNone/>
              <a:defRPr sz="600" b="1" i="0" u="none" strike="noStrike" cap="none">
                <a:solidFill>
                  <a:schemeClr val="dk2"/>
                </a:solidFill>
                <a:latin typeface="Heebo"/>
                <a:ea typeface="Heebo"/>
                <a:cs typeface="Heebo"/>
                <a:sym typeface="Heebo"/>
              </a:defRPr>
            </a:lvl2pPr>
            <a:lvl3pPr marL="0" marR="0" lvl="2" indent="0" algn="r">
              <a:lnSpc>
                <a:spcPct val="100000"/>
              </a:lnSpc>
              <a:spcBef>
                <a:spcPts val="0"/>
              </a:spcBef>
              <a:spcAft>
                <a:spcPts val="0"/>
              </a:spcAft>
              <a:buClr>
                <a:srgbClr val="000000"/>
              </a:buClr>
              <a:buSzPts val="600"/>
              <a:buFont typeface="Arial"/>
              <a:buNone/>
              <a:defRPr sz="600" b="1" i="0" u="none" strike="noStrike" cap="none">
                <a:solidFill>
                  <a:schemeClr val="dk2"/>
                </a:solidFill>
                <a:latin typeface="Heebo"/>
                <a:ea typeface="Heebo"/>
                <a:cs typeface="Heebo"/>
                <a:sym typeface="Heebo"/>
              </a:defRPr>
            </a:lvl3pPr>
            <a:lvl4pPr marL="0" marR="0" lvl="3" indent="0" algn="r">
              <a:lnSpc>
                <a:spcPct val="100000"/>
              </a:lnSpc>
              <a:spcBef>
                <a:spcPts val="0"/>
              </a:spcBef>
              <a:spcAft>
                <a:spcPts val="0"/>
              </a:spcAft>
              <a:buClr>
                <a:srgbClr val="000000"/>
              </a:buClr>
              <a:buSzPts val="600"/>
              <a:buFont typeface="Arial"/>
              <a:buNone/>
              <a:defRPr sz="600" b="1" i="0" u="none" strike="noStrike" cap="none">
                <a:solidFill>
                  <a:schemeClr val="dk2"/>
                </a:solidFill>
                <a:latin typeface="Heebo"/>
                <a:ea typeface="Heebo"/>
                <a:cs typeface="Heebo"/>
                <a:sym typeface="Heebo"/>
              </a:defRPr>
            </a:lvl4pPr>
            <a:lvl5pPr marL="0" marR="0" lvl="4" indent="0" algn="r">
              <a:lnSpc>
                <a:spcPct val="100000"/>
              </a:lnSpc>
              <a:spcBef>
                <a:spcPts val="0"/>
              </a:spcBef>
              <a:spcAft>
                <a:spcPts val="0"/>
              </a:spcAft>
              <a:buClr>
                <a:srgbClr val="000000"/>
              </a:buClr>
              <a:buSzPts val="600"/>
              <a:buFont typeface="Arial"/>
              <a:buNone/>
              <a:defRPr sz="600" b="1" i="0" u="none" strike="noStrike" cap="none">
                <a:solidFill>
                  <a:schemeClr val="dk2"/>
                </a:solidFill>
                <a:latin typeface="Heebo"/>
                <a:ea typeface="Heebo"/>
                <a:cs typeface="Heebo"/>
                <a:sym typeface="Heebo"/>
              </a:defRPr>
            </a:lvl5pPr>
            <a:lvl6pPr marL="0" marR="0" lvl="5" indent="0" algn="r">
              <a:lnSpc>
                <a:spcPct val="100000"/>
              </a:lnSpc>
              <a:spcBef>
                <a:spcPts val="0"/>
              </a:spcBef>
              <a:spcAft>
                <a:spcPts val="0"/>
              </a:spcAft>
              <a:buClr>
                <a:srgbClr val="000000"/>
              </a:buClr>
              <a:buSzPts val="600"/>
              <a:buFont typeface="Arial"/>
              <a:buNone/>
              <a:defRPr sz="600" b="1" i="0" u="none" strike="noStrike" cap="none">
                <a:solidFill>
                  <a:schemeClr val="dk2"/>
                </a:solidFill>
                <a:latin typeface="Heebo"/>
                <a:ea typeface="Heebo"/>
                <a:cs typeface="Heebo"/>
                <a:sym typeface="Heebo"/>
              </a:defRPr>
            </a:lvl6pPr>
            <a:lvl7pPr marL="0" marR="0" lvl="6" indent="0" algn="r">
              <a:lnSpc>
                <a:spcPct val="100000"/>
              </a:lnSpc>
              <a:spcBef>
                <a:spcPts val="0"/>
              </a:spcBef>
              <a:spcAft>
                <a:spcPts val="0"/>
              </a:spcAft>
              <a:buClr>
                <a:srgbClr val="000000"/>
              </a:buClr>
              <a:buSzPts val="600"/>
              <a:buFont typeface="Arial"/>
              <a:buNone/>
              <a:defRPr sz="600" b="1" i="0" u="none" strike="noStrike" cap="none">
                <a:solidFill>
                  <a:schemeClr val="dk2"/>
                </a:solidFill>
                <a:latin typeface="Heebo"/>
                <a:ea typeface="Heebo"/>
                <a:cs typeface="Heebo"/>
                <a:sym typeface="Heebo"/>
              </a:defRPr>
            </a:lvl7pPr>
            <a:lvl8pPr marL="0" marR="0" lvl="7" indent="0" algn="r">
              <a:lnSpc>
                <a:spcPct val="100000"/>
              </a:lnSpc>
              <a:spcBef>
                <a:spcPts val="0"/>
              </a:spcBef>
              <a:spcAft>
                <a:spcPts val="0"/>
              </a:spcAft>
              <a:buClr>
                <a:srgbClr val="000000"/>
              </a:buClr>
              <a:buSzPts val="600"/>
              <a:buFont typeface="Arial"/>
              <a:buNone/>
              <a:defRPr sz="600" b="1" i="0" u="none" strike="noStrike" cap="none">
                <a:solidFill>
                  <a:schemeClr val="dk2"/>
                </a:solidFill>
                <a:latin typeface="Heebo"/>
                <a:ea typeface="Heebo"/>
                <a:cs typeface="Heebo"/>
                <a:sym typeface="Heebo"/>
              </a:defRPr>
            </a:lvl8pPr>
            <a:lvl9pPr marL="0" marR="0" lvl="8" indent="0" algn="r">
              <a:lnSpc>
                <a:spcPct val="100000"/>
              </a:lnSpc>
              <a:spcBef>
                <a:spcPts val="0"/>
              </a:spcBef>
              <a:spcAft>
                <a:spcPts val="0"/>
              </a:spcAft>
              <a:buClr>
                <a:srgbClr val="000000"/>
              </a:buClr>
              <a:buSzPts val="600"/>
              <a:buFont typeface="Arial"/>
              <a:buNone/>
              <a:defRPr sz="600" b="1" i="0" u="none" strike="noStrike" cap="none">
                <a:solidFill>
                  <a:schemeClr val="dk2"/>
                </a:solidFill>
                <a:latin typeface="Heebo"/>
                <a:ea typeface="Heebo"/>
                <a:cs typeface="Heebo"/>
                <a:sym typeface="Heebo"/>
              </a:defRPr>
            </a:lvl9pPr>
          </a:lstStyle>
          <a:p>
            <a:pPr marL="0" lvl="0" indent="0" algn="r" rtl="0">
              <a:spcBef>
                <a:spcPts val="0"/>
              </a:spcBef>
              <a:spcAft>
                <a:spcPts val="0"/>
              </a:spcAft>
              <a:buNone/>
            </a:pPr>
            <a:fld id="{00000000-1234-1234-1234-123412341234}" type="slidenum">
              <a:rPr lang="en"/>
              <a:t>‹#›</a:t>
            </a:fld>
            <a:endParaRPr/>
          </a:p>
        </p:txBody>
      </p:sp>
      <p:sp>
        <p:nvSpPr>
          <p:cNvPr id="178" name="Google Shape;178;p105"/>
          <p:cNvSpPr txBox="1">
            <a:spLocks noGrp="1"/>
          </p:cNvSpPr>
          <p:nvPr>
            <p:ph type="title"/>
          </p:nvPr>
        </p:nvSpPr>
        <p:spPr>
          <a:xfrm>
            <a:off x="311700" y="342900"/>
            <a:ext cx="5590500" cy="449700"/>
          </a:xfrm>
          <a:prstGeom prst="rect">
            <a:avLst/>
          </a:prstGeom>
          <a:noFill/>
          <a:ln>
            <a:noFill/>
          </a:ln>
        </p:spPr>
        <p:txBody>
          <a:bodyPr spcFirstLastPara="1" wrap="square" lIns="0" tIns="0" rIns="0" bIns="0" anchor="t" anchorCtr="0">
            <a:noAutofit/>
          </a:bodyPr>
          <a:lstStyle>
            <a:lvl1pPr lvl="0" algn="l">
              <a:lnSpc>
                <a:spcPct val="100000"/>
              </a:lnSpc>
              <a:spcBef>
                <a:spcPts val="0"/>
              </a:spcBef>
              <a:spcAft>
                <a:spcPts val="0"/>
              </a:spcAft>
              <a:buSzPts val="1100"/>
              <a:buFont typeface="Heebo"/>
              <a:buNone/>
              <a:defRPr sz="1000" b="1">
                <a:solidFill>
                  <a:schemeClr val="accent1"/>
                </a:solidFill>
                <a:latin typeface="Heebo"/>
                <a:ea typeface="Heebo"/>
                <a:cs typeface="Heebo"/>
                <a:sym typeface="Heebo"/>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a:endParaRPr/>
          </a:p>
        </p:txBody>
      </p:sp>
      <p:sp>
        <p:nvSpPr>
          <p:cNvPr id="179" name="Google Shape;179;p105"/>
          <p:cNvSpPr txBox="1">
            <a:spLocks noGrp="1"/>
          </p:cNvSpPr>
          <p:nvPr>
            <p:ph type="subTitle" idx="1"/>
          </p:nvPr>
        </p:nvSpPr>
        <p:spPr>
          <a:xfrm>
            <a:off x="311700" y="601650"/>
            <a:ext cx="6853200" cy="427200"/>
          </a:xfrm>
          <a:prstGeom prst="rect">
            <a:avLst/>
          </a:prstGeom>
          <a:noFill/>
          <a:ln>
            <a:noFill/>
          </a:ln>
        </p:spPr>
        <p:txBody>
          <a:bodyPr spcFirstLastPara="1" wrap="square" lIns="91425" tIns="91425" rIns="91425" bIns="91425" anchor="t" anchorCtr="0">
            <a:noAutofit/>
          </a:bodyPr>
          <a:lstStyle>
            <a:lvl1pPr lvl="0" algn="l">
              <a:lnSpc>
                <a:spcPct val="115000"/>
              </a:lnSpc>
              <a:spcBef>
                <a:spcPts val="0"/>
              </a:spcBef>
              <a:spcAft>
                <a:spcPts val="0"/>
              </a:spcAft>
              <a:buSzPts val="1900"/>
              <a:buNone/>
              <a:defRPr sz="3200" b="1">
                <a:latin typeface="Heebo"/>
                <a:ea typeface="Heebo"/>
                <a:cs typeface="Heebo"/>
                <a:sym typeface="Heebo"/>
              </a:defRPr>
            </a:lvl1pPr>
            <a:lvl2pPr lvl="1" algn="l">
              <a:lnSpc>
                <a:spcPct val="115000"/>
              </a:lnSpc>
              <a:spcBef>
                <a:spcPts val="1600"/>
              </a:spcBef>
              <a:spcAft>
                <a:spcPts val="0"/>
              </a:spcAft>
              <a:buSzPts val="1400"/>
              <a:buNone/>
              <a:defRPr/>
            </a:lvl2pPr>
            <a:lvl3pPr lvl="2" algn="l">
              <a:lnSpc>
                <a:spcPct val="115000"/>
              </a:lnSpc>
              <a:spcBef>
                <a:spcPts val="1600"/>
              </a:spcBef>
              <a:spcAft>
                <a:spcPts val="0"/>
              </a:spcAft>
              <a:buSzPts val="1400"/>
              <a:buNone/>
              <a:defRPr/>
            </a:lvl3pPr>
            <a:lvl4pPr lvl="3" algn="l">
              <a:lnSpc>
                <a:spcPct val="115000"/>
              </a:lnSpc>
              <a:spcBef>
                <a:spcPts val="1600"/>
              </a:spcBef>
              <a:spcAft>
                <a:spcPts val="0"/>
              </a:spcAft>
              <a:buSzPts val="1400"/>
              <a:buNone/>
              <a:defRPr/>
            </a:lvl4pPr>
            <a:lvl5pPr lvl="4" algn="l">
              <a:lnSpc>
                <a:spcPct val="115000"/>
              </a:lnSpc>
              <a:spcBef>
                <a:spcPts val="1600"/>
              </a:spcBef>
              <a:spcAft>
                <a:spcPts val="0"/>
              </a:spcAft>
              <a:buSzPts val="900"/>
              <a:buNone/>
              <a:defRPr/>
            </a:lvl5pPr>
            <a:lvl6pPr lvl="5" algn="l">
              <a:lnSpc>
                <a:spcPct val="115000"/>
              </a:lnSpc>
              <a:spcBef>
                <a:spcPts val="1600"/>
              </a:spcBef>
              <a:spcAft>
                <a:spcPts val="0"/>
              </a:spcAft>
              <a:buSzPts val="900"/>
              <a:buNone/>
              <a:defRPr/>
            </a:lvl6pPr>
            <a:lvl7pPr lvl="6" algn="l">
              <a:lnSpc>
                <a:spcPct val="115000"/>
              </a:lnSpc>
              <a:spcBef>
                <a:spcPts val="1600"/>
              </a:spcBef>
              <a:spcAft>
                <a:spcPts val="0"/>
              </a:spcAft>
              <a:buSzPts val="1400"/>
              <a:buNone/>
              <a:defRPr/>
            </a:lvl7pPr>
            <a:lvl8pPr lvl="7" algn="l">
              <a:lnSpc>
                <a:spcPct val="115000"/>
              </a:lnSpc>
              <a:spcBef>
                <a:spcPts val="1600"/>
              </a:spcBef>
              <a:spcAft>
                <a:spcPts val="0"/>
              </a:spcAft>
              <a:buSzPts val="900"/>
              <a:buNone/>
              <a:defRPr/>
            </a:lvl8pPr>
            <a:lvl9pPr lvl="8" algn="l">
              <a:lnSpc>
                <a:spcPct val="115000"/>
              </a:lnSpc>
              <a:spcBef>
                <a:spcPts val="1600"/>
              </a:spcBef>
              <a:spcAft>
                <a:spcPts val="1600"/>
              </a:spcAft>
              <a:buSzPts val="900"/>
              <a:buNone/>
              <a:defRPr/>
            </a:lvl9pPr>
          </a:lstStyle>
          <a:p>
            <a:endParaRPr/>
          </a:p>
        </p:txBody>
      </p:sp>
      <p:sp>
        <p:nvSpPr>
          <p:cNvPr id="180" name="Google Shape;180;p105"/>
          <p:cNvSpPr txBox="1">
            <a:spLocks noGrp="1"/>
          </p:cNvSpPr>
          <p:nvPr>
            <p:ph type="body" idx="2"/>
          </p:nvPr>
        </p:nvSpPr>
        <p:spPr>
          <a:xfrm>
            <a:off x="311700" y="2285425"/>
            <a:ext cx="4125300" cy="2400900"/>
          </a:xfrm>
          <a:prstGeom prst="rect">
            <a:avLst/>
          </a:prstGeom>
          <a:noFill/>
          <a:ln>
            <a:noFill/>
          </a:ln>
        </p:spPr>
        <p:txBody>
          <a:bodyPr spcFirstLastPara="1" wrap="square" lIns="91425" tIns="91425" rIns="91425" bIns="91425" anchor="t" anchorCtr="0">
            <a:noAutofit/>
          </a:bodyPr>
          <a:lstStyle>
            <a:lvl1pPr marL="457200" lvl="0" indent="-330200" algn="l">
              <a:lnSpc>
                <a:spcPct val="115000"/>
              </a:lnSpc>
              <a:spcBef>
                <a:spcPts val="0"/>
              </a:spcBef>
              <a:spcAft>
                <a:spcPts val="0"/>
              </a:spcAft>
              <a:buSzPts val="1600"/>
              <a:buFont typeface="Heebo"/>
              <a:buChar char="●"/>
              <a:defRPr sz="1600">
                <a:latin typeface="Heebo"/>
                <a:ea typeface="Heebo"/>
                <a:cs typeface="Heebo"/>
                <a:sym typeface="Heebo"/>
              </a:defRPr>
            </a:lvl1pPr>
            <a:lvl2pPr marL="914400" lvl="1" indent="-330200" algn="l">
              <a:lnSpc>
                <a:spcPct val="115000"/>
              </a:lnSpc>
              <a:spcBef>
                <a:spcPts val="1600"/>
              </a:spcBef>
              <a:spcAft>
                <a:spcPts val="0"/>
              </a:spcAft>
              <a:buSzPts val="1600"/>
              <a:buFont typeface="Heebo"/>
              <a:buChar char="○"/>
              <a:defRPr sz="1600">
                <a:latin typeface="Heebo"/>
                <a:ea typeface="Heebo"/>
                <a:cs typeface="Heebo"/>
                <a:sym typeface="Heebo"/>
              </a:defRPr>
            </a:lvl2pPr>
            <a:lvl3pPr marL="1371600" lvl="2" indent="-330200" algn="l">
              <a:lnSpc>
                <a:spcPct val="115000"/>
              </a:lnSpc>
              <a:spcBef>
                <a:spcPts val="1600"/>
              </a:spcBef>
              <a:spcAft>
                <a:spcPts val="0"/>
              </a:spcAft>
              <a:buSzPts val="1600"/>
              <a:buFont typeface="Heebo"/>
              <a:buChar char="■"/>
              <a:defRPr sz="1600">
                <a:latin typeface="Heebo"/>
                <a:ea typeface="Heebo"/>
                <a:cs typeface="Heebo"/>
                <a:sym typeface="Heebo"/>
              </a:defRPr>
            </a:lvl3pPr>
            <a:lvl4pPr marL="1828800" lvl="3" indent="-330200" algn="l">
              <a:lnSpc>
                <a:spcPct val="115000"/>
              </a:lnSpc>
              <a:spcBef>
                <a:spcPts val="1600"/>
              </a:spcBef>
              <a:spcAft>
                <a:spcPts val="0"/>
              </a:spcAft>
              <a:buSzPts val="1600"/>
              <a:buFont typeface="Heebo"/>
              <a:buChar char="●"/>
              <a:defRPr sz="1600">
                <a:latin typeface="Heebo"/>
                <a:ea typeface="Heebo"/>
                <a:cs typeface="Heebo"/>
                <a:sym typeface="Heebo"/>
              </a:defRPr>
            </a:lvl4pPr>
            <a:lvl5pPr marL="2286000" lvl="4" indent="-330200" algn="l">
              <a:lnSpc>
                <a:spcPct val="115000"/>
              </a:lnSpc>
              <a:spcBef>
                <a:spcPts val="1600"/>
              </a:spcBef>
              <a:spcAft>
                <a:spcPts val="0"/>
              </a:spcAft>
              <a:buSzPts val="1600"/>
              <a:buFont typeface="Heebo"/>
              <a:buChar char="○"/>
              <a:defRPr sz="1600">
                <a:latin typeface="Heebo"/>
                <a:ea typeface="Heebo"/>
                <a:cs typeface="Heebo"/>
                <a:sym typeface="Heebo"/>
              </a:defRPr>
            </a:lvl5pPr>
            <a:lvl6pPr marL="2743200" lvl="5" indent="-330200" algn="l">
              <a:lnSpc>
                <a:spcPct val="115000"/>
              </a:lnSpc>
              <a:spcBef>
                <a:spcPts val="1600"/>
              </a:spcBef>
              <a:spcAft>
                <a:spcPts val="0"/>
              </a:spcAft>
              <a:buSzPts val="1600"/>
              <a:buFont typeface="Heebo"/>
              <a:buChar char="■"/>
              <a:defRPr sz="1600">
                <a:latin typeface="Heebo"/>
                <a:ea typeface="Heebo"/>
                <a:cs typeface="Heebo"/>
                <a:sym typeface="Heebo"/>
              </a:defRPr>
            </a:lvl6pPr>
            <a:lvl7pPr marL="3200400" lvl="6" indent="-330200" algn="l">
              <a:lnSpc>
                <a:spcPct val="115000"/>
              </a:lnSpc>
              <a:spcBef>
                <a:spcPts val="1600"/>
              </a:spcBef>
              <a:spcAft>
                <a:spcPts val="0"/>
              </a:spcAft>
              <a:buSzPts val="1600"/>
              <a:buFont typeface="Heebo"/>
              <a:buChar char="●"/>
              <a:defRPr sz="1600">
                <a:latin typeface="Heebo"/>
                <a:ea typeface="Heebo"/>
                <a:cs typeface="Heebo"/>
                <a:sym typeface="Heebo"/>
              </a:defRPr>
            </a:lvl7pPr>
            <a:lvl8pPr marL="3657600" lvl="7" indent="-330200" algn="l">
              <a:lnSpc>
                <a:spcPct val="115000"/>
              </a:lnSpc>
              <a:spcBef>
                <a:spcPts val="1600"/>
              </a:spcBef>
              <a:spcAft>
                <a:spcPts val="0"/>
              </a:spcAft>
              <a:buSzPts val="1600"/>
              <a:buFont typeface="Heebo"/>
              <a:buChar char="○"/>
              <a:defRPr sz="1600">
                <a:latin typeface="Heebo"/>
                <a:ea typeface="Heebo"/>
                <a:cs typeface="Heebo"/>
                <a:sym typeface="Heebo"/>
              </a:defRPr>
            </a:lvl8pPr>
            <a:lvl9pPr marL="4114800" lvl="8" indent="-330200" algn="l">
              <a:lnSpc>
                <a:spcPct val="115000"/>
              </a:lnSpc>
              <a:spcBef>
                <a:spcPts val="1600"/>
              </a:spcBef>
              <a:spcAft>
                <a:spcPts val="1600"/>
              </a:spcAft>
              <a:buSzPts val="1600"/>
              <a:buFont typeface="Heebo"/>
              <a:buChar char="■"/>
              <a:defRPr sz="1600">
                <a:latin typeface="Heebo"/>
                <a:ea typeface="Heebo"/>
                <a:cs typeface="Heebo"/>
                <a:sym typeface="Heebo"/>
              </a:defRPr>
            </a:lvl9pPr>
          </a:lstStyle>
          <a:p>
            <a:endParaRPr/>
          </a:p>
        </p:txBody>
      </p:sp>
      <p:sp>
        <p:nvSpPr>
          <p:cNvPr id="181" name="Google Shape;181;p105"/>
          <p:cNvSpPr txBox="1">
            <a:spLocks noGrp="1"/>
          </p:cNvSpPr>
          <p:nvPr>
            <p:ph type="body" idx="3"/>
          </p:nvPr>
        </p:nvSpPr>
        <p:spPr>
          <a:xfrm>
            <a:off x="4707000" y="2285425"/>
            <a:ext cx="4125300" cy="2400900"/>
          </a:xfrm>
          <a:prstGeom prst="rect">
            <a:avLst/>
          </a:prstGeom>
          <a:noFill/>
          <a:ln>
            <a:noFill/>
          </a:ln>
        </p:spPr>
        <p:txBody>
          <a:bodyPr spcFirstLastPara="1" wrap="square" lIns="91425" tIns="91425" rIns="91425" bIns="91425" anchor="t" anchorCtr="0">
            <a:noAutofit/>
          </a:bodyPr>
          <a:lstStyle>
            <a:lvl1pPr marL="457200" lvl="0" indent="-330200" algn="l">
              <a:lnSpc>
                <a:spcPct val="115000"/>
              </a:lnSpc>
              <a:spcBef>
                <a:spcPts val="0"/>
              </a:spcBef>
              <a:spcAft>
                <a:spcPts val="0"/>
              </a:spcAft>
              <a:buSzPts val="1600"/>
              <a:buFont typeface="Heebo"/>
              <a:buChar char="●"/>
              <a:defRPr sz="1600">
                <a:latin typeface="Heebo"/>
                <a:ea typeface="Heebo"/>
                <a:cs typeface="Heebo"/>
                <a:sym typeface="Heebo"/>
              </a:defRPr>
            </a:lvl1pPr>
            <a:lvl2pPr marL="914400" lvl="1" indent="-330200" algn="l">
              <a:lnSpc>
                <a:spcPct val="115000"/>
              </a:lnSpc>
              <a:spcBef>
                <a:spcPts val="1600"/>
              </a:spcBef>
              <a:spcAft>
                <a:spcPts val="0"/>
              </a:spcAft>
              <a:buSzPts val="1600"/>
              <a:buFont typeface="Heebo"/>
              <a:buChar char="○"/>
              <a:defRPr sz="1600">
                <a:latin typeface="Heebo"/>
                <a:ea typeface="Heebo"/>
                <a:cs typeface="Heebo"/>
                <a:sym typeface="Heebo"/>
              </a:defRPr>
            </a:lvl2pPr>
            <a:lvl3pPr marL="1371600" lvl="2" indent="-330200" algn="l">
              <a:lnSpc>
                <a:spcPct val="115000"/>
              </a:lnSpc>
              <a:spcBef>
                <a:spcPts val="1600"/>
              </a:spcBef>
              <a:spcAft>
                <a:spcPts val="0"/>
              </a:spcAft>
              <a:buSzPts val="1600"/>
              <a:buFont typeface="Heebo"/>
              <a:buChar char="■"/>
              <a:defRPr sz="1600">
                <a:latin typeface="Heebo"/>
                <a:ea typeface="Heebo"/>
                <a:cs typeface="Heebo"/>
                <a:sym typeface="Heebo"/>
              </a:defRPr>
            </a:lvl3pPr>
            <a:lvl4pPr marL="1828800" lvl="3" indent="-330200" algn="l">
              <a:lnSpc>
                <a:spcPct val="115000"/>
              </a:lnSpc>
              <a:spcBef>
                <a:spcPts val="1600"/>
              </a:spcBef>
              <a:spcAft>
                <a:spcPts val="0"/>
              </a:spcAft>
              <a:buSzPts val="1600"/>
              <a:buFont typeface="Heebo"/>
              <a:buChar char="●"/>
              <a:defRPr sz="1600">
                <a:latin typeface="Heebo"/>
                <a:ea typeface="Heebo"/>
                <a:cs typeface="Heebo"/>
                <a:sym typeface="Heebo"/>
              </a:defRPr>
            </a:lvl4pPr>
            <a:lvl5pPr marL="2286000" lvl="4" indent="-330200" algn="l">
              <a:lnSpc>
                <a:spcPct val="115000"/>
              </a:lnSpc>
              <a:spcBef>
                <a:spcPts val="1600"/>
              </a:spcBef>
              <a:spcAft>
                <a:spcPts val="0"/>
              </a:spcAft>
              <a:buSzPts val="1600"/>
              <a:buFont typeface="Heebo"/>
              <a:buChar char="○"/>
              <a:defRPr sz="1600">
                <a:latin typeface="Heebo"/>
                <a:ea typeface="Heebo"/>
                <a:cs typeface="Heebo"/>
                <a:sym typeface="Heebo"/>
              </a:defRPr>
            </a:lvl5pPr>
            <a:lvl6pPr marL="2743200" lvl="5" indent="-330200" algn="l">
              <a:lnSpc>
                <a:spcPct val="115000"/>
              </a:lnSpc>
              <a:spcBef>
                <a:spcPts val="1600"/>
              </a:spcBef>
              <a:spcAft>
                <a:spcPts val="0"/>
              </a:spcAft>
              <a:buSzPts val="1600"/>
              <a:buFont typeface="Heebo"/>
              <a:buChar char="■"/>
              <a:defRPr sz="1600">
                <a:latin typeface="Heebo"/>
                <a:ea typeface="Heebo"/>
                <a:cs typeface="Heebo"/>
                <a:sym typeface="Heebo"/>
              </a:defRPr>
            </a:lvl6pPr>
            <a:lvl7pPr marL="3200400" lvl="6" indent="-330200" algn="l">
              <a:lnSpc>
                <a:spcPct val="115000"/>
              </a:lnSpc>
              <a:spcBef>
                <a:spcPts val="1600"/>
              </a:spcBef>
              <a:spcAft>
                <a:spcPts val="0"/>
              </a:spcAft>
              <a:buSzPts val="1600"/>
              <a:buFont typeface="Heebo"/>
              <a:buChar char="●"/>
              <a:defRPr sz="1600">
                <a:latin typeface="Heebo"/>
                <a:ea typeface="Heebo"/>
                <a:cs typeface="Heebo"/>
                <a:sym typeface="Heebo"/>
              </a:defRPr>
            </a:lvl7pPr>
            <a:lvl8pPr marL="3657600" lvl="7" indent="-330200" algn="l">
              <a:lnSpc>
                <a:spcPct val="115000"/>
              </a:lnSpc>
              <a:spcBef>
                <a:spcPts val="1600"/>
              </a:spcBef>
              <a:spcAft>
                <a:spcPts val="0"/>
              </a:spcAft>
              <a:buSzPts val="1600"/>
              <a:buFont typeface="Heebo"/>
              <a:buChar char="○"/>
              <a:defRPr sz="1600">
                <a:latin typeface="Heebo"/>
                <a:ea typeface="Heebo"/>
                <a:cs typeface="Heebo"/>
                <a:sym typeface="Heebo"/>
              </a:defRPr>
            </a:lvl8pPr>
            <a:lvl9pPr marL="4114800" lvl="8" indent="-330200" algn="l">
              <a:lnSpc>
                <a:spcPct val="115000"/>
              </a:lnSpc>
              <a:spcBef>
                <a:spcPts val="1600"/>
              </a:spcBef>
              <a:spcAft>
                <a:spcPts val="1600"/>
              </a:spcAft>
              <a:buSzPts val="1600"/>
              <a:buFont typeface="Heebo"/>
              <a:buChar char="■"/>
              <a:defRPr sz="1600">
                <a:latin typeface="Heebo"/>
                <a:ea typeface="Heebo"/>
                <a:cs typeface="Heebo"/>
                <a:sym typeface="Heebo"/>
              </a:defRPr>
            </a:lvl9pPr>
          </a:lstStyle>
          <a:p>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TITLE_AND_BODY_4">
  <p:cSld name="TITLE_AND_BODY_4">
    <p:spTree>
      <p:nvGrpSpPr>
        <p:cNvPr id="1" name="Shape 182"/>
        <p:cNvGrpSpPr/>
        <p:nvPr/>
      </p:nvGrpSpPr>
      <p:grpSpPr>
        <a:xfrm>
          <a:off x="0" y="0"/>
          <a:ext cx="0" cy="0"/>
          <a:chOff x="0" y="0"/>
          <a:chExt cx="0" cy="0"/>
        </a:xfrm>
      </p:grpSpPr>
      <p:sp>
        <p:nvSpPr>
          <p:cNvPr id="183" name="Google Shape;183;p106"/>
          <p:cNvSpPr txBox="1">
            <a:spLocks noGrp="1"/>
          </p:cNvSpPr>
          <p:nvPr>
            <p:ph type="title"/>
          </p:nvPr>
        </p:nvSpPr>
        <p:spPr>
          <a:xfrm>
            <a:off x="311700" y="97475"/>
            <a:ext cx="8520600" cy="920400"/>
          </a:xfrm>
          <a:prstGeom prst="rect">
            <a:avLst/>
          </a:prstGeom>
          <a:noFill/>
          <a:ln>
            <a:noFill/>
          </a:ln>
        </p:spPr>
        <p:txBody>
          <a:bodyPr spcFirstLastPara="1" wrap="square" lIns="91425" tIns="91425" rIns="91425" bIns="91425" anchor="b" anchorCtr="0">
            <a:noAutofit/>
          </a:bodyPr>
          <a:lstStyle>
            <a:lvl1pPr lvl="0" algn="l">
              <a:lnSpc>
                <a:spcPct val="100000"/>
              </a:lnSpc>
              <a:spcBef>
                <a:spcPts val="0"/>
              </a:spcBef>
              <a:spcAft>
                <a:spcPts val="0"/>
              </a:spcAft>
              <a:buClr>
                <a:srgbClr val="339EDD"/>
              </a:buClr>
              <a:buSzPts val="3600"/>
              <a:buFont typeface="Proxima Nova"/>
              <a:buNone/>
              <a:defRPr sz="3600" b="1">
                <a:solidFill>
                  <a:srgbClr val="339EDD"/>
                </a:solidFill>
                <a:latin typeface="Proxima Nova"/>
                <a:ea typeface="Proxima Nova"/>
                <a:cs typeface="Proxima Nova"/>
                <a:sym typeface="Proxima Nova"/>
              </a:defRPr>
            </a:lvl1pPr>
            <a:lvl2pPr lvl="1" algn="l">
              <a:lnSpc>
                <a:spcPct val="100000"/>
              </a:lnSpc>
              <a:spcBef>
                <a:spcPts val="0"/>
              </a:spcBef>
              <a:spcAft>
                <a:spcPts val="0"/>
              </a:spcAft>
              <a:buClr>
                <a:srgbClr val="339EDD"/>
              </a:buClr>
              <a:buSzPts val="3600"/>
              <a:buNone/>
              <a:defRPr sz="3600" b="1">
                <a:solidFill>
                  <a:srgbClr val="339EDD"/>
                </a:solidFill>
              </a:defRPr>
            </a:lvl2pPr>
            <a:lvl3pPr lvl="2" algn="l">
              <a:lnSpc>
                <a:spcPct val="100000"/>
              </a:lnSpc>
              <a:spcBef>
                <a:spcPts val="0"/>
              </a:spcBef>
              <a:spcAft>
                <a:spcPts val="0"/>
              </a:spcAft>
              <a:buClr>
                <a:srgbClr val="339EDD"/>
              </a:buClr>
              <a:buSzPts val="3600"/>
              <a:buNone/>
              <a:defRPr sz="3600" b="1">
                <a:solidFill>
                  <a:srgbClr val="339EDD"/>
                </a:solidFill>
              </a:defRPr>
            </a:lvl3pPr>
            <a:lvl4pPr lvl="3" algn="l">
              <a:lnSpc>
                <a:spcPct val="100000"/>
              </a:lnSpc>
              <a:spcBef>
                <a:spcPts val="0"/>
              </a:spcBef>
              <a:spcAft>
                <a:spcPts val="0"/>
              </a:spcAft>
              <a:buClr>
                <a:srgbClr val="339EDD"/>
              </a:buClr>
              <a:buSzPts val="3600"/>
              <a:buNone/>
              <a:defRPr sz="3600" b="1">
                <a:solidFill>
                  <a:srgbClr val="339EDD"/>
                </a:solidFill>
              </a:defRPr>
            </a:lvl4pPr>
            <a:lvl5pPr lvl="4" algn="l">
              <a:lnSpc>
                <a:spcPct val="100000"/>
              </a:lnSpc>
              <a:spcBef>
                <a:spcPts val="0"/>
              </a:spcBef>
              <a:spcAft>
                <a:spcPts val="0"/>
              </a:spcAft>
              <a:buClr>
                <a:srgbClr val="339EDD"/>
              </a:buClr>
              <a:buSzPts val="3600"/>
              <a:buNone/>
              <a:defRPr sz="3600" b="1">
                <a:solidFill>
                  <a:srgbClr val="339EDD"/>
                </a:solidFill>
              </a:defRPr>
            </a:lvl5pPr>
            <a:lvl6pPr lvl="5" algn="l">
              <a:lnSpc>
                <a:spcPct val="100000"/>
              </a:lnSpc>
              <a:spcBef>
                <a:spcPts val="0"/>
              </a:spcBef>
              <a:spcAft>
                <a:spcPts val="0"/>
              </a:spcAft>
              <a:buClr>
                <a:srgbClr val="339EDD"/>
              </a:buClr>
              <a:buSzPts val="3600"/>
              <a:buNone/>
              <a:defRPr sz="3600" b="1">
                <a:solidFill>
                  <a:srgbClr val="339EDD"/>
                </a:solidFill>
              </a:defRPr>
            </a:lvl6pPr>
            <a:lvl7pPr lvl="6" algn="l">
              <a:lnSpc>
                <a:spcPct val="100000"/>
              </a:lnSpc>
              <a:spcBef>
                <a:spcPts val="0"/>
              </a:spcBef>
              <a:spcAft>
                <a:spcPts val="0"/>
              </a:spcAft>
              <a:buClr>
                <a:srgbClr val="339EDD"/>
              </a:buClr>
              <a:buSzPts val="3600"/>
              <a:buNone/>
              <a:defRPr sz="3600" b="1">
                <a:solidFill>
                  <a:srgbClr val="339EDD"/>
                </a:solidFill>
              </a:defRPr>
            </a:lvl7pPr>
            <a:lvl8pPr lvl="7" algn="l">
              <a:lnSpc>
                <a:spcPct val="100000"/>
              </a:lnSpc>
              <a:spcBef>
                <a:spcPts val="0"/>
              </a:spcBef>
              <a:spcAft>
                <a:spcPts val="0"/>
              </a:spcAft>
              <a:buClr>
                <a:srgbClr val="339EDD"/>
              </a:buClr>
              <a:buSzPts val="3600"/>
              <a:buNone/>
              <a:defRPr sz="3600" b="1">
                <a:solidFill>
                  <a:srgbClr val="339EDD"/>
                </a:solidFill>
              </a:defRPr>
            </a:lvl8pPr>
            <a:lvl9pPr lvl="8" algn="l">
              <a:lnSpc>
                <a:spcPct val="100000"/>
              </a:lnSpc>
              <a:spcBef>
                <a:spcPts val="0"/>
              </a:spcBef>
              <a:spcAft>
                <a:spcPts val="0"/>
              </a:spcAft>
              <a:buClr>
                <a:srgbClr val="339EDD"/>
              </a:buClr>
              <a:buSzPts val="3600"/>
              <a:buNone/>
              <a:defRPr sz="3600" b="1">
                <a:solidFill>
                  <a:srgbClr val="339EDD"/>
                </a:solidFill>
              </a:defRPr>
            </a:lvl9pPr>
          </a:lstStyle>
          <a:p>
            <a:endParaRPr/>
          </a:p>
        </p:txBody>
      </p:sp>
      <p:sp>
        <p:nvSpPr>
          <p:cNvPr id="184" name="Google Shape;184;p106"/>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Autofit/>
          </a:bodyPr>
          <a:lstStyle>
            <a:lvl1pPr marL="457200" lvl="0" indent="-349250" algn="l">
              <a:lnSpc>
                <a:spcPct val="115000"/>
              </a:lnSpc>
              <a:spcBef>
                <a:spcPts val="0"/>
              </a:spcBef>
              <a:spcAft>
                <a:spcPts val="0"/>
              </a:spcAft>
              <a:buClr>
                <a:srgbClr val="000000"/>
              </a:buClr>
              <a:buSzPts val="1900"/>
              <a:buFont typeface="Proxima Nova"/>
              <a:buChar char="●"/>
              <a:defRPr>
                <a:solidFill>
                  <a:srgbClr val="000000"/>
                </a:solidFill>
                <a:latin typeface="Proxima Nova"/>
                <a:ea typeface="Proxima Nova"/>
                <a:cs typeface="Proxima Nova"/>
                <a:sym typeface="Proxima Nova"/>
              </a:defRPr>
            </a:lvl1pPr>
            <a:lvl2pPr marL="914400" lvl="1" indent="-317500" algn="l">
              <a:lnSpc>
                <a:spcPct val="115000"/>
              </a:lnSpc>
              <a:spcBef>
                <a:spcPts val="1600"/>
              </a:spcBef>
              <a:spcAft>
                <a:spcPts val="0"/>
              </a:spcAft>
              <a:buClr>
                <a:srgbClr val="000000"/>
              </a:buClr>
              <a:buSzPts val="1400"/>
              <a:buFont typeface="Proxima Nova"/>
              <a:buChar char="○"/>
              <a:defRPr>
                <a:solidFill>
                  <a:srgbClr val="000000"/>
                </a:solidFill>
                <a:latin typeface="Proxima Nova"/>
                <a:ea typeface="Proxima Nova"/>
                <a:cs typeface="Proxima Nova"/>
                <a:sym typeface="Proxima Nova"/>
              </a:defRPr>
            </a:lvl2pPr>
            <a:lvl3pPr marL="1371600" lvl="2" indent="-317500" algn="l">
              <a:lnSpc>
                <a:spcPct val="115000"/>
              </a:lnSpc>
              <a:spcBef>
                <a:spcPts val="1600"/>
              </a:spcBef>
              <a:spcAft>
                <a:spcPts val="0"/>
              </a:spcAft>
              <a:buClr>
                <a:srgbClr val="000000"/>
              </a:buClr>
              <a:buSzPts val="1400"/>
              <a:buFont typeface="Proxima Nova"/>
              <a:buChar char="■"/>
              <a:defRPr>
                <a:solidFill>
                  <a:srgbClr val="000000"/>
                </a:solidFill>
                <a:latin typeface="Proxima Nova"/>
                <a:ea typeface="Proxima Nova"/>
                <a:cs typeface="Proxima Nova"/>
                <a:sym typeface="Proxima Nova"/>
              </a:defRPr>
            </a:lvl3pPr>
            <a:lvl4pPr marL="1828800" lvl="3" indent="-317500" algn="l">
              <a:lnSpc>
                <a:spcPct val="115000"/>
              </a:lnSpc>
              <a:spcBef>
                <a:spcPts val="1600"/>
              </a:spcBef>
              <a:spcAft>
                <a:spcPts val="0"/>
              </a:spcAft>
              <a:buClr>
                <a:srgbClr val="000000"/>
              </a:buClr>
              <a:buSzPts val="1400"/>
              <a:buFont typeface="Proxima Nova"/>
              <a:buChar char="●"/>
              <a:defRPr>
                <a:solidFill>
                  <a:srgbClr val="000000"/>
                </a:solidFill>
                <a:latin typeface="Proxima Nova"/>
                <a:ea typeface="Proxima Nova"/>
                <a:cs typeface="Proxima Nova"/>
                <a:sym typeface="Proxima Nova"/>
              </a:defRPr>
            </a:lvl4pPr>
            <a:lvl5pPr marL="2286000" lvl="4" indent="-285750" algn="l">
              <a:lnSpc>
                <a:spcPct val="115000"/>
              </a:lnSpc>
              <a:spcBef>
                <a:spcPts val="1600"/>
              </a:spcBef>
              <a:spcAft>
                <a:spcPts val="0"/>
              </a:spcAft>
              <a:buClr>
                <a:srgbClr val="000000"/>
              </a:buClr>
              <a:buSzPts val="900"/>
              <a:buFont typeface="Proxima Nova"/>
              <a:buChar char="○"/>
              <a:defRPr>
                <a:solidFill>
                  <a:srgbClr val="000000"/>
                </a:solidFill>
                <a:latin typeface="Proxima Nova"/>
                <a:ea typeface="Proxima Nova"/>
                <a:cs typeface="Proxima Nova"/>
                <a:sym typeface="Proxima Nova"/>
              </a:defRPr>
            </a:lvl5pPr>
            <a:lvl6pPr marL="2743200" lvl="5" indent="-285750" algn="l">
              <a:lnSpc>
                <a:spcPct val="115000"/>
              </a:lnSpc>
              <a:spcBef>
                <a:spcPts val="1600"/>
              </a:spcBef>
              <a:spcAft>
                <a:spcPts val="0"/>
              </a:spcAft>
              <a:buClr>
                <a:srgbClr val="000000"/>
              </a:buClr>
              <a:buSzPts val="900"/>
              <a:buFont typeface="Proxima Nova"/>
              <a:buChar char="■"/>
              <a:defRPr>
                <a:solidFill>
                  <a:srgbClr val="000000"/>
                </a:solidFill>
                <a:latin typeface="Proxima Nova"/>
                <a:ea typeface="Proxima Nova"/>
                <a:cs typeface="Proxima Nova"/>
                <a:sym typeface="Proxima Nova"/>
              </a:defRPr>
            </a:lvl6pPr>
            <a:lvl7pPr marL="3200400" lvl="6" indent="-317500" algn="l">
              <a:lnSpc>
                <a:spcPct val="115000"/>
              </a:lnSpc>
              <a:spcBef>
                <a:spcPts val="1600"/>
              </a:spcBef>
              <a:spcAft>
                <a:spcPts val="0"/>
              </a:spcAft>
              <a:buClr>
                <a:srgbClr val="000000"/>
              </a:buClr>
              <a:buSzPts val="1400"/>
              <a:buFont typeface="Proxima Nova"/>
              <a:buChar char="●"/>
              <a:defRPr>
                <a:solidFill>
                  <a:srgbClr val="000000"/>
                </a:solidFill>
                <a:latin typeface="Proxima Nova"/>
                <a:ea typeface="Proxima Nova"/>
                <a:cs typeface="Proxima Nova"/>
                <a:sym typeface="Proxima Nova"/>
              </a:defRPr>
            </a:lvl7pPr>
            <a:lvl8pPr marL="3657600" lvl="7" indent="-285750" algn="l">
              <a:lnSpc>
                <a:spcPct val="115000"/>
              </a:lnSpc>
              <a:spcBef>
                <a:spcPts val="1600"/>
              </a:spcBef>
              <a:spcAft>
                <a:spcPts val="0"/>
              </a:spcAft>
              <a:buClr>
                <a:srgbClr val="000000"/>
              </a:buClr>
              <a:buSzPts val="900"/>
              <a:buFont typeface="Proxima Nova"/>
              <a:buChar char="○"/>
              <a:defRPr>
                <a:solidFill>
                  <a:srgbClr val="000000"/>
                </a:solidFill>
                <a:latin typeface="Proxima Nova"/>
                <a:ea typeface="Proxima Nova"/>
                <a:cs typeface="Proxima Nova"/>
                <a:sym typeface="Proxima Nova"/>
              </a:defRPr>
            </a:lvl8pPr>
            <a:lvl9pPr marL="4114800" lvl="8" indent="-285750" algn="l">
              <a:lnSpc>
                <a:spcPct val="115000"/>
              </a:lnSpc>
              <a:spcBef>
                <a:spcPts val="1600"/>
              </a:spcBef>
              <a:spcAft>
                <a:spcPts val="1600"/>
              </a:spcAft>
              <a:buClr>
                <a:srgbClr val="000000"/>
              </a:buClr>
              <a:buSzPts val="900"/>
              <a:buFont typeface="Proxima Nova"/>
              <a:buChar char="■"/>
              <a:defRPr>
                <a:solidFill>
                  <a:srgbClr val="000000"/>
                </a:solidFill>
                <a:latin typeface="Proxima Nova"/>
                <a:ea typeface="Proxima Nova"/>
                <a:cs typeface="Proxima Nova"/>
                <a:sym typeface="Proxima Nova"/>
              </a:defRPr>
            </a:lvl9pPr>
          </a:lstStyle>
          <a:p>
            <a:endParaRPr/>
          </a:p>
        </p:txBody>
      </p:sp>
      <p:sp>
        <p:nvSpPr>
          <p:cNvPr id="185" name="Google Shape;185;p106"/>
          <p:cNvSpPr txBox="1">
            <a:spLocks noGrp="1"/>
          </p:cNvSpPr>
          <p:nvPr>
            <p:ph type="subTitle" idx="2"/>
          </p:nvPr>
        </p:nvSpPr>
        <p:spPr>
          <a:xfrm>
            <a:off x="3367125" y="4728073"/>
            <a:ext cx="4734000" cy="353400"/>
          </a:xfrm>
          <a:prstGeom prst="rect">
            <a:avLst/>
          </a:prstGeom>
          <a:noFill/>
          <a:ln>
            <a:noFill/>
          </a:ln>
        </p:spPr>
        <p:txBody>
          <a:bodyPr spcFirstLastPara="1" wrap="square" lIns="91425" tIns="91425" rIns="91425" bIns="91425" anchor="b" anchorCtr="0">
            <a:noAutofit/>
          </a:bodyPr>
          <a:lstStyle>
            <a:lvl1pPr lvl="0" algn="r">
              <a:lnSpc>
                <a:spcPct val="100000"/>
              </a:lnSpc>
              <a:spcBef>
                <a:spcPts val="0"/>
              </a:spcBef>
              <a:spcAft>
                <a:spcPts val="0"/>
              </a:spcAft>
              <a:buSzPts val="1900"/>
              <a:buNone/>
              <a:defRPr sz="1000" b="1">
                <a:solidFill>
                  <a:srgbClr val="FFFFFF"/>
                </a:solidFill>
                <a:highlight>
                  <a:srgbClr val="CF1B41"/>
                </a:highlight>
              </a:defRPr>
            </a:lvl1pPr>
            <a:lvl2pPr lvl="1" algn="l">
              <a:lnSpc>
                <a:spcPct val="115000"/>
              </a:lnSpc>
              <a:spcBef>
                <a:spcPts val="0"/>
              </a:spcBef>
              <a:spcAft>
                <a:spcPts val="0"/>
              </a:spcAft>
              <a:buSzPts val="1400"/>
              <a:buNone/>
              <a:defRPr/>
            </a:lvl2pPr>
            <a:lvl3pPr lvl="2" algn="l">
              <a:lnSpc>
                <a:spcPct val="115000"/>
              </a:lnSpc>
              <a:spcBef>
                <a:spcPts val="1600"/>
              </a:spcBef>
              <a:spcAft>
                <a:spcPts val="0"/>
              </a:spcAft>
              <a:buSzPts val="1400"/>
              <a:buNone/>
              <a:defRPr/>
            </a:lvl3pPr>
            <a:lvl4pPr lvl="3" algn="l">
              <a:lnSpc>
                <a:spcPct val="115000"/>
              </a:lnSpc>
              <a:spcBef>
                <a:spcPts val="1600"/>
              </a:spcBef>
              <a:spcAft>
                <a:spcPts val="0"/>
              </a:spcAft>
              <a:buSzPts val="1400"/>
              <a:buNone/>
              <a:defRPr/>
            </a:lvl4pPr>
            <a:lvl5pPr lvl="4" algn="l">
              <a:lnSpc>
                <a:spcPct val="115000"/>
              </a:lnSpc>
              <a:spcBef>
                <a:spcPts val="1600"/>
              </a:spcBef>
              <a:spcAft>
                <a:spcPts val="0"/>
              </a:spcAft>
              <a:buSzPts val="900"/>
              <a:buNone/>
              <a:defRPr/>
            </a:lvl5pPr>
            <a:lvl6pPr lvl="5" algn="l">
              <a:lnSpc>
                <a:spcPct val="115000"/>
              </a:lnSpc>
              <a:spcBef>
                <a:spcPts val="1600"/>
              </a:spcBef>
              <a:spcAft>
                <a:spcPts val="0"/>
              </a:spcAft>
              <a:buSzPts val="900"/>
              <a:buNone/>
              <a:defRPr/>
            </a:lvl6pPr>
            <a:lvl7pPr lvl="6" algn="l">
              <a:lnSpc>
                <a:spcPct val="115000"/>
              </a:lnSpc>
              <a:spcBef>
                <a:spcPts val="1600"/>
              </a:spcBef>
              <a:spcAft>
                <a:spcPts val="0"/>
              </a:spcAft>
              <a:buSzPts val="1400"/>
              <a:buNone/>
              <a:defRPr/>
            </a:lvl7pPr>
            <a:lvl8pPr lvl="7" algn="l">
              <a:lnSpc>
                <a:spcPct val="115000"/>
              </a:lnSpc>
              <a:spcBef>
                <a:spcPts val="1600"/>
              </a:spcBef>
              <a:spcAft>
                <a:spcPts val="0"/>
              </a:spcAft>
              <a:buSzPts val="900"/>
              <a:buNone/>
              <a:defRPr/>
            </a:lvl8pPr>
            <a:lvl9pPr lvl="8" algn="l">
              <a:lnSpc>
                <a:spcPct val="115000"/>
              </a:lnSpc>
              <a:spcBef>
                <a:spcPts val="1600"/>
              </a:spcBef>
              <a:spcAft>
                <a:spcPts val="1600"/>
              </a:spcAft>
              <a:buSzPts val="900"/>
              <a:buNone/>
              <a:defRPr/>
            </a:lvl9pPr>
          </a:lstStyle>
          <a:p>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Three Phases 1">
  <p:cSld name="ONE_COLUMN_TEXT_1_1_1">
    <p:spTree>
      <p:nvGrpSpPr>
        <p:cNvPr id="1" name="Shape 186"/>
        <p:cNvGrpSpPr/>
        <p:nvPr/>
      </p:nvGrpSpPr>
      <p:grpSpPr>
        <a:xfrm>
          <a:off x="0" y="0"/>
          <a:ext cx="0" cy="0"/>
          <a:chOff x="0" y="0"/>
          <a:chExt cx="0" cy="0"/>
        </a:xfrm>
      </p:grpSpPr>
      <p:sp>
        <p:nvSpPr>
          <p:cNvPr id="187" name="Google Shape;187;p107"/>
          <p:cNvSpPr txBox="1">
            <a:spLocks noGrp="1"/>
          </p:cNvSpPr>
          <p:nvPr>
            <p:ph type="title"/>
          </p:nvPr>
        </p:nvSpPr>
        <p:spPr>
          <a:xfrm>
            <a:off x="311700" y="194550"/>
            <a:ext cx="8520600" cy="8235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SzPts val="44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a:endParaRPr/>
          </a:p>
        </p:txBody>
      </p:sp>
      <p:sp>
        <p:nvSpPr>
          <p:cNvPr id="188" name="Google Shape;188;p107"/>
          <p:cNvSpPr txBox="1">
            <a:spLocks noGrp="1"/>
          </p:cNvSpPr>
          <p:nvPr>
            <p:ph type="sldNum" idx="12"/>
          </p:nvPr>
        </p:nvSpPr>
        <p:spPr>
          <a:xfrm>
            <a:off x="8686800" y="4686300"/>
            <a:ext cx="457200" cy="457200"/>
          </a:xfrm>
          <a:prstGeom prst="rect">
            <a:avLst/>
          </a:prstGeom>
          <a:noFill/>
          <a:ln>
            <a:noFill/>
          </a:ln>
        </p:spPr>
        <p:txBody>
          <a:bodyPr spcFirstLastPara="1" wrap="square" lIns="0" tIns="0" rIns="0" bIns="0" anchor="t" anchorCtr="0">
            <a:noAutofit/>
          </a:bodyPr>
          <a:lstStyle>
            <a:lvl1pPr marL="0" marR="0" lvl="0"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1pPr>
            <a:lvl2pPr marL="0" marR="0" lvl="1"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2pPr>
            <a:lvl3pPr marL="0" marR="0" lvl="2"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3pPr>
            <a:lvl4pPr marL="0" marR="0" lvl="3"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4pPr>
            <a:lvl5pPr marL="0" marR="0" lvl="4"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5pPr>
            <a:lvl6pPr marL="0" marR="0" lvl="5"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6pPr>
            <a:lvl7pPr marL="0" marR="0" lvl="6"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7pPr>
            <a:lvl8pPr marL="0" marR="0" lvl="7"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8pPr>
            <a:lvl9pPr marL="0" marR="0" lvl="8"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9pPr>
          </a:lstStyle>
          <a:p>
            <a:pPr marL="0" lvl="0" indent="0" algn="l" rtl="0">
              <a:spcBef>
                <a:spcPts val="0"/>
              </a:spcBef>
              <a:spcAft>
                <a:spcPts val="0"/>
              </a:spcAft>
              <a:buNone/>
            </a:pPr>
            <a:fld id="{00000000-1234-1234-1234-123412341234}" type="slidenum">
              <a:rPr lang="en"/>
              <a:t>‹#›</a:t>
            </a:fld>
            <a:endParaRPr/>
          </a:p>
        </p:txBody>
      </p:sp>
      <p:sp>
        <p:nvSpPr>
          <p:cNvPr id="189" name="Google Shape;189;p107"/>
          <p:cNvSpPr txBox="1"/>
          <p:nvPr/>
        </p:nvSpPr>
        <p:spPr>
          <a:xfrm>
            <a:off x="471275" y="1377900"/>
            <a:ext cx="2606100" cy="2787900"/>
          </a:xfrm>
          <a:prstGeom prst="rect">
            <a:avLst/>
          </a:prstGeom>
          <a:solidFill>
            <a:srgbClr val="00B47D"/>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350"/>
              <a:buFont typeface="Arial"/>
              <a:buNone/>
            </a:pPr>
            <a:endParaRPr sz="1350" b="0" i="0" u="none" strike="noStrike" cap="none">
              <a:solidFill>
                <a:srgbClr val="000000"/>
              </a:solidFill>
              <a:latin typeface="Open Sans Light"/>
              <a:ea typeface="Open Sans Light"/>
              <a:cs typeface="Open Sans Light"/>
              <a:sym typeface="Open Sans Light"/>
            </a:endParaRPr>
          </a:p>
        </p:txBody>
      </p:sp>
      <p:sp>
        <p:nvSpPr>
          <p:cNvPr id="190" name="Google Shape;190;p107"/>
          <p:cNvSpPr txBox="1"/>
          <p:nvPr/>
        </p:nvSpPr>
        <p:spPr>
          <a:xfrm>
            <a:off x="3270750" y="1371600"/>
            <a:ext cx="2606100" cy="2787900"/>
          </a:xfrm>
          <a:prstGeom prst="rect">
            <a:avLst/>
          </a:prstGeom>
          <a:solidFill>
            <a:schemeClr val="dk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350"/>
              <a:buFont typeface="Arial"/>
              <a:buNone/>
            </a:pPr>
            <a:endParaRPr sz="1350" b="0" i="0" u="none" strike="noStrike" cap="none">
              <a:solidFill>
                <a:srgbClr val="000000"/>
              </a:solidFill>
              <a:latin typeface="Open Sans Light"/>
              <a:ea typeface="Open Sans Light"/>
              <a:cs typeface="Open Sans Light"/>
              <a:sym typeface="Open Sans Light"/>
            </a:endParaRPr>
          </a:p>
        </p:txBody>
      </p:sp>
      <p:sp>
        <p:nvSpPr>
          <p:cNvPr id="191" name="Google Shape;191;p107"/>
          <p:cNvSpPr txBox="1"/>
          <p:nvPr/>
        </p:nvSpPr>
        <p:spPr>
          <a:xfrm>
            <a:off x="6080700" y="1371600"/>
            <a:ext cx="2606100" cy="2787900"/>
          </a:xfrm>
          <a:prstGeom prst="rect">
            <a:avLst/>
          </a:prstGeom>
          <a:solidFill>
            <a:schemeClr val="dk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350"/>
              <a:buFont typeface="Arial"/>
              <a:buNone/>
            </a:pPr>
            <a:endParaRPr sz="1350" b="0" i="0" u="none" strike="noStrike" cap="none">
              <a:solidFill>
                <a:srgbClr val="000000"/>
              </a:solidFill>
              <a:latin typeface="Open Sans Light"/>
              <a:ea typeface="Open Sans Light"/>
              <a:cs typeface="Open Sans Light"/>
              <a:sym typeface="Open Sans Light"/>
            </a:endParaRPr>
          </a:p>
        </p:txBody>
      </p:sp>
      <p:sp>
        <p:nvSpPr>
          <p:cNvPr id="192" name="Google Shape;192;p107"/>
          <p:cNvSpPr txBox="1">
            <a:spLocks noGrp="1"/>
          </p:cNvSpPr>
          <p:nvPr>
            <p:ph type="body" idx="1"/>
          </p:nvPr>
        </p:nvSpPr>
        <p:spPr>
          <a:xfrm>
            <a:off x="3283274" y="2036175"/>
            <a:ext cx="2482200" cy="1928700"/>
          </a:xfrm>
          <a:prstGeom prst="rect">
            <a:avLst/>
          </a:prstGeom>
          <a:noFill/>
          <a:ln>
            <a:noFill/>
          </a:ln>
        </p:spPr>
        <p:txBody>
          <a:bodyPr spcFirstLastPara="1" wrap="square" lIns="91425" tIns="91425" rIns="91425" bIns="91425" anchor="t" anchorCtr="0">
            <a:noAutofit/>
          </a:bodyPr>
          <a:lstStyle>
            <a:lvl1pPr marL="457200" lvl="0" indent="-317500" algn="l">
              <a:lnSpc>
                <a:spcPct val="115000"/>
              </a:lnSpc>
              <a:spcBef>
                <a:spcPts val="0"/>
              </a:spcBef>
              <a:spcAft>
                <a:spcPts val="0"/>
              </a:spcAft>
              <a:buSzPts val="1400"/>
              <a:buChar char="●"/>
              <a:defRPr sz="1400"/>
            </a:lvl1pPr>
            <a:lvl2pPr marL="914400" lvl="1" indent="-317500" algn="l">
              <a:lnSpc>
                <a:spcPct val="115000"/>
              </a:lnSpc>
              <a:spcBef>
                <a:spcPts val="1600"/>
              </a:spcBef>
              <a:spcAft>
                <a:spcPts val="0"/>
              </a:spcAft>
              <a:buClr>
                <a:srgbClr val="000000"/>
              </a:buClr>
              <a:buSzPts val="1400"/>
              <a:buChar char="○"/>
              <a:defRPr>
                <a:solidFill>
                  <a:srgbClr val="000000"/>
                </a:solidFill>
              </a:defRPr>
            </a:lvl2pPr>
            <a:lvl3pPr marL="1371600" lvl="2" indent="-317500" algn="l">
              <a:lnSpc>
                <a:spcPct val="115000"/>
              </a:lnSpc>
              <a:spcBef>
                <a:spcPts val="1600"/>
              </a:spcBef>
              <a:spcAft>
                <a:spcPts val="0"/>
              </a:spcAft>
              <a:buClr>
                <a:srgbClr val="000000"/>
              </a:buClr>
              <a:buSzPts val="1400"/>
              <a:buChar char="■"/>
              <a:defRPr>
                <a:solidFill>
                  <a:srgbClr val="000000"/>
                </a:solidFill>
              </a:defRPr>
            </a:lvl3pPr>
            <a:lvl4pPr marL="1828800" lvl="3" indent="-317500" algn="l">
              <a:lnSpc>
                <a:spcPct val="115000"/>
              </a:lnSpc>
              <a:spcBef>
                <a:spcPts val="1600"/>
              </a:spcBef>
              <a:spcAft>
                <a:spcPts val="0"/>
              </a:spcAft>
              <a:buSzPts val="1400"/>
              <a:buChar char="●"/>
              <a:defRPr/>
            </a:lvl4pPr>
            <a:lvl5pPr marL="2286000" lvl="4" indent="-285750" algn="l">
              <a:lnSpc>
                <a:spcPct val="115000"/>
              </a:lnSpc>
              <a:spcBef>
                <a:spcPts val="1600"/>
              </a:spcBef>
              <a:spcAft>
                <a:spcPts val="0"/>
              </a:spcAft>
              <a:buSzPts val="900"/>
              <a:buChar char="○"/>
              <a:defRPr/>
            </a:lvl5pPr>
            <a:lvl6pPr marL="2743200" lvl="5" indent="-285750" algn="l">
              <a:lnSpc>
                <a:spcPct val="115000"/>
              </a:lnSpc>
              <a:spcBef>
                <a:spcPts val="1600"/>
              </a:spcBef>
              <a:spcAft>
                <a:spcPts val="0"/>
              </a:spcAft>
              <a:buSzPts val="900"/>
              <a:buChar char="■"/>
              <a:defRPr/>
            </a:lvl6pPr>
            <a:lvl7pPr marL="3200400" lvl="6" indent="-317500" algn="l">
              <a:lnSpc>
                <a:spcPct val="115000"/>
              </a:lnSpc>
              <a:spcBef>
                <a:spcPts val="1600"/>
              </a:spcBef>
              <a:spcAft>
                <a:spcPts val="0"/>
              </a:spcAft>
              <a:buSzPts val="1400"/>
              <a:buChar char="●"/>
              <a:defRPr/>
            </a:lvl7pPr>
            <a:lvl8pPr marL="3657600" lvl="7" indent="-285750" algn="l">
              <a:lnSpc>
                <a:spcPct val="115000"/>
              </a:lnSpc>
              <a:spcBef>
                <a:spcPts val="1600"/>
              </a:spcBef>
              <a:spcAft>
                <a:spcPts val="0"/>
              </a:spcAft>
              <a:buSzPts val="900"/>
              <a:buChar char="○"/>
              <a:defRPr/>
            </a:lvl8pPr>
            <a:lvl9pPr marL="4114800" lvl="8" indent="-285750" algn="l">
              <a:lnSpc>
                <a:spcPct val="115000"/>
              </a:lnSpc>
              <a:spcBef>
                <a:spcPts val="1600"/>
              </a:spcBef>
              <a:spcAft>
                <a:spcPts val="1600"/>
              </a:spcAft>
              <a:buSzPts val="900"/>
              <a:buChar char="■"/>
              <a:defRPr/>
            </a:lvl9pPr>
          </a:lstStyle>
          <a:p>
            <a:endParaRPr/>
          </a:p>
        </p:txBody>
      </p:sp>
      <p:sp>
        <p:nvSpPr>
          <p:cNvPr id="193" name="Google Shape;193;p107"/>
          <p:cNvSpPr txBox="1">
            <a:spLocks noGrp="1"/>
          </p:cNvSpPr>
          <p:nvPr>
            <p:ph type="title" idx="2"/>
          </p:nvPr>
        </p:nvSpPr>
        <p:spPr>
          <a:xfrm>
            <a:off x="496400" y="1383575"/>
            <a:ext cx="2397600" cy="3015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SzPts val="1000"/>
              <a:buNone/>
              <a:defRPr sz="1000"/>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a:endParaRPr/>
          </a:p>
        </p:txBody>
      </p:sp>
      <p:sp>
        <p:nvSpPr>
          <p:cNvPr id="194" name="Google Shape;194;p107"/>
          <p:cNvSpPr txBox="1">
            <a:spLocks noGrp="1"/>
          </p:cNvSpPr>
          <p:nvPr>
            <p:ph type="title" idx="3"/>
          </p:nvPr>
        </p:nvSpPr>
        <p:spPr>
          <a:xfrm>
            <a:off x="3288550" y="1376363"/>
            <a:ext cx="2397600" cy="3015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SzPts val="1000"/>
              <a:buNone/>
              <a:defRPr sz="1000"/>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a:endParaRPr/>
          </a:p>
        </p:txBody>
      </p:sp>
      <p:sp>
        <p:nvSpPr>
          <p:cNvPr id="195" name="Google Shape;195;p107"/>
          <p:cNvSpPr txBox="1">
            <a:spLocks noGrp="1"/>
          </p:cNvSpPr>
          <p:nvPr>
            <p:ph type="title" idx="4"/>
          </p:nvPr>
        </p:nvSpPr>
        <p:spPr>
          <a:xfrm>
            <a:off x="6080700" y="1383575"/>
            <a:ext cx="2397600" cy="3015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SzPts val="1000"/>
              <a:buNone/>
              <a:defRPr sz="1000"/>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a:endParaRPr/>
          </a:p>
        </p:txBody>
      </p:sp>
      <p:sp>
        <p:nvSpPr>
          <p:cNvPr id="196" name="Google Shape;196;p107"/>
          <p:cNvSpPr txBox="1">
            <a:spLocks noGrp="1"/>
          </p:cNvSpPr>
          <p:nvPr>
            <p:ph type="title" idx="5"/>
          </p:nvPr>
        </p:nvSpPr>
        <p:spPr>
          <a:xfrm>
            <a:off x="496400" y="1742675"/>
            <a:ext cx="2397600" cy="4572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SzPts val="1900"/>
              <a:buNone/>
              <a:defRPr sz="1900"/>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a:endParaRPr/>
          </a:p>
        </p:txBody>
      </p:sp>
      <p:sp>
        <p:nvSpPr>
          <p:cNvPr id="197" name="Google Shape;197;p107"/>
          <p:cNvSpPr txBox="1">
            <a:spLocks noGrp="1"/>
          </p:cNvSpPr>
          <p:nvPr>
            <p:ph type="body" idx="6"/>
          </p:nvPr>
        </p:nvSpPr>
        <p:spPr>
          <a:xfrm>
            <a:off x="496400" y="2050600"/>
            <a:ext cx="2439900" cy="1928700"/>
          </a:xfrm>
          <a:prstGeom prst="rect">
            <a:avLst/>
          </a:prstGeom>
          <a:noFill/>
          <a:ln>
            <a:noFill/>
          </a:ln>
        </p:spPr>
        <p:txBody>
          <a:bodyPr spcFirstLastPara="1" wrap="square" lIns="91425" tIns="91425" rIns="91425" bIns="91425" anchor="t" anchorCtr="0">
            <a:noAutofit/>
          </a:bodyPr>
          <a:lstStyle>
            <a:lvl1pPr marL="457200" lvl="0" indent="-317500" algn="l">
              <a:lnSpc>
                <a:spcPct val="115000"/>
              </a:lnSpc>
              <a:spcBef>
                <a:spcPts val="0"/>
              </a:spcBef>
              <a:spcAft>
                <a:spcPts val="0"/>
              </a:spcAft>
              <a:buSzPts val="1400"/>
              <a:buChar char="●"/>
              <a:defRPr sz="1400"/>
            </a:lvl1pPr>
            <a:lvl2pPr marL="914400" lvl="1" indent="-317500" algn="l">
              <a:lnSpc>
                <a:spcPct val="115000"/>
              </a:lnSpc>
              <a:spcBef>
                <a:spcPts val="1600"/>
              </a:spcBef>
              <a:spcAft>
                <a:spcPts val="0"/>
              </a:spcAft>
              <a:buClr>
                <a:srgbClr val="000000"/>
              </a:buClr>
              <a:buSzPts val="1400"/>
              <a:buChar char="○"/>
              <a:defRPr>
                <a:solidFill>
                  <a:srgbClr val="000000"/>
                </a:solidFill>
              </a:defRPr>
            </a:lvl2pPr>
            <a:lvl3pPr marL="1371600" lvl="2" indent="-317500" algn="l">
              <a:lnSpc>
                <a:spcPct val="115000"/>
              </a:lnSpc>
              <a:spcBef>
                <a:spcPts val="1600"/>
              </a:spcBef>
              <a:spcAft>
                <a:spcPts val="0"/>
              </a:spcAft>
              <a:buClr>
                <a:srgbClr val="000000"/>
              </a:buClr>
              <a:buSzPts val="1400"/>
              <a:buChar char="■"/>
              <a:defRPr>
                <a:solidFill>
                  <a:srgbClr val="000000"/>
                </a:solidFill>
              </a:defRPr>
            </a:lvl3pPr>
            <a:lvl4pPr marL="1828800" lvl="3" indent="-317500" algn="l">
              <a:lnSpc>
                <a:spcPct val="115000"/>
              </a:lnSpc>
              <a:spcBef>
                <a:spcPts val="1600"/>
              </a:spcBef>
              <a:spcAft>
                <a:spcPts val="0"/>
              </a:spcAft>
              <a:buSzPts val="1400"/>
              <a:buChar char="●"/>
              <a:defRPr/>
            </a:lvl4pPr>
            <a:lvl5pPr marL="2286000" lvl="4" indent="-285750" algn="l">
              <a:lnSpc>
                <a:spcPct val="115000"/>
              </a:lnSpc>
              <a:spcBef>
                <a:spcPts val="1600"/>
              </a:spcBef>
              <a:spcAft>
                <a:spcPts val="0"/>
              </a:spcAft>
              <a:buSzPts val="900"/>
              <a:buChar char="○"/>
              <a:defRPr/>
            </a:lvl5pPr>
            <a:lvl6pPr marL="2743200" lvl="5" indent="-285750" algn="l">
              <a:lnSpc>
                <a:spcPct val="115000"/>
              </a:lnSpc>
              <a:spcBef>
                <a:spcPts val="1600"/>
              </a:spcBef>
              <a:spcAft>
                <a:spcPts val="0"/>
              </a:spcAft>
              <a:buSzPts val="900"/>
              <a:buChar char="■"/>
              <a:defRPr/>
            </a:lvl6pPr>
            <a:lvl7pPr marL="3200400" lvl="6" indent="-317500" algn="l">
              <a:lnSpc>
                <a:spcPct val="115000"/>
              </a:lnSpc>
              <a:spcBef>
                <a:spcPts val="1600"/>
              </a:spcBef>
              <a:spcAft>
                <a:spcPts val="0"/>
              </a:spcAft>
              <a:buSzPts val="1400"/>
              <a:buChar char="●"/>
              <a:defRPr/>
            </a:lvl7pPr>
            <a:lvl8pPr marL="3657600" lvl="7" indent="-285750" algn="l">
              <a:lnSpc>
                <a:spcPct val="115000"/>
              </a:lnSpc>
              <a:spcBef>
                <a:spcPts val="1600"/>
              </a:spcBef>
              <a:spcAft>
                <a:spcPts val="0"/>
              </a:spcAft>
              <a:buSzPts val="900"/>
              <a:buChar char="○"/>
              <a:defRPr/>
            </a:lvl8pPr>
            <a:lvl9pPr marL="4114800" lvl="8" indent="-285750" algn="l">
              <a:lnSpc>
                <a:spcPct val="115000"/>
              </a:lnSpc>
              <a:spcBef>
                <a:spcPts val="1600"/>
              </a:spcBef>
              <a:spcAft>
                <a:spcPts val="1600"/>
              </a:spcAft>
              <a:buSzPts val="900"/>
              <a:buChar char="■"/>
              <a:defRPr/>
            </a:lvl9pPr>
          </a:lstStyle>
          <a:p>
            <a:endParaRPr/>
          </a:p>
        </p:txBody>
      </p:sp>
      <p:sp>
        <p:nvSpPr>
          <p:cNvPr id="198" name="Google Shape;198;p107"/>
          <p:cNvSpPr txBox="1">
            <a:spLocks noGrp="1"/>
          </p:cNvSpPr>
          <p:nvPr>
            <p:ph type="title" idx="7"/>
          </p:nvPr>
        </p:nvSpPr>
        <p:spPr>
          <a:xfrm>
            <a:off x="3270750" y="1742675"/>
            <a:ext cx="2397600" cy="4572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SzPts val="1900"/>
              <a:buNone/>
              <a:defRPr sz="1900"/>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a:endParaRPr/>
          </a:p>
        </p:txBody>
      </p:sp>
      <p:sp>
        <p:nvSpPr>
          <p:cNvPr id="199" name="Google Shape;199;p107"/>
          <p:cNvSpPr txBox="1">
            <a:spLocks noGrp="1"/>
          </p:cNvSpPr>
          <p:nvPr>
            <p:ph type="body" idx="8"/>
          </p:nvPr>
        </p:nvSpPr>
        <p:spPr>
          <a:xfrm>
            <a:off x="6082749" y="2036175"/>
            <a:ext cx="2482200" cy="1928700"/>
          </a:xfrm>
          <a:prstGeom prst="rect">
            <a:avLst/>
          </a:prstGeom>
          <a:noFill/>
          <a:ln>
            <a:noFill/>
          </a:ln>
        </p:spPr>
        <p:txBody>
          <a:bodyPr spcFirstLastPara="1" wrap="square" lIns="91425" tIns="91425" rIns="91425" bIns="91425" anchor="t" anchorCtr="0">
            <a:noAutofit/>
          </a:bodyPr>
          <a:lstStyle>
            <a:lvl1pPr marL="457200" lvl="0" indent="-317500" algn="l">
              <a:lnSpc>
                <a:spcPct val="115000"/>
              </a:lnSpc>
              <a:spcBef>
                <a:spcPts val="0"/>
              </a:spcBef>
              <a:spcAft>
                <a:spcPts val="0"/>
              </a:spcAft>
              <a:buSzPts val="1400"/>
              <a:buChar char="●"/>
              <a:defRPr sz="1400"/>
            </a:lvl1pPr>
            <a:lvl2pPr marL="914400" lvl="1" indent="-317500" algn="l">
              <a:lnSpc>
                <a:spcPct val="115000"/>
              </a:lnSpc>
              <a:spcBef>
                <a:spcPts val="1600"/>
              </a:spcBef>
              <a:spcAft>
                <a:spcPts val="0"/>
              </a:spcAft>
              <a:buClr>
                <a:srgbClr val="000000"/>
              </a:buClr>
              <a:buSzPts val="1400"/>
              <a:buChar char="○"/>
              <a:defRPr>
                <a:solidFill>
                  <a:srgbClr val="000000"/>
                </a:solidFill>
              </a:defRPr>
            </a:lvl2pPr>
            <a:lvl3pPr marL="1371600" lvl="2" indent="-317500" algn="l">
              <a:lnSpc>
                <a:spcPct val="115000"/>
              </a:lnSpc>
              <a:spcBef>
                <a:spcPts val="1600"/>
              </a:spcBef>
              <a:spcAft>
                <a:spcPts val="0"/>
              </a:spcAft>
              <a:buClr>
                <a:srgbClr val="000000"/>
              </a:buClr>
              <a:buSzPts val="1400"/>
              <a:buChar char="■"/>
              <a:defRPr>
                <a:solidFill>
                  <a:srgbClr val="000000"/>
                </a:solidFill>
              </a:defRPr>
            </a:lvl3pPr>
            <a:lvl4pPr marL="1828800" lvl="3" indent="-317500" algn="l">
              <a:lnSpc>
                <a:spcPct val="115000"/>
              </a:lnSpc>
              <a:spcBef>
                <a:spcPts val="1600"/>
              </a:spcBef>
              <a:spcAft>
                <a:spcPts val="0"/>
              </a:spcAft>
              <a:buSzPts val="1400"/>
              <a:buChar char="●"/>
              <a:defRPr/>
            </a:lvl4pPr>
            <a:lvl5pPr marL="2286000" lvl="4" indent="-285750" algn="l">
              <a:lnSpc>
                <a:spcPct val="115000"/>
              </a:lnSpc>
              <a:spcBef>
                <a:spcPts val="1600"/>
              </a:spcBef>
              <a:spcAft>
                <a:spcPts val="0"/>
              </a:spcAft>
              <a:buSzPts val="900"/>
              <a:buChar char="○"/>
              <a:defRPr/>
            </a:lvl5pPr>
            <a:lvl6pPr marL="2743200" lvl="5" indent="-285750" algn="l">
              <a:lnSpc>
                <a:spcPct val="115000"/>
              </a:lnSpc>
              <a:spcBef>
                <a:spcPts val="1600"/>
              </a:spcBef>
              <a:spcAft>
                <a:spcPts val="0"/>
              </a:spcAft>
              <a:buSzPts val="900"/>
              <a:buChar char="■"/>
              <a:defRPr/>
            </a:lvl6pPr>
            <a:lvl7pPr marL="3200400" lvl="6" indent="-317500" algn="l">
              <a:lnSpc>
                <a:spcPct val="115000"/>
              </a:lnSpc>
              <a:spcBef>
                <a:spcPts val="1600"/>
              </a:spcBef>
              <a:spcAft>
                <a:spcPts val="0"/>
              </a:spcAft>
              <a:buSzPts val="1400"/>
              <a:buChar char="●"/>
              <a:defRPr/>
            </a:lvl7pPr>
            <a:lvl8pPr marL="3657600" lvl="7" indent="-285750" algn="l">
              <a:lnSpc>
                <a:spcPct val="115000"/>
              </a:lnSpc>
              <a:spcBef>
                <a:spcPts val="1600"/>
              </a:spcBef>
              <a:spcAft>
                <a:spcPts val="0"/>
              </a:spcAft>
              <a:buSzPts val="900"/>
              <a:buChar char="○"/>
              <a:defRPr/>
            </a:lvl8pPr>
            <a:lvl9pPr marL="4114800" lvl="8" indent="-285750" algn="l">
              <a:lnSpc>
                <a:spcPct val="115000"/>
              </a:lnSpc>
              <a:spcBef>
                <a:spcPts val="1600"/>
              </a:spcBef>
              <a:spcAft>
                <a:spcPts val="1600"/>
              </a:spcAft>
              <a:buSzPts val="900"/>
              <a:buChar char="■"/>
              <a:defRPr/>
            </a:lvl9pPr>
          </a:lstStyle>
          <a:p>
            <a:endParaRPr/>
          </a:p>
        </p:txBody>
      </p:sp>
      <p:sp>
        <p:nvSpPr>
          <p:cNvPr id="200" name="Google Shape;200;p107"/>
          <p:cNvSpPr txBox="1">
            <a:spLocks noGrp="1"/>
          </p:cNvSpPr>
          <p:nvPr>
            <p:ph type="title" idx="9"/>
          </p:nvPr>
        </p:nvSpPr>
        <p:spPr>
          <a:xfrm>
            <a:off x="6070225" y="1742675"/>
            <a:ext cx="2397600" cy="4572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SzPts val="1900"/>
              <a:buNone/>
              <a:defRPr sz="1900"/>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a:endParaRPr/>
          </a:p>
        </p:txBody>
      </p:sp>
    </p:spTree>
  </p:cSld>
  <p:clrMapOvr>
    <a:masterClrMapping/>
  </p:clrMapOvr>
  <p:extLst>
    <p:ext uri="{DCECCB84-F9BA-43D5-87BE-67443E8EF086}">
      <p15:sldGuideLst xmlns:p15="http://schemas.microsoft.com/office/powerpoint/2012/main">
        <p15:guide id="1" pos="2060">
          <p15:clr>
            <a:srgbClr val="FA7B17"/>
          </p15:clr>
        </p15:guide>
        <p15:guide id="2" pos="3702">
          <p15:clr>
            <a:srgbClr val="FA7B17"/>
          </p15:clr>
        </p15:guide>
        <p15:guide id="3" orient="horz" pos="864">
          <p15:clr>
            <a:srgbClr val="FA7B17"/>
          </p15:clr>
        </p15:guide>
        <p15:guide id="4" pos="1932">
          <p15:clr>
            <a:srgbClr val="FA7B17"/>
          </p15:clr>
        </p15:guide>
        <p15:guide id="5" pos="3830">
          <p15:clr>
            <a:srgbClr val="FA7B17"/>
          </p15:clr>
        </p15:guide>
        <p15:guide id="6" orient="horz" pos="2500">
          <p15:clr>
            <a:srgbClr val="FA7B17"/>
          </p15:clr>
        </p15:guide>
      </p15:sldGuideLst>
    </p:ext>
  </p:extLst>
</p:sldLayout>
</file>

<file path=ppt/slideLayouts/slideLayout34.xml><?xml version="1.0" encoding="utf-8"?>
<p:sldLayout xmlns:a="http://schemas.openxmlformats.org/drawingml/2006/main" xmlns:r="http://schemas.openxmlformats.org/officeDocument/2006/relationships" xmlns:p="http://schemas.openxmlformats.org/presentationml/2006/main" matchingName="Text + Illustration split 1">
  <p:cSld name="SECTION_TITLE_AND_DESCRIPTION_1_2">
    <p:spTree>
      <p:nvGrpSpPr>
        <p:cNvPr id="1" name="Shape 201"/>
        <p:cNvGrpSpPr/>
        <p:nvPr/>
      </p:nvGrpSpPr>
      <p:grpSpPr>
        <a:xfrm>
          <a:off x="0" y="0"/>
          <a:ext cx="0" cy="0"/>
          <a:chOff x="0" y="0"/>
          <a:chExt cx="0" cy="0"/>
        </a:xfrm>
      </p:grpSpPr>
      <p:sp>
        <p:nvSpPr>
          <p:cNvPr id="202" name="Google Shape;202;p108"/>
          <p:cNvSpPr/>
          <p:nvPr/>
        </p:nvSpPr>
        <p:spPr>
          <a:xfrm>
            <a:off x="4572000" y="-125"/>
            <a:ext cx="4572000" cy="5143500"/>
          </a:xfrm>
          <a:prstGeom prst="rect">
            <a:avLst/>
          </a:prstGeom>
          <a:solidFill>
            <a:schemeClr val="accent3"/>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03" name="Google Shape;203;p108"/>
          <p:cNvSpPr txBox="1">
            <a:spLocks noGrp="1"/>
          </p:cNvSpPr>
          <p:nvPr>
            <p:ph type="subTitle" idx="1"/>
          </p:nvPr>
        </p:nvSpPr>
        <p:spPr>
          <a:xfrm>
            <a:off x="460775" y="363500"/>
            <a:ext cx="5977500" cy="548100"/>
          </a:xfrm>
          <a:prstGeom prst="rect">
            <a:avLst/>
          </a:prstGeom>
          <a:noFill/>
          <a:ln>
            <a:noFill/>
          </a:ln>
        </p:spPr>
        <p:txBody>
          <a:bodyPr spcFirstLastPara="1" wrap="square" lIns="0" tIns="0" rIns="0" bIns="0" anchor="t" anchorCtr="0">
            <a:noAutofit/>
          </a:bodyPr>
          <a:lstStyle>
            <a:lvl1pPr lvl="0" algn="l">
              <a:lnSpc>
                <a:spcPct val="100000"/>
              </a:lnSpc>
              <a:spcBef>
                <a:spcPts val="0"/>
              </a:spcBef>
              <a:spcAft>
                <a:spcPts val="0"/>
              </a:spcAft>
              <a:buSzPts val="1900"/>
              <a:buNone/>
              <a:defRPr sz="2700" b="1"/>
            </a:lvl1pPr>
            <a:lvl2pPr lvl="1" algn="l">
              <a:lnSpc>
                <a:spcPct val="115000"/>
              </a:lnSpc>
              <a:spcBef>
                <a:spcPts val="1600"/>
              </a:spcBef>
              <a:spcAft>
                <a:spcPts val="0"/>
              </a:spcAft>
              <a:buSzPts val="1400"/>
              <a:buNone/>
              <a:defRPr/>
            </a:lvl2pPr>
            <a:lvl3pPr lvl="2" algn="l">
              <a:lnSpc>
                <a:spcPct val="115000"/>
              </a:lnSpc>
              <a:spcBef>
                <a:spcPts val="1600"/>
              </a:spcBef>
              <a:spcAft>
                <a:spcPts val="0"/>
              </a:spcAft>
              <a:buSzPts val="1400"/>
              <a:buNone/>
              <a:defRPr/>
            </a:lvl3pPr>
            <a:lvl4pPr lvl="3" algn="l">
              <a:lnSpc>
                <a:spcPct val="115000"/>
              </a:lnSpc>
              <a:spcBef>
                <a:spcPts val="1600"/>
              </a:spcBef>
              <a:spcAft>
                <a:spcPts val="0"/>
              </a:spcAft>
              <a:buSzPts val="1400"/>
              <a:buNone/>
              <a:defRPr/>
            </a:lvl4pPr>
            <a:lvl5pPr lvl="4" algn="l">
              <a:lnSpc>
                <a:spcPct val="115000"/>
              </a:lnSpc>
              <a:spcBef>
                <a:spcPts val="1600"/>
              </a:spcBef>
              <a:spcAft>
                <a:spcPts val="0"/>
              </a:spcAft>
              <a:buSzPts val="900"/>
              <a:buNone/>
              <a:defRPr/>
            </a:lvl5pPr>
            <a:lvl6pPr lvl="5" algn="l">
              <a:lnSpc>
                <a:spcPct val="115000"/>
              </a:lnSpc>
              <a:spcBef>
                <a:spcPts val="1600"/>
              </a:spcBef>
              <a:spcAft>
                <a:spcPts val="0"/>
              </a:spcAft>
              <a:buSzPts val="900"/>
              <a:buNone/>
              <a:defRPr/>
            </a:lvl6pPr>
            <a:lvl7pPr lvl="6" algn="l">
              <a:lnSpc>
                <a:spcPct val="115000"/>
              </a:lnSpc>
              <a:spcBef>
                <a:spcPts val="1600"/>
              </a:spcBef>
              <a:spcAft>
                <a:spcPts val="0"/>
              </a:spcAft>
              <a:buSzPts val="1400"/>
              <a:buNone/>
              <a:defRPr/>
            </a:lvl7pPr>
            <a:lvl8pPr lvl="7" algn="l">
              <a:lnSpc>
                <a:spcPct val="115000"/>
              </a:lnSpc>
              <a:spcBef>
                <a:spcPts val="1600"/>
              </a:spcBef>
              <a:spcAft>
                <a:spcPts val="0"/>
              </a:spcAft>
              <a:buSzPts val="900"/>
              <a:buNone/>
              <a:defRPr/>
            </a:lvl8pPr>
            <a:lvl9pPr lvl="8" algn="l">
              <a:lnSpc>
                <a:spcPct val="115000"/>
              </a:lnSpc>
              <a:spcBef>
                <a:spcPts val="1600"/>
              </a:spcBef>
              <a:spcAft>
                <a:spcPts val="1600"/>
              </a:spcAft>
              <a:buSzPts val="900"/>
              <a:buNone/>
              <a:defRPr/>
            </a:lvl9pPr>
          </a:lstStyle>
          <a:p>
            <a:endParaRPr/>
          </a:p>
        </p:txBody>
      </p:sp>
      <p:sp>
        <p:nvSpPr>
          <p:cNvPr id="204" name="Google Shape;204;p108"/>
          <p:cNvSpPr txBox="1">
            <a:spLocks noGrp="1"/>
          </p:cNvSpPr>
          <p:nvPr>
            <p:ph type="sldNum" idx="12"/>
          </p:nvPr>
        </p:nvSpPr>
        <p:spPr>
          <a:xfrm>
            <a:off x="8686800" y="4686300"/>
            <a:ext cx="457200" cy="457200"/>
          </a:xfrm>
          <a:prstGeom prst="rect">
            <a:avLst/>
          </a:prstGeom>
          <a:noFill/>
          <a:ln>
            <a:noFill/>
          </a:ln>
        </p:spPr>
        <p:txBody>
          <a:bodyPr spcFirstLastPara="1" wrap="square" lIns="0" tIns="0" rIns="0" bIns="0" anchor="t" anchorCtr="0">
            <a:noAutofit/>
          </a:bodyPr>
          <a:lstStyle>
            <a:lvl1pPr marL="0" marR="0" lvl="0"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1pPr>
            <a:lvl2pPr marL="0" marR="0" lvl="1"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2pPr>
            <a:lvl3pPr marL="0" marR="0" lvl="2"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3pPr>
            <a:lvl4pPr marL="0" marR="0" lvl="3"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4pPr>
            <a:lvl5pPr marL="0" marR="0" lvl="4"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5pPr>
            <a:lvl6pPr marL="0" marR="0" lvl="5"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6pPr>
            <a:lvl7pPr marL="0" marR="0" lvl="6"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7pPr>
            <a:lvl8pPr marL="0" marR="0" lvl="7"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8pPr>
            <a:lvl9pPr marL="0" marR="0" lvl="8"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9pPr>
          </a:lstStyle>
          <a:p>
            <a:pPr marL="0" lvl="0" indent="0" algn="l" rtl="0">
              <a:spcBef>
                <a:spcPts val="0"/>
              </a:spcBef>
              <a:spcAft>
                <a:spcPts val="0"/>
              </a:spcAft>
              <a:buNone/>
            </a:pPr>
            <a:fld id="{00000000-1234-1234-1234-123412341234}" type="slidenum">
              <a:rPr lang="en"/>
              <a:t>‹#›</a:t>
            </a:fld>
            <a:endParaRPr/>
          </a:p>
        </p:txBody>
      </p:sp>
      <p:sp>
        <p:nvSpPr>
          <p:cNvPr id="205" name="Google Shape;205;p108"/>
          <p:cNvSpPr txBox="1">
            <a:spLocks noGrp="1"/>
          </p:cNvSpPr>
          <p:nvPr>
            <p:ph type="body" idx="2"/>
          </p:nvPr>
        </p:nvSpPr>
        <p:spPr>
          <a:xfrm>
            <a:off x="440442" y="1163400"/>
            <a:ext cx="3834900" cy="3294600"/>
          </a:xfrm>
          <a:prstGeom prst="rect">
            <a:avLst/>
          </a:prstGeom>
          <a:noFill/>
          <a:ln>
            <a:noFill/>
          </a:ln>
        </p:spPr>
        <p:txBody>
          <a:bodyPr spcFirstLastPara="1" wrap="square" lIns="91425" tIns="91425" rIns="91425" bIns="91425" anchor="t" anchorCtr="0">
            <a:noAutofit/>
          </a:bodyPr>
          <a:lstStyle>
            <a:lvl1pPr marL="457200" lvl="0" indent="-330200" algn="l">
              <a:lnSpc>
                <a:spcPct val="100000"/>
              </a:lnSpc>
              <a:spcBef>
                <a:spcPts val="0"/>
              </a:spcBef>
              <a:spcAft>
                <a:spcPts val="0"/>
              </a:spcAft>
              <a:buSzPts val="1600"/>
              <a:buChar char="●"/>
              <a:defRPr sz="1600"/>
            </a:lvl1pPr>
            <a:lvl2pPr marL="914400" lvl="1" indent="-330200" algn="l">
              <a:lnSpc>
                <a:spcPct val="115000"/>
              </a:lnSpc>
              <a:spcBef>
                <a:spcPts val="1000"/>
              </a:spcBef>
              <a:spcAft>
                <a:spcPts val="0"/>
              </a:spcAft>
              <a:buClr>
                <a:srgbClr val="000000"/>
              </a:buClr>
              <a:buSzPts val="1600"/>
              <a:buChar char="○"/>
              <a:defRPr sz="1600">
                <a:solidFill>
                  <a:srgbClr val="000000"/>
                </a:solidFill>
              </a:defRPr>
            </a:lvl2pPr>
            <a:lvl3pPr marL="1371600" lvl="2" indent="-330200" algn="l">
              <a:lnSpc>
                <a:spcPct val="115000"/>
              </a:lnSpc>
              <a:spcBef>
                <a:spcPts val="1000"/>
              </a:spcBef>
              <a:spcAft>
                <a:spcPts val="0"/>
              </a:spcAft>
              <a:buClr>
                <a:srgbClr val="000000"/>
              </a:buClr>
              <a:buSzPts val="1600"/>
              <a:buChar char="■"/>
              <a:defRPr sz="1600">
                <a:solidFill>
                  <a:srgbClr val="000000"/>
                </a:solidFill>
              </a:defRPr>
            </a:lvl3pPr>
            <a:lvl4pPr marL="1828800" lvl="3" indent="-330200" algn="l">
              <a:lnSpc>
                <a:spcPct val="115000"/>
              </a:lnSpc>
              <a:spcBef>
                <a:spcPts val="1000"/>
              </a:spcBef>
              <a:spcAft>
                <a:spcPts val="0"/>
              </a:spcAft>
              <a:buSzPts val="1600"/>
              <a:buChar char="●"/>
              <a:defRPr sz="1600"/>
            </a:lvl4pPr>
            <a:lvl5pPr marL="2286000" lvl="4" indent="-330200" algn="l">
              <a:lnSpc>
                <a:spcPct val="115000"/>
              </a:lnSpc>
              <a:spcBef>
                <a:spcPts val="1000"/>
              </a:spcBef>
              <a:spcAft>
                <a:spcPts val="0"/>
              </a:spcAft>
              <a:buClr>
                <a:srgbClr val="000000"/>
              </a:buClr>
              <a:buSzPts val="1600"/>
              <a:buChar char="○"/>
              <a:defRPr sz="1600">
                <a:solidFill>
                  <a:srgbClr val="000000"/>
                </a:solidFill>
              </a:defRPr>
            </a:lvl5pPr>
            <a:lvl6pPr marL="2743200" lvl="5" indent="-330200" algn="l">
              <a:lnSpc>
                <a:spcPct val="115000"/>
              </a:lnSpc>
              <a:spcBef>
                <a:spcPts val="1000"/>
              </a:spcBef>
              <a:spcAft>
                <a:spcPts val="0"/>
              </a:spcAft>
              <a:buClr>
                <a:srgbClr val="000000"/>
              </a:buClr>
              <a:buSzPts val="1600"/>
              <a:buChar char="■"/>
              <a:defRPr sz="1600">
                <a:solidFill>
                  <a:srgbClr val="000000"/>
                </a:solidFill>
              </a:defRPr>
            </a:lvl6pPr>
            <a:lvl7pPr marL="3200400" lvl="6" indent="-330200" algn="l">
              <a:lnSpc>
                <a:spcPct val="115000"/>
              </a:lnSpc>
              <a:spcBef>
                <a:spcPts val="1000"/>
              </a:spcBef>
              <a:spcAft>
                <a:spcPts val="0"/>
              </a:spcAft>
              <a:buSzPts val="1600"/>
              <a:buChar char="●"/>
              <a:defRPr sz="1600"/>
            </a:lvl7pPr>
            <a:lvl8pPr marL="3657600" lvl="7" indent="-330200" algn="l">
              <a:lnSpc>
                <a:spcPct val="115000"/>
              </a:lnSpc>
              <a:spcBef>
                <a:spcPts val="1000"/>
              </a:spcBef>
              <a:spcAft>
                <a:spcPts val="0"/>
              </a:spcAft>
              <a:buClr>
                <a:srgbClr val="000000"/>
              </a:buClr>
              <a:buSzPts val="1600"/>
              <a:buChar char="○"/>
              <a:defRPr sz="1600">
                <a:solidFill>
                  <a:srgbClr val="000000"/>
                </a:solidFill>
              </a:defRPr>
            </a:lvl8pPr>
            <a:lvl9pPr marL="4114800" lvl="8" indent="-330200" algn="l">
              <a:lnSpc>
                <a:spcPct val="115000"/>
              </a:lnSpc>
              <a:spcBef>
                <a:spcPts val="1000"/>
              </a:spcBef>
              <a:spcAft>
                <a:spcPts val="1000"/>
              </a:spcAft>
              <a:buClr>
                <a:srgbClr val="000000"/>
              </a:buClr>
              <a:buSzPts val="1600"/>
              <a:buChar char="■"/>
              <a:defRPr sz="1600">
                <a:solidFill>
                  <a:srgbClr val="000000"/>
                </a:solidFill>
              </a:defRPr>
            </a:lvl9pPr>
          </a:lstStyle>
          <a:p>
            <a:endParaRPr/>
          </a:p>
        </p:txBody>
      </p:sp>
    </p:spTree>
  </p:cSld>
  <p:clrMapOvr>
    <a:masterClrMapping/>
  </p:clrMapOvr>
  <p:extLst>
    <p:ext uri="{DCECCB84-F9BA-43D5-87BE-67443E8EF086}">
      <p15:sldGuideLst xmlns:p15="http://schemas.microsoft.com/office/powerpoint/2012/main">
        <p15:guide id="1" orient="horz" pos="1620">
          <p15:clr>
            <a:srgbClr val="FA7B17"/>
          </p15:clr>
        </p15:guide>
        <p15:guide id="2" orient="horz" pos="720">
          <p15:clr>
            <a:srgbClr val="FA7B17"/>
          </p15:clr>
        </p15:guide>
      </p15:sldGuideLst>
    </p:ext>
  </p:extLst>
</p:sldLayout>
</file>

<file path=ppt/slideLayouts/slideLayout35.xml><?xml version="1.0" encoding="utf-8"?>
<p:sldLayout xmlns:a="http://schemas.openxmlformats.org/drawingml/2006/main" xmlns:r="http://schemas.openxmlformats.org/officeDocument/2006/relationships" xmlns:p="http://schemas.openxmlformats.org/presentationml/2006/main" matchingName="Section Header 1" type="secHead">
  <p:cSld name="SECTION_HEADER">
    <p:bg>
      <p:bgPr>
        <a:solidFill>
          <a:schemeClr val="accent1"/>
        </a:solidFill>
        <a:effectLst/>
      </p:bgPr>
    </p:bg>
    <p:spTree>
      <p:nvGrpSpPr>
        <p:cNvPr id="1" name="Shape 211"/>
        <p:cNvGrpSpPr/>
        <p:nvPr/>
      </p:nvGrpSpPr>
      <p:grpSpPr>
        <a:xfrm>
          <a:off x="0" y="0"/>
          <a:ext cx="0" cy="0"/>
          <a:chOff x="0" y="0"/>
          <a:chExt cx="0" cy="0"/>
        </a:xfrm>
      </p:grpSpPr>
      <p:sp>
        <p:nvSpPr>
          <p:cNvPr id="212" name="Google Shape;212;p37"/>
          <p:cNvSpPr txBox="1">
            <a:spLocks noGrp="1"/>
          </p:cNvSpPr>
          <p:nvPr>
            <p:ph type="title"/>
          </p:nvPr>
        </p:nvSpPr>
        <p:spPr>
          <a:xfrm>
            <a:off x="311700" y="292000"/>
            <a:ext cx="6317700" cy="4394100"/>
          </a:xfrm>
          <a:prstGeom prst="rect">
            <a:avLst/>
          </a:prstGeom>
          <a:noFill/>
          <a:ln>
            <a:noFill/>
          </a:ln>
        </p:spPr>
        <p:txBody>
          <a:bodyPr spcFirstLastPara="1" wrap="square" lIns="68575" tIns="34275" rIns="68575" bIns="34275" anchor="ctr" anchorCtr="0">
            <a:normAutofit/>
          </a:bodyPr>
          <a:lstStyle>
            <a:lvl1pPr lvl="0" algn="l">
              <a:lnSpc>
                <a:spcPct val="75000"/>
              </a:lnSpc>
              <a:spcBef>
                <a:spcPts val="0"/>
              </a:spcBef>
              <a:spcAft>
                <a:spcPts val="0"/>
              </a:spcAft>
              <a:buSzPts val="9000"/>
              <a:buNone/>
              <a:defRPr sz="9000"/>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a:endParaRPr/>
          </a:p>
        </p:txBody>
      </p:sp>
      <p:sp>
        <p:nvSpPr>
          <p:cNvPr id="213" name="Google Shape;213;p37"/>
          <p:cNvSpPr txBox="1">
            <a:spLocks noGrp="1"/>
          </p:cNvSpPr>
          <p:nvPr>
            <p:ph type="sldNum" idx="12"/>
          </p:nvPr>
        </p:nvSpPr>
        <p:spPr>
          <a:xfrm>
            <a:off x="8686800" y="4686300"/>
            <a:ext cx="457200" cy="457200"/>
          </a:xfrm>
          <a:prstGeom prst="rect">
            <a:avLst/>
          </a:prstGeom>
          <a:noFill/>
          <a:ln>
            <a:noFill/>
          </a:ln>
        </p:spPr>
        <p:txBody>
          <a:bodyPr spcFirstLastPara="1" wrap="square" lIns="0" tIns="0" rIns="0" bIns="0" anchor="t" anchorCtr="0">
            <a:noAutofit/>
          </a:bodyPr>
          <a:lstStyle>
            <a:lvl1pPr marL="0" marR="0" lvl="0"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1pPr>
            <a:lvl2pPr marL="0" marR="0" lvl="1"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2pPr>
            <a:lvl3pPr marL="0" marR="0" lvl="2"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3pPr>
            <a:lvl4pPr marL="0" marR="0" lvl="3"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4pPr>
            <a:lvl5pPr marL="0" marR="0" lvl="4"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5pPr>
            <a:lvl6pPr marL="0" marR="0" lvl="5"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6pPr>
            <a:lvl7pPr marL="0" marR="0" lvl="6"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7pPr>
            <a:lvl8pPr marL="0" marR="0" lvl="7"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8pPr>
            <a:lvl9pPr marL="0" marR="0" lvl="8"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9pPr>
          </a:lstStyle>
          <a:p>
            <a:pPr marL="0" lvl="0" indent="0" algn="l" rtl="0">
              <a:spcBef>
                <a:spcPts val="0"/>
              </a:spcBef>
              <a:spcAft>
                <a:spcPts val="0"/>
              </a:spcAft>
              <a:buNone/>
            </a:pPr>
            <a:fld id="{00000000-1234-1234-1234-123412341234}" type="slidenum">
              <a:rPr lang="en"/>
              <a:t>‹#›</a:t>
            </a:fld>
            <a:endParaRPr/>
          </a:p>
        </p:txBody>
      </p:sp>
    </p:spTree>
  </p:cSld>
  <p:clrMapOvr>
    <a:masterClrMapping/>
  </p:clrMapOvr>
  <p:extLst>
    <p:ext uri="{DCECCB84-F9BA-43D5-87BE-67443E8EF086}">
      <p15:sldGuideLst xmlns:p15="http://schemas.microsoft.com/office/powerpoint/2012/main">
        <p15:guide id="1" orient="horz" pos="1620">
          <p15:clr>
            <a:srgbClr val="FA7B17"/>
          </p15:clr>
        </p15:guide>
        <p15:guide id="2" pos="4176">
          <p15:clr>
            <a:srgbClr val="FA7B17"/>
          </p15:clr>
        </p15:guide>
      </p15:sldGuideLst>
    </p:ext>
  </p:extLst>
</p:sldLayout>
</file>

<file path=ppt/slideLayouts/slideLayout36.xml><?xml version="1.0" encoding="utf-8"?>
<p:sldLayout xmlns:a="http://schemas.openxmlformats.org/drawingml/2006/main" xmlns:r="http://schemas.openxmlformats.org/officeDocument/2006/relationships" xmlns:p="http://schemas.openxmlformats.org/presentationml/2006/main" matchingName="Title Slide">
  <p:cSld name="Title Slide">
    <p:spTree>
      <p:nvGrpSpPr>
        <p:cNvPr id="1" name="Shape 214"/>
        <p:cNvGrpSpPr/>
        <p:nvPr/>
      </p:nvGrpSpPr>
      <p:grpSpPr>
        <a:xfrm>
          <a:off x="0" y="0"/>
          <a:ext cx="0" cy="0"/>
          <a:chOff x="0" y="0"/>
          <a:chExt cx="0" cy="0"/>
        </a:xfrm>
      </p:grpSpPr>
      <p:sp>
        <p:nvSpPr>
          <p:cNvPr id="215" name="Google Shape;215;p57"/>
          <p:cNvSpPr>
            <a:spLocks noGrp="1"/>
          </p:cNvSpPr>
          <p:nvPr>
            <p:ph type="pic" idx="2"/>
          </p:nvPr>
        </p:nvSpPr>
        <p:spPr>
          <a:xfrm flipH="1">
            <a:off x="71" y="0"/>
            <a:ext cx="5268300" cy="5143500"/>
          </a:xfrm>
          <a:prstGeom prst="rect">
            <a:avLst/>
          </a:prstGeom>
          <a:noFill/>
          <a:ln>
            <a:noFill/>
          </a:ln>
        </p:spPr>
      </p:sp>
      <p:sp>
        <p:nvSpPr>
          <p:cNvPr id="216" name="Google Shape;216;p57"/>
          <p:cNvSpPr txBox="1">
            <a:spLocks noGrp="1"/>
          </p:cNvSpPr>
          <p:nvPr>
            <p:ph type="title"/>
          </p:nvPr>
        </p:nvSpPr>
        <p:spPr>
          <a:xfrm>
            <a:off x="3059030" y="1842550"/>
            <a:ext cx="6093600" cy="1230000"/>
          </a:xfrm>
          <a:prstGeom prst="rect">
            <a:avLst/>
          </a:prstGeom>
          <a:solidFill>
            <a:srgbClr val="3371E7"/>
          </a:solidFill>
          <a:ln>
            <a:noFill/>
          </a:ln>
        </p:spPr>
        <p:txBody>
          <a:bodyPr spcFirstLastPara="1" wrap="square" lIns="240025" tIns="34275" rIns="685800" bIns="34275" anchor="ctr" anchorCtr="0">
            <a:noAutofit/>
          </a:bodyPr>
          <a:lstStyle>
            <a:lvl1pPr lvl="0" algn="r">
              <a:lnSpc>
                <a:spcPct val="90000"/>
              </a:lnSpc>
              <a:spcBef>
                <a:spcPts val="0"/>
              </a:spcBef>
              <a:spcAft>
                <a:spcPts val="0"/>
              </a:spcAft>
              <a:buClr>
                <a:schemeClr val="lt1"/>
              </a:buClr>
              <a:buSzPts val="2400"/>
              <a:buFont typeface="Poppins Medium"/>
              <a:buNone/>
              <a:defRPr sz="2400" b="0" i="0" cap="none">
                <a:solidFill>
                  <a:schemeClr val="lt1"/>
                </a:solidFill>
                <a:latin typeface="Poppins Medium"/>
                <a:ea typeface="Poppins Medium"/>
                <a:cs typeface="Poppins Medium"/>
                <a:sym typeface="Poppins Medium"/>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a:endParaRPr/>
          </a:p>
        </p:txBody>
      </p:sp>
      <p:sp>
        <p:nvSpPr>
          <p:cNvPr id="217" name="Google Shape;217;p57"/>
          <p:cNvSpPr txBox="1">
            <a:spLocks noGrp="1"/>
          </p:cNvSpPr>
          <p:nvPr>
            <p:ph type="subTitle" idx="1"/>
          </p:nvPr>
        </p:nvSpPr>
        <p:spPr>
          <a:xfrm>
            <a:off x="5657850" y="3298698"/>
            <a:ext cx="2935200" cy="1281600"/>
          </a:xfrm>
          <a:prstGeom prst="rect">
            <a:avLst/>
          </a:prstGeom>
          <a:noFill/>
          <a:ln>
            <a:noFill/>
          </a:ln>
        </p:spPr>
        <p:txBody>
          <a:bodyPr spcFirstLastPara="1" wrap="square" lIns="68575" tIns="34275" rIns="68575" bIns="34275" anchor="t" anchorCtr="0">
            <a:normAutofit/>
          </a:bodyPr>
          <a:lstStyle>
            <a:lvl1pPr lvl="0" algn="r">
              <a:lnSpc>
                <a:spcPct val="90000"/>
              </a:lnSpc>
              <a:spcBef>
                <a:spcPts val="800"/>
              </a:spcBef>
              <a:spcAft>
                <a:spcPts val="0"/>
              </a:spcAft>
              <a:buClr>
                <a:schemeClr val="dk1"/>
              </a:buClr>
              <a:buSzPts val="1800"/>
              <a:buNone/>
              <a:defRPr sz="1800">
                <a:solidFill>
                  <a:schemeClr val="dk1"/>
                </a:solidFill>
                <a:latin typeface="Poppins"/>
                <a:ea typeface="Poppins"/>
                <a:cs typeface="Poppins"/>
                <a:sym typeface="Poppins"/>
              </a:defRPr>
            </a:lvl1pPr>
            <a:lvl2pPr lvl="1" algn="ctr">
              <a:lnSpc>
                <a:spcPct val="90000"/>
              </a:lnSpc>
              <a:spcBef>
                <a:spcPts val="400"/>
              </a:spcBef>
              <a:spcAft>
                <a:spcPts val="0"/>
              </a:spcAft>
              <a:buClr>
                <a:schemeClr val="dk1"/>
              </a:buClr>
              <a:buSzPts val="1500"/>
              <a:buNone/>
              <a:defRPr sz="1500"/>
            </a:lvl2pPr>
            <a:lvl3pPr lvl="2" algn="ctr">
              <a:lnSpc>
                <a:spcPct val="90000"/>
              </a:lnSpc>
              <a:spcBef>
                <a:spcPts val="400"/>
              </a:spcBef>
              <a:spcAft>
                <a:spcPts val="0"/>
              </a:spcAft>
              <a:buClr>
                <a:schemeClr val="dk1"/>
              </a:buClr>
              <a:buSzPts val="1400"/>
              <a:buNone/>
              <a:defRPr sz="1400"/>
            </a:lvl3pPr>
            <a:lvl4pPr lvl="3" algn="ctr">
              <a:lnSpc>
                <a:spcPct val="90000"/>
              </a:lnSpc>
              <a:spcBef>
                <a:spcPts val="400"/>
              </a:spcBef>
              <a:spcAft>
                <a:spcPts val="0"/>
              </a:spcAft>
              <a:buClr>
                <a:schemeClr val="dk1"/>
              </a:buClr>
              <a:buSzPts val="1200"/>
              <a:buNone/>
              <a:defRPr sz="1200"/>
            </a:lvl4pPr>
            <a:lvl5pPr lvl="4" algn="ctr">
              <a:lnSpc>
                <a:spcPct val="90000"/>
              </a:lnSpc>
              <a:spcBef>
                <a:spcPts val="400"/>
              </a:spcBef>
              <a:spcAft>
                <a:spcPts val="0"/>
              </a:spcAft>
              <a:buClr>
                <a:schemeClr val="dk1"/>
              </a:buClr>
              <a:buSzPts val="1200"/>
              <a:buNone/>
              <a:defRPr sz="1200"/>
            </a:lvl5pPr>
            <a:lvl6pPr lvl="5" algn="ctr">
              <a:lnSpc>
                <a:spcPct val="90000"/>
              </a:lnSpc>
              <a:spcBef>
                <a:spcPts val="400"/>
              </a:spcBef>
              <a:spcAft>
                <a:spcPts val="0"/>
              </a:spcAft>
              <a:buClr>
                <a:schemeClr val="dk1"/>
              </a:buClr>
              <a:buSzPts val="1200"/>
              <a:buNone/>
              <a:defRPr sz="1200"/>
            </a:lvl6pPr>
            <a:lvl7pPr lvl="6" algn="ctr">
              <a:lnSpc>
                <a:spcPct val="90000"/>
              </a:lnSpc>
              <a:spcBef>
                <a:spcPts val="400"/>
              </a:spcBef>
              <a:spcAft>
                <a:spcPts val="0"/>
              </a:spcAft>
              <a:buClr>
                <a:schemeClr val="dk1"/>
              </a:buClr>
              <a:buSzPts val="1200"/>
              <a:buNone/>
              <a:defRPr sz="1200"/>
            </a:lvl7pPr>
            <a:lvl8pPr lvl="7" algn="ctr">
              <a:lnSpc>
                <a:spcPct val="90000"/>
              </a:lnSpc>
              <a:spcBef>
                <a:spcPts val="400"/>
              </a:spcBef>
              <a:spcAft>
                <a:spcPts val="0"/>
              </a:spcAft>
              <a:buClr>
                <a:schemeClr val="dk1"/>
              </a:buClr>
              <a:buSzPts val="1200"/>
              <a:buNone/>
              <a:defRPr sz="1200"/>
            </a:lvl8pPr>
            <a:lvl9pPr lvl="8" algn="ctr">
              <a:lnSpc>
                <a:spcPct val="90000"/>
              </a:lnSpc>
              <a:spcBef>
                <a:spcPts val="400"/>
              </a:spcBef>
              <a:spcAft>
                <a:spcPts val="0"/>
              </a:spcAft>
              <a:buClr>
                <a:schemeClr val="dk1"/>
              </a:buClr>
              <a:buSzPts val="1200"/>
              <a:buNone/>
              <a:defRPr sz="1200"/>
            </a:lvl9pPr>
          </a:lstStyle>
          <a:p>
            <a:endParaRPr/>
          </a:p>
        </p:txBody>
      </p:sp>
      <p:sp>
        <p:nvSpPr>
          <p:cNvPr id="218" name="Google Shape;218;p57"/>
          <p:cNvSpPr txBox="1">
            <a:spLocks noGrp="1"/>
          </p:cNvSpPr>
          <p:nvPr>
            <p:ph type="dt" idx="10"/>
          </p:nvPr>
        </p:nvSpPr>
        <p:spPr>
          <a:xfrm>
            <a:off x="285750" y="4580387"/>
            <a:ext cx="1298100" cy="273900"/>
          </a:xfrm>
          <a:prstGeom prst="rect">
            <a:avLst/>
          </a:prstGeom>
          <a:noFill/>
          <a:ln>
            <a:noFill/>
          </a:ln>
        </p:spPr>
        <p:txBody>
          <a:bodyPr spcFirstLastPara="1" wrap="square" lIns="68575" tIns="34275" rIns="68575" bIns="34275" anchor="ctr" anchorCtr="0">
            <a:noAutofit/>
          </a:bodyPr>
          <a:lstStyle>
            <a:lvl1pPr lvl="0" algn="l">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a:endParaRPr/>
          </a:p>
        </p:txBody>
      </p:sp>
      <p:sp>
        <p:nvSpPr>
          <p:cNvPr id="219" name="Google Shape;219;p57"/>
          <p:cNvSpPr txBox="1">
            <a:spLocks noGrp="1"/>
          </p:cNvSpPr>
          <p:nvPr>
            <p:ph type="sldNum" idx="12"/>
          </p:nvPr>
        </p:nvSpPr>
        <p:spPr>
          <a:xfrm>
            <a:off x="7703507" y="4580386"/>
            <a:ext cx="11547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800"/>
              <a:buFont typeface="Arial"/>
              <a:buNone/>
              <a:defRPr sz="800" b="0" i="0" u="none" strike="noStrike" cap="none">
                <a:solidFill>
                  <a:srgbClr val="3371E7"/>
                </a:solidFill>
                <a:latin typeface="Poppins"/>
                <a:ea typeface="Poppins"/>
                <a:cs typeface="Poppins"/>
                <a:sym typeface="Poppins"/>
              </a:defRPr>
            </a:lvl1pPr>
            <a:lvl2pPr marL="0" marR="0" lvl="1" indent="0" algn="r">
              <a:lnSpc>
                <a:spcPct val="100000"/>
              </a:lnSpc>
              <a:spcBef>
                <a:spcPts val="0"/>
              </a:spcBef>
              <a:spcAft>
                <a:spcPts val="0"/>
              </a:spcAft>
              <a:buClr>
                <a:srgbClr val="000000"/>
              </a:buClr>
              <a:buSzPts val="800"/>
              <a:buFont typeface="Arial"/>
              <a:buNone/>
              <a:defRPr sz="800" b="0" i="0" u="none" strike="noStrike" cap="none">
                <a:solidFill>
                  <a:srgbClr val="3371E7"/>
                </a:solidFill>
                <a:latin typeface="Poppins"/>
                <a:ea typeface="Poppins"/>
                <a:cs typeface="Poppins"/>
                <a:sym typeface="Poppins"/>
              </a:defRPr>
            </a:lvl2pPr>
            <a:lvl3pPr marL="0" marR="0" lvl="2" indent="0" algn="r">
              <a:lnSpc>
                <a:spcPct val="100000"/>
              </a:lnSpc>
              <a:spcBef>
                <a:spcPts val="0"/>
              </a:spcBef>
              <a:spcAft>
                <a:spcPts val="0"/>
              </a:spcAft>
              <a:buClr>
                <a:srgbClr val="000000"/>
              </a:buClr>
              <a:buSzPts val="800"/>
              <a:buFont typeface="Arial"/>
              <a:buNone/>
              <a:defRPr sz="800" b="0" i="0" u="none" strike="noStrike" cap="none">
                <a:solidFill>
                  <a:srgbClr val="3371E7"/>
                </a:solidFill>
                <a:latin typeface="Poppins"/>
                <a:ea typeface="Poppins"/>
                <a:cs typeface="Poppins"/>
                <a:sym typeface="Poppins"/>
              </a:defRPr>
            </a:lvl3pPr>
            <a:lvl4pPr marL="0" marR="0" lvl="3" indent="0" algn="r">
              <a:lnSpc>
                <a:spcPct val="100000"/>
              </a:lnSpc>
              <a:spcBef>
                <a:spcPts val="0"/>
              </a:spcBef>
              <a:spcAft>
                <a:spcPts val="0"/>
              </a:spcAft>
              <a:buClr>
                <a:srgbClr val="000000"/>
              </a:buClr>
              <a:buSzPts val="800"/>
              <a:buFont typeface="Arial"/>
              <a:buNone/>
              <a:defRPr sz="800" b="0" i="0" u="none" strike="noStrike" cap="none">
                <a:solidFill>
                  <a:srgbClr val="3371E7"/>
                </a:solidFill>
                <a:latin typeface="Poppins"/>
                <a:ea typeface="Poppins"/>
                <a:cs typeface="Poppins"/>
                <a:sym typeface="Poppins"/>
              </a:defRPr>
            </a:lvl4pPr>
            <a:lvl5pPr marL="0" marR="0" lvl="4" indent="0" algn="r">
              <a:lnSpc>
                <a:spcPct val="100000"/>
              </a:lnSpc>
              <a:spcBef>
                <a:spcPts val="0"/>
              </a:spcBef>
              <a:spcAft>
                <a:spcPts val="0"/>
              </a:spcAft>
              <a:buClr>
                <a:srgbClr val="000000"/>
              </a:buClr>
              <a:buSzPts val="800"/>
              <a:buFont typeface="Arial"/>
              <a:buNone/>
              <a:defRPr sz="800" b="0" i="0" u="none" strike="noStrike" cap="none">
                <a:solidFill>
                  <a:srgbClr val="3371E7"/>
                </a:solidFill>
                <a:latin typeface="Poppins"/>
                <a:ea typeface="Poppins"/>
                <a:cs typeface="Poppins"/>
                <a:sym typeface="Poppins"/>
              </a:defRPr>
            </a:lvl5pPr>
            <a:lvl6pPr marL="0" marR="0" lvl="5" indent="0" algn="r">
              <a:lnSpc>
                <a:spcPct val="100000"/>
              </a:lnSpc>
              <a:spcBef>
                <a:spcPts val="0"/>
              </a:spcBef>
              <a:spcAft>
                <a:spcPts val="0"/>
              </a:spcAft>
              <a:buClr>
                <a:srgbClr val="000000"/>
              </a:buClr>
              <a:buSzPts val="800"/>
              <a:buFont typeface="Arial"/>
              <a:buNone/>
              <a:defRPr sz="800" b="0" i="0" u="none" strike="noStrike" cap="none">
                <a:solidFill>
                  <a:srgbClr val="3371E7"/>
                </a:solidFill>
                <a:latin typeface="Poppins"/>
                <a:ea typeface="Poppins"/>
                <a:cs typeface="Poppins"/>
                <a:sym typeface="Poppins"/>
              </a:defRPr>
            </a:lvl6pPr>
            <a:lvl7pPr marL="0" marR="0" lvl="6" indent="0" algn="r">
              <a:lnSpc>
                <a:spcPct val="100000"/>
              </a:lnSpc>
              <a:spcBef>
                <a:spcPts val="0"/>
              </a:spcBef>
              <a:spcAft>
                <a:spcPts val="0"/>
              </a:spcAft>
              <a:buClr>
                <a:srgbClr val="000000"/>
              </a:buClr>
              <a:buSzPts val="800"/>
              <a:buFont typeface="Arial"/>
              <a:buNone/>
              <a:defRPr sz="800" b="0" i="0" u="none" strike="noStrike" cap="none">
                <a:solidFill>
                  <a:srgbClr val="3371E7"/>
                </a:solidFill>
                <a:latin typeface="Poppins"/>
                <a:ea typeface="Poppins"/>
                <a:cs typeface="Poppins"/>
                <a:sym typeface="Poppins"/>
              </a:defRPr>
            </a:lvl7pPr>
            <a:lvl8pPr marL="0" marR="0" lvl="7" indent="0" algn="r">
              <a:lnSpc>
                <a:spcPct val="100000"/>
              </a:lnSpc>
              <a:spcBef>
                <a:spcPts val="0"/>
              </a:spcBef>
              <a:spcAft>
                <a:spcPts val="0"/>
              </a:spcAft>
              <a:buClr>
                <a:srgbClr val="000000"/>
              </a:buClr>
              <a:buSzPts val="800"/>
              <a:buFont typeface="Arial"/>
              <a:buNone/>
              <a:defRPr sz="800" b="0" i="0" u="none" strike="noStrike" cap="none">
                <a:solidFill>
                  <a:srgbClr val="3371E7"/>
                </a:solidFill>
                <a:latin typeface="Poppins"/>
                <a:ea typeface="Poppins"/>
                <a:cs typeface="Poppins"/>
                <a:sym typeface="Poppins"/>
              </a:defRPr>
            </a:lvl8pPr>
            <a:lvl9pPr marL="0" marR="0" lvl="8" indent="0" algn="r">
              <a:lnSpc>
                <a:spcPct val="100000"/>
              </a:lnSpc>
              <a:spcBef>
                <a:spcPts val="0"/>
              </a:spcBef>
              <a:spcAft>
                <a:spcPts val="0"/>
              </a:spcAft>
              <a:buClr>
                <a:srgbClr val="000000"/>
              </a:buClr>
              <a:buSzPts val="800"/>
              <a:buFont typeface="Arial"/>
              <a:buNone/>
              <a:defRPr sz="800" b="0" i="0" u="none" strike="noStrike" cap="none">
                <a:solidFill>
                  <a:srgbClr val="3371E7"/>
                </a:solidFill>
                <a:latin typeface="Poppins"/>
                <a:ea typeface="Poppins"/>
                <a:cs typeface="Poppins"/>
                <a:sym typeface="Poppins"/>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matchingName="Agenda">
  <p:cSld name="Agenda">
    <p:spTree>
      <p:nvGrpSpPr>
        <p:cNvPr id="1" name="Shape 220"/>
        <p:cNvGrpSpPr/>
        <p:nvPr/>
      </p:nvGrpSpPr>
      <p:grpSpPr>
        <a:xfrm>
          <a:off x="0" y="0"/>
          <a:ext cx="0" cy="0"/>
          <a:chOff x="0" y="0"/>
          <a:chExt cx="0" cy="0"/>
        </a:xfrm>
      </p:grpSpPr>
      <p:cxnSp>
        <p:nvCxnSpPr>
          <p:cNvPr id="221" name="Google Shape;221;p58"/>
          <p:cNvCxnSpPr/>
          <p:nvPr/>
        </p:nvCxnSpPr>
        <p:spPr>
          <a:xfrm rot="10800000" flipH="1">
            <a:off x="3393920" y="-40"/>
            <a:ext cx="619800" cy="2589600"/>
          </a:xfrm>
          <a:prstGeom prst="straightConnector1">
            <a:avLst/>
          </a:prstGeom>
          <a:noFill/>
          <a:ln w="9525" cap="flat" cmpd="sng">
            <a:solidFill>
              <a:srgbClr val="3371E7"/>
            </a:solidFill>
            <a:prstDash val="solid"/>
            <a:miter lim="8000"/>
            <a:headEnd type="none" w="sm" len="sm"/>
            <a:tailEnd type="none" w="sm" len="sm"/>
          </a:ln>
        </p:spPr>
      </p:cxnSp>
      <p:sp>
        <p:nvSpPr>
          <p:cNvPr id="222" name="Google Shape;222;p58"/>
          <p:cNvSpPr txBox="1">
            <a:spLocks noGrp="1"/>
          </p:cNvSpPr>
          <p:nvPr>
            <p:ph type="ctrTitle"/>
          </p:nvPr>
        </p:nvSpPr>
        <p:spPr>
          <a:xfrm>
            <a:off x="0" y="618515"/>
            <a:ext cx="5431500" cy="1224000"/>
          </a:xfrm>
          <a:prstGeom prst="rect">
            <a:avLst/>
          </a:prstGeom>
          <a:solidFill>
            <a:srgbClr val="3371E7"/>
          </a:solidFill>
          <a:ln>
            <a:noFill/>
          </a:ln>
        </p:spPr>
        <p:txBody>
          <a:bodyPr spcFirstLastPara="1" wrap="square" lIns="685800" tIns="34275" rIns="68575" bIns="34275" anchor="ctr" anchorCtr="0">
            <a:noAutofit/>
          </a:bodyPr>
          <a:lstStyle>
            <a:lvl1pPr lvl="0" algn="l">
              <a:lnSpc>
                <a:spcPct val="90000"/>
              </a:lnSpc>
              <a:spcBef>
                <a:spcPts val="0"/>
              </a:spcBef>
              <a:spcAft>
                <a:spcPts val="0"/>
              </a:spcAft>
              <a:buClr>
                <a:schemeClr val="lt1"/>
              </a:buClr>
              <a:buSzPts val="2400"/>
              <a:buFont typeface="Poppins"/>
              <a:buNone/>
              <a:defRPr sz="2400" b="0" i="0" cap="none">
                <a:solidFill>
                  <a:schemeClr val="lt1"/>
                </a:solidFill>
                <a:latin typeface="Poppins"/>
                <a:ea typeface="Poppins"/>
                <a:cs typeface="Poppins"/>
                <a:sym typeface="Poppins"/>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a:endParaRPr/>
          </a:p>
        </p:txBody>
      </p:sp>
      <p:sp>
        <p:nvSpPr>
          <p:cNvPr id="223" name="Google Shape;223;p58"/>
          <p:cNvSpPr txBox="1">
            <a:spLocks noGrp="1"/>
          </p:cNvSpPr>
          <p:nvPr>
            <p:ph type="subTitle" idx="1"/>
          </p:nvPr>
        </p:nvSpPr>
        <p:spPr>
          <a:xfrm>
            <a:off x="637794" y="2077974"/>
            <a:ext cx="2537700" cy="2654700"/>
          </a:xfrm>
          <a:prstGeom prst="rect">
            <a:avLst/>
          </a:prstGeom>
          <a:noFill/>
          <a:ln>
            <a:noFill/>
          </a:ln>
        </p:spPr>
        <p:txBody>
          <a:bodyPr spcFirstLastPara="1" wrap="square" lIns="68575" tIns="34275" rIns="68575" bIns="34275" anchor="t" anchorCtr="0">
            <a:normAutofit/>
          </a:bodyPr>
          <a:lstStyle>
            <a:lvl1pPr lvl="0" algn="l">
              <a:lnSpc>
                <a:spcPct val="100000"/>
              </a:lnSpc>
              <a:spcBef>
                <a:spcPts val="800"/>
              </a:spcBef>
              <a:spcAft>
                <a:spcPts val="0"/>
              </a:spcAft>
              <a:buClr>
                <a:schemeClr val="dk1"/>
              </a:buClr>
              <a:buSzPts val="1400"/>
              <a:buNone/>
              <a:defRPr sz="1400">
                <a:solidFill>
                  <a:schemeClr val="dk1"/>
                </a:solidFill>
                <a:latin typeface="Poppins"/>
                <a:ea typeface="Poppins"/>
                <a:cs typeface="Poppins"/>
                <a:sym typeface="Poppins"/>
              </a:defRPr>
            </a:lvl1pPr>
            <a:lvl2pPr lvl="1" algn="ctr">
              <a:lnSpc>
                <a:spcPct val="90000"/>
              </a:lnSpc>
              <a:spcBef>
                <a:spcPts val="400"/>
              </a:spcBef>
              <a:spcAft>
                <a:spcPts val="0"/>
              </a:spcAft>
              <a:buClr>
                <a:schemeClr val="dk1"/>
              </a:buClr>
              <a:buSzPts val="1500"/>
              <a:buNone/>
              <a:defRPr sz="1500"/>
            </a:lvl2pPr>
            <a:lvl3pPr lvl="2" algn="ctr">
              <a:lnSpc>
                <a:spcPct val="90000"/>
              </a:lnSpc>
              <a:spcBef>
                <a:spcPts val="400"/>
              </a:spcBef>
              <a:spcAft>
                <a:spcPts val="0"/>
              </a:spcAft>
              <a:buClr>
                <a:schemeClr val="dk1"/>
              </a:buClr>
              <a:buSzPts val="1400"/>
              <a:buNone/>
              <a:defRPr sz="1400"/>
            </a:lvl3pPr>
            <a:lvl4pPr lvl="3" algn="ctr">
              <a:lnSpc>
                <a:spcPct val="90000"/>
              </a:lnSpc>
              <a:spcBef>
                <a:spcPts val="400"/>
              </a:spcBef>
              <a:spcAft>
                <a:spcPts val="0"/>
              </a:spcAft>
              <a:buClr>
                <a:schemeClr val="dk1"/>
              </a:buClr>
              <a:buSzPts val="1200"/>
              <a:buNone/>
              <a:defRPr sz="1200"/>
            </a:lvl4pPr>
            <a:lvl5pPr lvl="4" algn="ctr">
              <a:lnSpc>
                <a:spcPct val="90000"/>
              </a:lnSpc>
              <a:spcBef>
                <a:spcPts val="400"/>
              </a:spcBef>
              <a:spcAft>
                <a:spcPts val="0"/>
              </a:spcAft>
              <a:buClr>
                <a:schemeClr val="dk1"/>
              </a:buClr>
              <a:buSzPts val="1200"/>
              <a:buNone/>
              <a:defRPr sz="1200"/>
            </a:lvl5pPr>
            <a:lvl6pPr lvl="5" algn="ctr">
              <a:lnSpc>
                <a:spcPct val="90000"/>
              </a:lnSpc>
              <a:spcBef>
                <a:spcPts val="400"/>
              </a:spcBef>
              <a:spcAft>
                <a:spcPts val="0"/>
              </a:spcAft>
              <a:buClr>
                <a:schemeClr val="dk1"/>
              </a:buClr>
              <a:buSzPts val="1200"/>
              <a:buNone/>
              <a:defRPr sz="1200"/>
            </a:lvl6pPr>
            <a:lvl7pPr lvl="6" algn="ctr">
              <a:lnSpc>
                <a:spcPct val="90000"/>
              </a:lnSpc>
              <a:spcBef>
                <a:spcPts val="400"/>
              </a:spcBef>
              <a:spcAft>
                <a:spcPts val="0"/>
              </a:spcAft>
              <a:buClr>
                <a:schemeClr val="dk1"/>
              </a:buClr>
              <a:buSzPts val="1200"/>
              <a:buNone/>
              <a:defRPr sz="1200"/>
            </a:lvl7pPr>
            <a:lvl8pPr lvl="7" algn="ctr">
              <a:lnSpc>
                <a:spcPct val="90000"/>
              </a:lnSpc>
              <a:spcBef>
                <a:spcPts val="400"/>
              </a:spcBef>
              <a:spcAft>
                <a:spcPts val="0"/>
              </a:spcAft>
              <a:buClr>
                <a:schemeClr val="dk1"/>
              </a:buClr>
              <a:buSzPts val="1200"/>
              <a:buNone/>
              <a:defRPr sz="1200"/>
            </a:lvl8pPr>
            <a:lvl9pPr lvl="8" algn="ctr">
              <a:lnSpc>
                <a:spcPct val="90000"/>
              </a:lnSpc>
              <a:spcBef>
                <a:spcPts val="400"/>
              </a:spcBef>
              <a:spcAft>
                <a:spcPts val="0"/>
              </a:spcAft>
              <a:buClr>
                <a:schemeClr val="dk1"/>
              </a:buClr>
              <a:buSzPts val="1200"/>
              <a:buNone/>
              <a:defRPr sz="1200"/>
            </a:lvl9pPr>
          </a:lstStyle>
          <a:p>
            <a:endParaRPr/>
          </a:p>
        </p:txBody>
      </p:sp>
      <p:sp>
        <p:nvSpPr>
          <p:cNvPr id="224" name="Google Shape;224;p58"/>
          <p:cNvSpPr>
            <a:spLocks noGrp="1"/>
          </p:cNvSpPr>
          <p:nvPr>
            <p:ph type="pic" idx="2"/>
          </p:nvPr>
        </p:nvSpPr>
        <p:spPr>
          <a:xfrm>
            <a:off x="3236274" y="0"/>
            <a:ext cx="5907000" cy="5143500"/>
          </a:xfrm>
          <a:prstGeom prst="rect">
            <a:avLst/>
          </a:prstGeom>
          <a:noFill/>
          <a:ln>
            <a:noFill/>
          </a:ln>
        </p:spPr>
      </p:sp>
      <p:sp>
        <p:nvSpPr>
          <p:cNvPr id="225" name="Google Shape;225;p58"/>
          <p:cNvSpPr txBox="1">
            <a:spLocks noGrp="1"/>
          </p:cNvSpPr>
          <p:nvPr>
            <p:ph type="dt" idx="10"/>
          </p:nvPr>
        </p:nvSpPr>
        <p:spPr>
          <a:xfrm>
            <a:off x="285750" y="4580387"/>
            <a:ext cx="1298100" cy="273900"/>
          </a:xfrm>
          <a:prstGeom prst="rect">
            <a:avLst/>
          </a:prstGeom>
          <a:noFill/>
          <a:ln>
            <a:noFill/>
          </a:ln>
        </p:spPr>
        <p:txBody>
          <a:bodyPr spcFirstLastPara="1" wrap="square" lIns="68575" tIns="34275" rIns="68575" bIns="34275" anchor="ctr" anchorCtr="0">
            <a:noAutofit/>
          </a:bodyPr>
          <a:lstStyle>
            <a:lvl1pPr lvl="0" algn="l">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a:endParaRPr/>
          </a:p>
        </p:txBody>
      </p:sp>
      <p:sp>
        <p:nvSpPr>
          <p:cNvPr id="226" name="Google Shape;226;p58"/>
          <p:cNvSpPr txBox="1">
            <a:spLocks noGrp="1"/>
          </p:cNvSpPr>
          <p:nvPr>
            <p:ph type="sldNum" idx="12"/>
          </p:nvPr>
        </p:nvSpPr>
        <p:spPr>
          <a:xfrm>
            <a:off x="7703507" y="4580386"/>
            <a:ext cx="11547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800"/>
              <a:buFont typeface="Arial"/>
              <a:buNone/>
              <a:defRPr sz="800" b="0" i="0" u="none" strike="noStrike" cap="none">
                <a:solidFill>
                  <a:srgbClr val="3371E7"/>
                </a:solidFill>
                <a:latin typeface="Poppins"/>
                <a:ea typeface="Poppins"/>
                <a:cs typeface="Poppins"/>
                <a:sym typeface="Poppins"/>
              </a:defRPr>
            </a:lvl1pPr>
            <a:lvl2pPr marL="0" marR="0" lvl="1" indent="0" algn="r">
              <a:lnSpc>
                <a:spcPct val="100000"/>
              </a:lnSpc>
              <a:spcBef>
                <a:spcPts val="0"/>
              </a:spcBef>
              <a:spcAft>
                <a:spcPts val="0"/>
              </a:spcAft>
              <a:buClr>
                <a:srgbClr val="000000"/>
              </a:buClr>
              <a:buSzPts val="800"/>
              <a:buFont typeface="Arial"/>
              <a:buNone/>
              <a:defRPr sz="800" b="0" i="0" u="none" strike="noStrike" cap="none">
                <a:solidFill>
                  <a:srgbClr val="3371E7"/>
                </a:solidFill>
                <a:latin typeface="Poppins"/>
                <a:ea typeface="Poppins"/>
                <a:cs typeface="Poppins"/>
                <a:sym typeface="Poppins"/>
              </a:defRPr>
            </a:lvl2pPr>
            <a:lvl3pPr marL="0" marR="0" lvl="2" indent="0" algn="r">
              <a:lnSpc>
                <a:spcPct val="100000"/>
              </a:lnSpc>
              <a:spcBef>
                <a:spcPts val="0"/>
              </a:spcBef>
              <a:spcAft>
                <a:spcPts val="0"/>
              </a:spcAft>
              <a:buClr>
                <a:srgbClr val="000000"/>
              </a:buClr>
              <a:buSzPts val="800"/>
              <a:buFont typeface="Arial"/>
              <a:buNone/>
              <a:defRPr sz="800" b="0" i="0" u="none" strike="noStrike" cap="none">
                <a:solidFill>
                  <a:srgbClr val="3371E7"/>
                </a:solidFill>
                <a:latin typeface="Poppins"/>
                <a:ea typeface="Poppins"/>
                <a:cs typeface="Poppins"/>
                <a:sym typeface="Poppins"/>
              </a:defRPr>
            </a:lvl3pPr>
            <a:lvl4pPr marL="0" marR="0" lvl="3" indent="0" algn="r">
              <a:lnSpc>
                <a:spcPct val="100000"/>
              </a:lnSpc>
              <a:spcBef>
                <a:spcPts val="0"/>
              </a:spcBef>
              <a:spcAft>
                <a:spcPts val="0"/>
              </a:spcAft>
              <a:buClr>
                <a:srgbClr val="000000"/>
              </a:buClr>
              <a:buSzPts val="800"/>
              <a:buFont typeface="Arial"/>
              <a:buNone/>
              <a:defRPr sz="800" b="0" i="0" u="none" strike="noStrike" cap="none">
                <a:solidFill>
                  <a:srgbClr val="3371E7"/>
                </a:solidFill>
                <a:latin typeface="Poppins"/>
                <a:ea typeface="Poppins"/>
                <a:cs typeface="Poppins"/>
                <a:sym typeface="Poppins"/>
              </a:defRPr>
            </a:lvl4pPr>
            <a:lvl5pPr marL="0" marR="0" lvl="4" indent="0" algn="r">
              <a:lnSpc>
                <a:spcPct val="100000"/>
              </a:lnSpc>
              <a:spcBef>
                <a:spcPts val="0"/>
              </a:spcBef>
              <a:spcAft>
                <a:spcPts val="0"/>
              </a:spcAft>
              <a:buClr>
                <a:srgbClr val="000000"/>
              </a:buClr>
              <a:buSzPts val="800"/>
              <a:buFont typeface="Arial"/>
              <a:buNone/>
              <a:defRPr sz="800" b="0" i="0" u="none" strike="noStrike" cap="none">
                <a:solidFill>
                  <a:srgbClr val="3371E7"/>
                </a:solidFill>
                <a:latin typeface="Poppins"/>
                <a:ea typeface="Poppins"/>
                <a:cs typeface="Poppins"/>
                <a:sym typeface="Poppins"/>
              </a:defRPr>
            </a:lvl5pPr>
            <a:lvl6pPr marL="0" marR="0" lvl="5" indent="0" algn="r">
              <a:lnSpc>
                <a:spcPct val="100000"/>
              </a:lnSpc>
              <a:spcBef>
                <a:spcPts val="0"/>
              </a:spcBef>
              <a:spcAft>
                <a:spcPts val="0"/>
              </a:spcAft>
              <a:buClr>
                <a:srgbClr val="000000"/>
              </a:buClr>
              <a:buSzPts val="800"/>
              <a:buFont typeface="Arial"/>
              <a:buNone/>
              <a:defRPr sz="800" b="0" i="0" u="none" strike="noStrike" cap="none">
                <a:solidFill>
                  <a:srgbClr val="3371E7"/>
                </a:solidFill>
                <a:latin typeface="Poppins"/>
                <a:ea typeface="Poppins"/>
                <a:cs typeface="Poppins"/>
                <a:sym typeface="Poppins"/>
              </a:defRPr>
            </a:lvl6pPr>
            <a:lvl7pPr marL="0" marR="0" lvl="6" indent="0" algn="r">
              <a:lnSpc>
                <a:spcPct val="100000"/>
              </a:lnSpc>
              <a:spcBef>
                <a:spcPts val="0"/>
              </a:spcBef>
              <a:spcAft>
                <a:spcPts val="0"/>
              </a:spcAft>
              <a:buClr>
                <a:srgbClr val="000000"/>
              </a:buClr>
              <a:buSzPts val="800"/>
              <a:buFont typeface="Arial"/>
              <a:buNone/>
              <a:defRPr sz="800" b="0" i="0" u="none" strike="noStrike" cap="none">
                <a:solidFill>
                  <a:srgbClr val="3371E7"/>
                </a:solidFill>
                <a:latin typeface="Poppins"/>
                <a:ea typeface="Poppins"/>
                <a:cs typeface="Poppins"/>
                <a:sym typeface="Poppins"/>
              </a:defRPr>
            </a:lvl7pPr>
            <a:lvl8pPr marL="0" marR="0" lvl="7" indent="0" algn="r">
              <a:lnSpc>
                <a:spcPct val="100000"/>
              </a:lnSpc>
              <a:spcBef>
                <a:spcPts val="0"/>
              </a:spcBef>
              <a:spcAft>
                <a:spcPts val="0"/>
              </a:spcAft>
              <a:buClr>
                <a:srgbClr val="000000"/>
              </a:buClr>
              <a:buSzPts val="800"/>
              <a:buFont typeface="Arial"/>
              <a:buNone/>
              <a:defRPr sz="800" b="0" i="0" u="none" strike="noStrike" cap="none">
                <a:solidFill>
                  <a:srgbClr val="3371E7"/>
                </a:solidFill>
                <a:latin typeface="Poppins"/>
                <a:ea typeface="Poppins"/>
                <a:cs typeface="Poppins"/>
                <a:sym typeface="Poppins"/>
              </a:defRPr>
            </a:lvl8pPr>
            <a:lvl9pPr marL="0" marR="0" lvl="8" indent="0" algn="r">
              <a:lnSpc>
                <a:spcPct val="100000"/>
              </a:lnSpc>
              <a:spcBef>
                <a:spcPts val="0"/>
              </a:spcBef>
              <a:spcAft>
                <a:spcPts val="0"/>
              </a:spcAft>
              <a:buClr>
                <a:srgbClr val="000000"/>
              </a:buClr>
              <a:buSzPts val="800"/>
              <a:buFont typeface="Arial"/>
              <a:buNone/>
              <a:defRPr sz="800" b="0" i="0" u="none" strike="noStrike" cap="none">
                <a:solidFill>
                  <a:srgbClr val="3371E7"/>
                </a:solidFill>
                <a:latin typeface="Poppins"/>
                <a:ea typeface="Poppins"/>
                <a:cs typeface="Poppins"/>
                <a:sym typeface="Poppins"/>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matchingName="Section Header">
  <p:cSld name="Section Header">
    <p:spTree>
      <p:nvGrpSpPr>
        <p:cNvPr id="1" name="Shape 227"/>
        <p:cNvGrpSpPr/>
        <p:nvPr/>
      </p:nvGrpSpPr>
      <p:grpSpPr>
        <a:xfrm>
          <a:off x="0" y="0"/>
          <a:ext cx="0" cy="0"/>
          <a:chOff x="0" y="0"/>
          <a:chExt cx="0" cy="0"/>
        </a:xfrm>
      </p:grpSpPr>
      <p:sp>
        <p:nvSpPr>
          <p:cNvPr id="228" name="Google Shape;228;p59"/>
          <p:cNvSpPr>
            <a:spLocks noGrp="1"/>
          </p:cNvSpPr>
          <p:nvPr>
            <p:ph type="pic" idx="2"/>
          </p:nvPr>
        </p:nvSpPr>
        <p:spPr>
          <a:xfrm>
            <a:off x="597003" y="0"/>
            <a:ext cx="7939200" cy="5143500"/>
          </a:xfrm>
          <a:prstGeom prst="rect">
            <a:avLst/>
          </a:prstGeom>
          <a:noFill/>
          <a:ln>
            <a:noFill/>
          </a:ln>
        </p:spPr>
      </p:sp>
      <p:sp>
        <p:nvSpPr>
          <p:cNvPr id="229" name="Google Shape;229;p59"/>
          <p:cNvSpPr txBox="1">
            <a:spLocks noGrp="1"/>
          </p:cNvSpPr>
          <p:nvPr>
            <p:ph type="title"/>
          </p:nvPr>
        </p:nvSpPr>
        <p:spPr>
          <a:xfrm>
            <a:off x="374073" y="1959734"/>
            <a:ext cx="8416500" cy="1224000"/>
          </a:xfrm>
          <a:prstGeom prst="rect">
            <a:avLst/>
          </a:prstGeom>
          <a:solidFill>
            <a:srgbClr val="3371E7"/>
          </a:solidFill>
          <a:ln>
            <a:noFill/>
          </a:ln>
        </p:spPr>
        <p:txBody>
          <a:bodyPr spcFirstLastPara="1" wrap="square" lIns="68575" tIns="34275" rIns="68575" bIns="34275" anchor="ctr" anchorCtr="0">
            <a:noAutofit/>
          </a:bodyPr>
          <a:lstStyle>
            <a:lvl1pPr lvl="0" algn="ctr">
              <a:lnSpc>
                <a:spcPct val="90000"/>
              </a:lnSpc>
              <a:spcBef>
                <a:spcPts val="0"/>
              </a:spcBef>
              <a:spcAft>
                <a:spcPts val="0"/>
              </a:spcAft>
              <a:buClr>
                <a:schemeClr val="lt1"/>
              </a:buClr>
              <a:buSzPts val="2400"/>
              <a:buFont typeface="Poppins Medium"/>
              <a:buNone/>
              <a:defRPr sz="2400" b="0" i="0" cap="none">
                <a:solidFill>
                  <a:schemeClr val="lt1"/>
                </a:solidFill>
                <a:latin typeface="Poppins Medium"/>
                <a:ea typeface="Poppins Medium"/>
                <a:cs typeface="Poppins Medium"/>
                <a:sym typeface="Poppins Medium"/>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a:endParaRPr/>
          </a:p>
        </p:txBody>
      </p:sp>
      <p:sp>
        <p:nvSpPr>
          <p:cNvPr id="230" name="Google Shape;230;p59"/>
          <p:cNvSpPr txBox="1">
            <a:spLocks noGrp="1"/>
          </p:cNvSpPr>
          <p:nvPr>
            <p:ph type="dt" idx="10"/>
          </p:nvPr>
        </p:nvSpPr>
        <p:spPr>
          <a:xfrm>
            <a:off x="285750" y="4580387"/>
            <a:ext cx="1298100" cy="273900"/>
          </a:xfrm>
          <a:prstGeom prst="rect">
            <a:avLst/>
          </a:prstGeom>
          <a:noFill/>
          <a:ln>
            <a:noFill/>
          </a:ln>
        </p:spPr>
        <p:txBody>
          <a:bodyPr spcFirstLastPara="1" wrap="square" lIns="68575" tIns="34275" rIns="68575" bIns="34275" anchor="ctr" anchorCtr="0">
            <a:noAutofit/>
          </a:bodyPr>
          <a:lstStyle>
            <a:lvl1pPr lvl="0" algn="l">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a:endParaRPr/>
          </a:p>
        </p:txBody>
      </p:sp>
      <p:sp>
        <p:nvSpPr>
          <p:cNvPr id="231" name="Google Shape;231;p59"/>
          <p:cNvSpPr txBox="1">
            <a:spLocks noGrp="1"/>
          </p:cNvSpPr>
          <p:nvPr>
            <p:ph type="sldNum" idx="12"/>
          </p:nvPr>
        </p:nvSpPr>
        <p:spPr>
          <a:xfrm>
            <a:off x="7703507" y="4580386"/>
            <a:ext cx="11547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800"/>
              <a:buFont typeface="Arial"/>
              <a:buNone/>
              <a:defRPr sz="800" b="0" i="0" u="none" strike="noStrike" cap="none">
                <a:solidFill>
                  <a:srgbClr val="3371E7"/>
                </a:solidFill>
                <a:latin typeface="Poppins"/>
                <a:ea typeface="Poppins"/>
                <a:cs typeface="Poppins"/>
                <a:sym typeface="Poppins"/>
              </a:defRPr>
            </a:lvl1pPr>
            <a:lvl2pPr marL="0" marR="0" lvl="1" indent="0" algn="r">
              <a:lnSpc>
                <a:spcPct val="100000"/>
              </a:lnSpc>
              <a:spcBef>
                <a:spcPts val="0"/>
              </a:spcBef>
              <a:spcAft>
                <a:spcPts val="0"/>
              </a:spcAft>
              <a:buClr>
                <a:srgbClr val="000000"/>
              </a:buClr>
              <a:buSzPts val="800"/>
              <a:buFont typeface="Arial"/>
              <a:buNone/>
              <a:defRPr sz="800" b="0" i="0" u="none" strike="noStrike" cap="none">
                <a:solidFill>
                  <a:srgbClr val="3371E7"/>
                </a:solidFill>
                <a:latin typeface="Poppins"/>
                <a:ea typeface="Poppins"/>
                <a:cs typeface="Poppins"/>
                <a:sym typeface="Poppins"/>
              </a:defRPr>
            </a:lvl2pPr>
            <a:lvl3pPr marL="0" marR="0" lvl="2" indent="0" algn="r">
              <a:lnSpc>
                <a:spcPct val="100000"/>
              </a:lnSpc>
              <a:spcBef>
                <a:spcPts val="0"/>
              </a:spcBef>
              <a:spcAft>
                <a:spcPts val="0"/>
              </a:spcAft>
              <a:buClr>
                <a:srgbClr val="000000"/>
              </a:buClr>
              <a:buSzPts val="800"/>
              <a:buFont typeface="Arial"/>
              <a:buNone/>
              <a:defRPr sz="800" b="0" i="0" u="none" strike="noStrike" cap="none">
                <a:solidFill>
                  <a:srgbClr val="3371E7"/>
                </a:solidFill>
                <a:latin typeface="Poppins"/>
                <a:ea typeface="Poppins"/>
                <a:cs typeface="Poppins"/>
                <a:sym typeface="Poppins"/>
              </a:defRPr>
            </a:lvl3pPr>
            <a:lvl4pPr marL="0" marR="0" lvl="3" indent="0" algn="r">
              <a:lnSpc>
                <a:spcPct val="100000"/>
              </a:lnSpc>
              <a:spcBef>
                <a:spcPts val="0"/>
              </a:spcBef>
              <a:spcAft>
                <a:spcPts val="0"/>
              </a:spcAft>
              <a:buClr>
                <a:srgbClr val="000000"/>
              </a:buClr>
              <a:buSzPts val="800"/>
              <a:buFont typeface="Arial"/>
              <a:buNone/>
              <a:defRPr sz="800" b="0" i="0" u="none" strike="noStrike" cap="none">
                <a:solidFill>
                  <a:srgbClr val="3371E7"/>
                </a:solidFill>
                <a:latin typeface="Poppins"/>
                <a:ea typeface="Poppins"/>
                <a:cs typeface="Poppins"/>
                <a:sym typeface="Poppins"/>
              </a:defRPr>
            </a:lvl4pPr>
            <a:lvl5pPr marL="0" marR="0" lvl="4" indent="0" algn="r">
              <a:lnSpc>
                <a:spcPct val="100000"/>
              </a:lnSpc>
              <a:spcBef>
                <a:spcPts val="0"/>
              </a:spcBef>
              <a:spcAft>
                <a:spcPts val="0"/>
              </a:spcAft>
              <a:buClr>
                <a:srgbClr val="000000"/>
              </a:buClr>
              <a:buSzPts val="800"/>
              <a:buFont typeface="Arial"/>
              <a:buNone/>
              <a:defRPr sz="800" b="0" i="0" u="none" strike="noStrike" cap="none">
                <a:solidFill>
                  <a:srgbClr val="3371E7"/>
                </a:solidFill>
                <a:latin typeface="Poppins"/>
                <a:ea typeface="Poppins"/>
                <a:cs typeface="Poppins"/>
                <a:sym typeface="Poppins"/>
              </a:defRPr>
            </a:lvl5pPr>
            <a:lvl6pPr marL="0" marR="0" lvl="5" indent="0" algn="r">
              <a:lnSpc>
                <a:spcPct val="100000"/>
              </a:lnSpc>
              <a:spcBef>
                <a:spcPts val="0"/>
              </a:spcBef>
              <a:spcAft>
                <a:spcPts val="0"/>
              </a:spcAft>
              <a:buClr>
                <a:srgbClr val="000000"/>
              </a:buClr>
              <a:buSzPts val="800"/>
              <a:buFont typeface="Arial"/>
              <a:buNone/>
              <a:defRPr sz="800" b="0" i="0" u="none" strike="noStrike" cap="none">
                <a:solidFill>
                  <a:srgbClr val="3371E7"/>
                </a:solidFill>
                <a:latin typeface="Poppins"/>
                <a:ea typeface="Poppins"/>
                <a:cs typeface="Poppins"/>
                <a:sym typeface="Poppins"/>
              </a:defRPr>
            </a:lvl6pPr>
            <a:lvl7pPr marL="0" marR="0" lvl="6" indent="0" algn="r">
              <a:lnSpc>
                <a:spcPct val="100000"/>
              </a:lnSpc>
              <a:spcBef>
                <a:spcPts val="0"/>
              </a:spcBef>
              <a:spcAft>
                <a:spcPts val="0"/>
              </a:spcAft>
              <a:buClr>
                <a:srgbClr val="000000"/>
              </a:buClr>
              <a:buSzPts val="800"/>
              <a:buFont typeface="Arial"/>
              <a:buNone/>
              <a:defRPr sz="800" b="0" i="0" u="none" strike="noStrike" cap="none">
                <a:solidFill>
                  <a:srgbClr val="3371E7"/>
                </a:solidFill>
                <a:latin typeface="Poppins"/>
                <a:ea typeface="Poppins"/>
                <a:cs typeface="Poppins"/>
                <a:sym typeface="Poppins"/>
              </a:defRPr>
            </a:lvl7pPr>
            <a:lvl8pPr marL="0" marR="0" lvl="7" indent="0" algn="r">
              <a:lnSpc>
                <a:spcPct val="100000"/>
              </a:lnSpc>
              <a:spcBef>
                <a:spcPts val="0"/>
              </a:spcBef>
              <a:spcAft>
                <a:spcPts val="0"/>
              </a:spcAft>
              <a:buClr>
                <a:srgbClr val="000000"/>
              </a:buClr>
              <a:buSzPts val="800"/>
              <a:buFont typeface="Arial"/>
              <a:buNone/>
              <a:defRPr sz="800" b="0" i="0" u="none" strike="noStrike" cap="none">
                <a:solidFill>
                  <a:srgbClr val="3371E7"/>
                </a:solidFill>
                <a:latin typeface="Poppins"/>
                <a:ea typeface="Poppins"/>
                <a:cs typeface="Poppins"/>
                <a:sym typeface="Poppins"/>
              </a:defRPr>
            </a:lvl8pPr>
            <a:lvl9pPr marL="0" marR="0" lvl="8" indent="0" algn="r">
              <a:lnSpc>
                <a:spcPct val="100000"/>
              </a:lnSpc>
              <a:spcBef>
                <a:spcPts val="0"/>
              </a:spcBef>
              <a:spcAft>
                <a:spcPts val="0"/>
              </a:spcAft>
              <a:buClr>
                <a:srgbClr val="000000"/>
              </a:buClr>
              <a:buSzPts val="800"/>
              <a:buFont typeface="Arial"/>
              <a:buNone/>
              <a:defRPr sz="800" b="0" i="0" u="none" strike="noStrike" cap="none">
                <a:solidFill>
                  <a:srgbClr val="3371E7"/>
                </a:solidFill>
                <a:latin typeface="Poppins"/>
                <a:ea typeface="Poppins"/>
                <a:cs typeface="Poppins"/>
                <a:sym typeface="Poppins"/>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matchingName="Section Header with subtitle and image">
  <p:cSld name="Section Header with subtitle and image">
    <p:spTree>
      <p:nvGrpSpPr>
        <p:cNvPr id="1" name="Shape 232"/>
        <p:cNvGrpSpPr/>
        <p:nvPr/>
      </p:nvGrpSpPr>
      <p:grpSpPr>
        <a:xfrm>
          <a:off x="0" y="0"/>
          <a:ext cx="0" cy="0"/>
          <a:chOff x="0" y="0"/>
          <a:chExt cx="0" cy="0"/>
        </a:xfrm>
      </p:grpSpPr>
      <p:cxnSp>
        <p:nvCxnSpPr>
          <p:cNvPr id="233" name="Google Shape;233;p60"/>
          <p:cNvCxnSpPr/>
          <p:nvPr/>
        </p:nvCxnSpPr>
        <p:spPr>
          <a:xfrm>
            <a:off x="6775346" y="-14803"/>
            <a:ext cx="1206600" cy="4493100"/>
          </a:xfrm>
          <a:prstGeom prst="straightConnector1">
            <a:avLst/>
          </a:prstGeom>
          <a:noFill/>
          <a:ln w="9525" cap="flat" cmpd="sng">
            <a:solidFill>
              <a:srgbClr val="3371E7"/>
            </a:solidFill>
            <a:prstDash val="solid"/>
            <a:miter lim="8000"/>
            <a:headEnd type="none" w="sm" len="sm"/>
            <a:tailEnd type="none" w="sm" len="sm"/>
          </a:ln>
        </p:spPr>
      </p:cxnSp>
      <p:sp>
        <p:nvSpPr>
          <p:cNvPr id="234" name="Google Shape;234;p60"/>
          <p:cNvSpPr/>
          <p:nvPr/>
        </p:nvSpPr>
        <p:spPr>
          <a:xfrm>
            <a:off x="1532965" y="1653989"/>
            <a:ext cx="6078300" cy="1734900"/>
          </a:xfrm>
          <a:prstGeom prst="rect">
            <a:avLst/>
          </a:prstGeom>
          <a:solidFill>
            <a:schemeClr val="accent2"/>
          </a:soli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Twentieth Century"/>
              <a:ea typeface="Twentieth Century"/>
              <a:cs typeface="Twentieth Century"/>
              <a:sym typeface="Twentieth Century"/>
            </a:endParaRPr>
          </a:p>
        </p:txBody>
      </p:sp>
      <p:sp>
        <p:nvSpPr>
          <p:cNvPr id="235" name="Google Shape;235;p60"/>
          <p:cNvSpPr>
            <a:spLocks noGrp="1"/>
          </p:cNvSpPr>
          <p:nvPr>
            <p:ph type="pic" idx="2"/>
          </p:nvPr>
        </p:nvSpPr>
        <p:spPr>
          <a:xfrm>
            <a:off x="0" y="0"/>
            <a:ext cx="7700100" cy="5143500"/>
          </a:xfrm>
          <a:prstGeom prst="rect">
            <a:avLst/>
          </a:prstGeom>
          <a:noFill/>
          <a:ln>
            <a:noFill/>
          </a:ln>
        </p:spPr>
      </p:sp>
      <p:sp>
        <p:nvSpPr>
          <p:cNvPr id="236" name="Google Shape;236;p60"/>
          <p:cNvSpPr txBox="1">
            <a:spLocks noGrp="1"/>
          </p:cNvSpPr>
          <p:nvPr>
            <p:ph type="title"/>
          </p:nvPr>
        </p:nvSpPr>
        <p:spPr>
          <a:xfrm>
            <a:off x="-1" y="1563623"/>
            <a:ext cx="8324400" cy="2139600"/>
          </a:xfrm>
          <a:prstGeom prst="rect">
            <a:avLst/>
          </a:prstGeom>
          <a:solidFill>
            <a:srgbClr val="3371E7"/>
          </a:solidFill>
          <a:ln>
            <a:noFill/>
          </a:ln>
        </p:spPr>
        <p:txBody>
          <a:bodyPr spcFirstLastPara="1" wrap="square" lIns="685800" tIns="34275" rIns="68575" bIns="1028700" anchor="b" anchorCtr="0">
            <a:noAutofit/>
          </a:bodyPr>
          <a:lstStyle>
            <a:lvl1pPr lvl="0" algn="l">
              <a:lnSpc>
                <a:spcPct val="90000"/>
              </a:lnSpc>
              <a:spcBef>
                <a:spcPts val="0"/>
              </a:spcBef>
              <a:spcAft>
                <a:spcPts val="0"/>
              </a:spcAft>
              <a:buClr>
                <a:schemeClr val="lt1"/>
              </a:buClr>
              <a:buSzPts val="2700"/>
              <a:buFont typeface="Poppins Medium"/>
              <a:buNone/>
              <a:defRPr sz="2700" b="0" i="0" cap="none">
                <a:solidFill>
                  <a:schemeClr val="lt1"/>
                </a:solidFill>
                <a:latin typeface="Poppins Medium"/>
                <a:ea typeface="Poppins Medium"/>
                <a:cs typeface="Poppins Medium"/>
                <a:sym typeface="Poppins Medium"/>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a:endParaRPr/>
          </a:p>
        </p:txBody>
      </p:sp>
      <p:sp>
        <p:nvSpPr>
          <p:cNvPr id="237" name="Google Shape;237;p60"/>
          <p:cNvSpPr txBox="1">
            <a:spLocks noGrp="1"/>
          </p:cNvSpPr>
          <p:nvPr>
            <p:ph type="body" idx="1"/>
          </p:nvPr>
        </p:nvSpPr>
        <p:spPr>
          <a:xfrm>
            <a:off x="637794" y="2750058"/>
            <a:ext cx="6810000" cy="788700"/>
          </a:xfrm>
          <a:prstGeom prst="rect">
            <a:avLst/>
          </a:prstGeom>
          <a:noFill/>
          <a:ln>
            <a:noFill/>
          </a:ln>
        </p:spPr>
        <p:txBody>
          <a:bodyPr spcFirstLastPara="1" wrap="square" lIns="68575" tIns="68575" rIns="68575" bIns="34275" anchor="t" anchorCtr="0">
            <a:normAutofit/>
          </a:bodyPr>
          <a:lstStyle>
            <a:lvl1pPr marL="457200" lvl="0" indent="-228600" algn="l">
              <a:lnSpc>
                <a:spcPct val="90000"/>
              </a:lnSpc>
              <a:spcBef>
                <a:spcPts val="800"/>
              </a:spcBef>
              <a:spcAft>
                <a:spcPts val="0"/>
              </a:spcAft>
              <a:buClr>
                <a:schemeClr val="lt1"/>
              </a:buClr>
              <a:buSzPts val="1800"/>
              <a:buNone/>
              <a:defRPr sz="1800" b="0" i="0">
                <a:solidFill>
                  <a:schemeClr val="lt1"/>
                </a:solidFill>
                <a:latin typeface="Poppins"/>
                <a:ea typeface="Poppins"/>
                <a:cs typeface="Poppins"/>
                <a:sym typeface="Poppins"/>
              </a:defRPr>
            </a:lvl1pPr>
            <a:lvl2pPr marL="914400" lvl="1" indent="-228600" algn="l">
              <a:lnSpc>
                <a:spcPct val="90000"/>
              </a:lnSpc>
              <a:spcBef>
                <a:spcPts val="400"/>
              </a:spcBef>
              <a:spcAft>
                <a:spcPts val="0"/>
              </a:spcAft>
              <a:buClr>
                <a:srgbClr val="888888"/>
              </a:buClr>
              <a:buSzPts val="1500"/>
              <a:buNone/>
              <a:defRPr sz="1500">
                <a:solidFill>
                  <a:srgbClr val="888888"/>
                </a:solidFill>
              </a:defRPr>
            </a:lvl2pPr>
            <a:lvl3pPr marL="1371600" lvl="2" indent="-228600" algn="l">
              <a:lnSpc>
                <a:spcPct val="90000"/>
              </a:lnSpc>
              <a:spcBef>
                <a:spcPts val="400"/>
              </a:spcBef>
              <a:spcAft>
                <a:spcPts val="0"/>
              </a:spcAft>
              <a:buClr>
                <a:srgbClr val="888888"/>
              </a:buClr>
              <a:buSzPts val="1400"/>
              <a:buNone/>
              <a:defRPr sz="1400">
                <a:solidFill>
                  <a:srgbClr val="888888"/>
                </a:solidFill>
              </a:defRPr>
            </a:lvl3pPr>
            <a:lvl4pPr marL="1828800" lvl="3" indent="-228600" algn="l">
              <a:lnSpc>
                <a:spcPct val="90000"/>
              </a:lnSpc>
              <a:spcBef>
                <a:spcPts val="400"/>
              </a:spcBef>
              <a:spcAft>
                <a:spcPts val="0"/>
              </a:spcAft>
              <a:buClr>
                <a:srgbClr val="888888"/>
              </a:buClr>
              <a:buSzPts val="1200"/>
              <a:buNone/>
              <a:defRPr sz="1200">
                <a:solidFill>
                  <a:srgbClr val="888888"/>
                </a:solidFill>
              </a:defRPr>
            </a:lvl4pPr>
            <a:lvl5pPr marL="2286000" lvl="4" indent="-228600" algn="l">
              <a:lnSpc>
                <a:spcPct val="90000"/>
              </a:lnSpc>
              <a:spcBef>
                <a:spcPts val="400"/>
              </a:spcBef>
              <a:spcAft>
                <a:spcPts val="0"/>
              </a:spcAft>
              <a:buClr>
                <a:srgbClr val="888888"/>
              </a:buClr>
              <a:buSzPts val="1200"/>
              <a:buNone/>
              <a:defRPr sz="1200">
                <a:solidFill>
                  <a:srgbClr val="888888"/>
                </a:solidFill>
              </a:defRPr>
            </a:lvl5pPr>
            <a:lvl6pPr marL="2743200" lvl="5" indent="-228600" algn="l">
              <a:lnSpc>
                <a:spcPct val="90000"/>
              </a:lnSpc>
              <a:spcBef>
                <a:spcPts val="400"/>
              </a:spcBef>
              <a:spcAft>
                <a:spcPts val="0"/>
              </a:spcAft>
              <a:buClr>
                <a:srgbClr val="888888"/>
              </a:buClr>
              <a:buSzPts val="1200"/>
              <a:buNone/>
              <a:defRPr sz="1200">
                <a:solidFill>
                  <a:srgbClr val="888888"/>
                </a:solidFill>
              </a:defRPr>
            </a:lvl6pPr>
            <a:lvl7pPr marL="3200400" lvl="6" indent="-228600" algn="l">
              <a:lnSpc>
                <a:spcPct val="90000"/>
              </a:lnSpc>
              <a:spcBef>
                <a:spcPts val="400"/>
              </a:spcBef>
              <a:spcAft>
                <a:spcPts val="0"/>
              </a:spcAft>
              <a:buClr>
                <a:srgbClr val="888888"/>
              </a:buClr>
              <a:buSzPts val="1200"/>
              <a:buNone/>
              <a:defRPr sz="1200">
                <a:solidFill>
                  <a:srgbClr val="888888"/>
                </a:solidFill>
              </a:defRPr>
            </a:lvl7pPr>
            <a:lvl8pPr marL="3657600" lvl="7" indent="-228600" algn="l">
              <a:lnSpc>
                <a:spcPct val="90000"/>
              </a:lnSpc>
              <a:spcBef>
                <a:spcPts val="400"/>
              </a:spcBef>
              <a:spcAft>
                <a:spcPts val="0"/>
              </a:spcAft>
              <a:buClr>
                <a:srgbClr val="888888"/>
              </a:buClr>
              <a:buSzPts val="1200"/>
              <a:buNone/>
              <a:defRPr sz="1200">
                <a:solidFill>
                  <a:srgbClr val="888888"/>
                </a:solidFill>
              </a:defRPr>
            </a:lvl8pPr>
            <a:lvl9pPr marL="4114800" lvl="8" indent="-228600" algn="l">
              <a:lnSpc>
                <a:spcPct val="90000"/>
              </a:lnSpc>
              <a:spcBef>
                <a:spcPts val="400"/>
              </a:spcBef>
              <a:spcAft>
                <a:spcPts val="0"/>
              </a:spcAft>
              <a:buClr>
                <a:srgbClr val="888888"/>
              </a:buClr>
              <a:buSzPts val="1200"/>
              <a:buNone/>
              <a:defRPr sz="1200">
                <a:solidFill>
                  <a:srgbClr val="888888"/>
                </a:solidFill>
              </a:defRPr>
            </a:lvl9pPr>
          </a:lstStyle>
          <a:p>
            <a:endParaRPr/>
          </a:p>
        </p:txBody>
      </p:sp>
      <p:sp>
        <p:nvSpPr>
          <p:cNvPr id="238" name="Google Shape;238;p60"/>
          <p:cNvSpPr txBox="1">
            <a:spLocks noGrp="1"/>
          </p:cNvSpPr>
          <p:nvPr>
            <p:ph type="dt" idx="10"/>
          </p:nvPr>
        </p:nvSpPr>
        <p:spPr>
          <a:xfrm>
            <a:off x="285750" y="4580387"/>
            <a:ext cx="1298100" cy="273900"/>
          </a:xfrm>
          <a:prstGeom prst="rect">
            <a:avLst/>
          </a:prstGeom>
          <a:noFill/>
          <a:ln>
            <a:noFill/>
          </a:ln>
        </p:spPr>
        <p:txBody>
          <a:bodyPr spcFirstLastPara="1" wrap="square" lIns="68575" tIns="34275" rIns="68575" bIns="34275" anchor="ctr" anchorCtr="0">
            <a:noAutofit/>
          </a:bodyPr>
          <a:lstStyle>
            <a:lvl1pPr lvl="0" algn="l">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a:endParaRPr/>
          </a:p>
        </p:txBody>
      </p:sp>
      <p:sp>
        <p:nvSpPr>
          <p:cNvPr id="239" name="Google Shape;239;p60"/>
          <p:cNvSpPr txBox="1">
            <a:spLocks noGrp="1"/>
          </p:cNvSpPr>
          <p:nvPr>
            <p:ph type="sldNum" idx="12"/>
          </p:nvPr>
        </p:nvSpPr>
        <p:spPr>
          <a:xfrm>
            <a:off x="7703507" y="4580386"/>
            <a:ext cx="11547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800"/>
              <a:buFont typeface="Arial"/>
              <a:buNone/>
              <a:defRPr sz="800" b="0" i="0" u="none" strike="noStrike" cap="none">
                <a:solidFill>
                  <a:srgbClr val="3371E7"/>
                </a:solidFill>
                <a:latin typeface="Poppins"/>
                <a:ea typeface="Poppins"/>
                <a:cs typeface="Poppins"/>
                <a:sym typeface="Poppins"/>
              </a:defRPr>
            </a:lvl1pPr>
            <a:lvl2pPr marL="0" marR="0" lvl="1" indent="0" algn="r">
              <a:lnSpc>
                <a:spcPct val="100000"/>
              </a:lnSpc>
              <a:spcBef>
                <a:spcPts val="0"/>
              </a:spcBef>
              <a:spcAft>
                <a:spcPts val="0"/>
              </a:spcAft>
              <a:buClr>
                <a:srgbClr val="000000"/>
              </a:buClr>
              <a:buSzPts val="800"/>
              <a:buFont typeface="Arial"/>
              <a:buNone/>
              <a:defRPr sz="800" b="0" i="0" u="none" strike="noStrike" cap="none">
                <a:solidFill>
                  <a:srgbClr val="3371E7"/>
                </a:solidFill>
                <a:latin typeface="Poppins"/>
                <a:ea typeface="Poppins"/>
                <a:cs typeface="Poppins"/>
                <a:sym typeface="Poppins"/>
              </a:defRPr>
            </a:lvl2pPr>
            <a:lvl3pPr marL="0" marR="0" lvl="2" indent="0" algn="r">
              <a:lnSpc>
                <a:spcPct val="100000"/>
              </a:lnSpc>
              <a:spcBef>
                <a:spcPts val="0"/>
              </a:spcBef>
              <a:spcAft>
                <a:spcPts val="0"/>
              </a:spcAft>
              <a:buClr>
                <a:srgbClr val="000000"/>
              </a:buClr>
              <a:buSzPts val="800"/>
              <a:buFont typeface="Arial"/>
              <a:buNone/>
              <a:defRPr sz="800" b="0" i="0" u="none" strike="noStrike" cap="none">
                <a:solidFill>
                  <a:srgbClr val="3371E7"/>
                </a:solidFill>
                <a:latin typeface="Poppins"/>
                <a:ea typeface="Poppins"/>
                <a:cs typeface="Poppins"/>
                <a:sym typeface="Poppins"/>
              </a:defRPr>
            </a:lvl3pPr>
            <a:lvl4pPr marL="0" marR="0" lvl="3" indent="0" algn="r">
              <a:lnSpc>
                <a:spcPct val="100000"/>
              </a:lnSpc>
              <a:spcBef>
                <a:spcPts val="0"/>
              </a:spcBef>
              <a:spcAft>
                <a:spcPts val="0"/>
              </a:spcAft>
              <a:buClr>
                <a:srgbClr val="000000"/>
              </a:buClr>
              <a:buSzPts val="800"/>
              <a:buFont typeface="Arial"/>
              <a:buNone/>
              <a:defRPr sz="800" b="0" i="0" u="none" strike="noStrike" cap="none">
                <a:solidFill>
                  <a:srgbClr val="3371E7"/>
                </a:solidFill>
                <a:latin typeface="Poppins"/>
                <a:ea typeface="Poppins"/>
                <a:cs typeface="Poppins"/>
                <a:sym typeface="Poppins"/>
              </a:defRPr>
            </a:lvl4pPr>
            <a:lvl5pPr marL="0" marR="0" lvl="4" indent="0" algn="r">
              <a:lnSpc>
                <a:spcPct val="100000"/>
              </a:lnSpc>
              <a:spcBef>
                <a:spcPts val="0"/>
              </a:spcBef>
              <a:spcAft>
                <a:spcPts val="0"/>
              </a:spcAft>
              <a:buClr>
                <a:srgbClr val="000000"/>
              </a:buClr>
              <a:buSzPts val="800"/>
              <a:buFont typeface="Arial"/>
              <a:buNone/>
              <a:defRPr sz="800" b="0" i="0" u="none" strike="noStrike" cap="none">
                <a:solidFill>
                  <a:srgbClr val="3371E7"/>
                </a:solidFill>
                <a:latin typeface="Poppins"/>
                <a:ea typeface="Poppins"/>
                <a:cs typeface="Poppins"/>
                <a:sym typeface="Poppins"/>
              </a:defRPr>
            </a:lvl5pPr>
            <a:lvl6pPr marL="0" marR="0" lvl="5" indent="0" algn="r">
              <a:lnSpc>
                <a:spcPct val="100000"/>
              </a:lnSpc>
              <a:spcBef>
                <a:spcPts val="0"/>
              </a:spcBef>
              <a:spcAft>
                <a:spcPts val="0"/>
              </a:spcAft>
              <a:buClr>
                <a:srgbClr val="000000"/>
              </a:buClr>
              <a:buSzPts val="800"/>
              <a:buFont typeface="Arial"/>
              <a:buNone/>
              <a:defRPr sz="800" b="0" i="0" u="none" strike="noStrike" cap="none">
                <a:solidFill>
                  <a:srgbClr val="3371E7"/>
                </a:solidFill>
                <a:latin typeface="Poppins"/>
                <a:ea typeface="Poppins"/>
                <a:cs typeface="Poppins"/>
                <a:sym typeface="Poppins"/>
              </a:defRPr>
            </a:lvl6pPr>
            <a:lvl7pPr marL="0" marR="0" lvl="6" indent="0" algn="r">
              <a:lnSpc>
                <a:spcPct val="100000"/>
              </a:lnSpc>
              <a:spcBef>
                <a:spcPts val="0"/>
              </a:spcBef>
              <a:spcAft>
                <a:spcPts val="0"/>
              </a:spcAft>
              <a:buClr>
                <a:srgbClr val="000000"/>
              </a:buClr>
              <a:buSzPts val="800"/>
              <a:buFont typeface="Arial"/>
              <a:buNone/>
              <a:defRPr sz="800" b="0" i="0" u="none" strike="noStrike" cap="none">
                <a:solidFill>
                  <a:srgbClr val="3371E7"/>
                </a:solidFill>
                <a:latin typeface="Poppins"/>
                <a:ea typeface="Poppins"/>
                <a:cs typeface="Poppins"/>
                <a:sym typeface="Poppins"/>
              </a:defRPr>
            </a:lvl7pPr>
            <a:lvl8pPr marL="0" marR="0" lvl="7" indent="0" algn="r">
              <a:lnSpc>
                <a:spcPct val="100000"/>
              </a:lnSpc>
              <a:spcBef>
                <a:spcPts val="0"/>
              </a:spcBef>
              <a:spcAft>
                <a:spcPts val="0"/>
              </a:spcAft>
              <a:buClr>
                <a:srgbClr val="000000"/>
              </a:buClr>
              <a:buSzPts val="800"/>
              <a:buFont typeface="Arial"/>
              <a:buNone/>
              <a:defRPr sz="800" b="0" i="0" u="none" strike="noStrike" cap="none">
                <a:solidFill>
                  <a:srgbClr val="3371E7"/>
                </a:solidFill>
                <a:latin typeface="Poppins"/>
                <a:ea typeface="Poppins"/>
                <a:cs typeface="Poppins"/>
                <a:sym typeface="Poppins"/>
              </a:defRPr>
            </a:lvl8pPr>
            <a:lvl9pPr marL="0" marR="0" lvl="8" indent="0" algn="r">
              <a:lnSpc>
                <a:spcPct val="100000"/>
              </a:lnSpc>
              <a:spcBef>
                <a:spcPts val="0"/>
              </a:spcBef>
              <a:spcAft>
                <a:spcPts val="0"/>
              </a:spcAft>
              <a:buClr>
                <a:srgbClr val="000000"/>
              </a:buClr>
              <a:buSzPts val="800"/>
              <a:buFont typeface="Arial"/>
              <a:buNone/>
              <a:defRPr sz="800" b="0" i="0" u="none" strike="noStrike" cap="none">
                <a:solidFill>
                  <a:srgbClr val="3371E7"/>
                </a:solidFill>
                <a:latin typeface="Poppins"/>
                <a:ea typeface="Poppins"/>
                <a:cs typeface="Poppins"/>
                <a:sym typeface="Poppins"/>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type="title">
  <p:cSld name="TITLE">
    <p:spTree>
      <p:nvGrpSpPr>
        <p:cNvPr id="1" name="Shape 23"/>
        <p:cNvGrpSpPr/>
        <p:nvPr/>
      </p:nvGrpSpPr>
      <p:grpSpPr>
        <a:xfrm>
          <a:off x="0" y="0"/>
          <a:ext cx="0" cy="0"/>
          <a:chOff x="0" y="0"/>
          <a:chExt cx="0" cy="0"/>
        </a:xfrm>
      </p:grpSpPr>
      <p:pic>
        <p:nvPicPr>
          <p:cNvPr id="24" name="Google Shape;24;p78"/>
          <p:cNvPicPr preferRelativeResize="0"/>
          <p:nvPr/>
        </p:nvPicPr>
        <p:blipFill rotWithShape="1">
          <a:blip r:embed="rId2">
            <a:alphaModFix/>
          </a:blip>
          <a:srcRect/>
          <a:stretch/>
        </p:blipFill>
        <p:spPr>
          <a:xfrm>
            <a:off x="457200" y="-3112"/>
            <a:ext cx="599800" cy="1022817"/>
          </a:xfrm>
          <a:prstGeom prst="rect">
            <a:avLst/>
          </a:prstGeom>
          <a:noFill/>
          <a:ln>
            <a:noFill/>
          </a:ln>
        </p:spPr>
      </p:pic>
      <p:sp>
        <p:nvSpPr>
          <p:cNvPr id="25" name="Google Shape;25;p78"/>
          <p:cNvSpPr txBox="1">
            <a:spLocks noGrp="1"/>
          </p:cNvSpPr>
          <p:nvPr>
            <p:ph type="ctrTitle"/>
          </p:nvPr>
        </p:nvSpPr>
        <p:spPr>
          <a:xfrm>
            <a:off x="409575" y="1371600"/>
            <a:ext cx="6639900" cy="1307700"/>
          </a:xfrm>
          <a:prstGeom prst="rect">
            <a:avLst/>
          </a:prstGeom>
          <a:noFill/>
          <a:ln>
            <a:noFill/>
          </a:ln>
        </p:spPr>
        <p:txBody>
          <a:bodyPr spcFirstLastPara="1" wrap="square" lIns="0" tIns="0" rIns="0" bIns="0" anchor="t" anchorCtr="0">
            <a:noAutofit/>
          </a:bodyPr>
          <a:lstStyle>
            <a:lvl1pPr lvl="0" algn="l">
              <a:lnSpc>
                <a:spcPct val="75000"/>
              </a:lnSpc>
              <a:spcBef>
                <a:spcPts val="0"/>
              </a:spcBef>
              <a:spcAft>
                <a:spcPts val="0"/>
              </a:spcAft>
              <a:buSzPts val="6000"/>
              <a:buNone/>
              <a:defRPr sz="6000"/>
            </a:lvl1pPr>
            <a:lvl2pPr lvl="1" algn="ctr">
              <a:lnSpc>
                <a:spcPct val="75000"/>
              </a:lnSpc>
              <a:spcBef>
                <a:spcPts val="0"/>
              </a:spcBef>
              <a:spcAft>
                <a:spcPts val="0"/>
              </a:spcAft>
              <a:buSzPts val="5200"/>
              <a:buNone/>
              <a:defRPr sz="5200"/>
            </a:lvl2pPr>
            <a:lvl3pPr lvl="2" algn="ctr">
              <a:lnSpc>
                <a:spcPct val="75000"/>
              </a:lnSpc>
              <a:spcBef>
                <a:spcPts val="0"/>
              </a:spcBef>
              <a:spcAft>
                <a:spcPts val="0"/>
              </a:spcAft>
              <a:buSzPts val="5200"/>
              <a:buNone/>
              <a:defRPr sz="5200"/>
            </a:lvl3pPr>
            <a:lvl4pPr lvl="3" algn="ctr">
              <a:lnSpc>
                <a:spcPct val="75000"/>
              </a:lnSpc>
              <a:spcBef>
                <a:spcPts val="0"/>
              </a:spcBef>
              <a:spcAft>
                <a:spcPts val="0"/>
              </a:spcAft>
              <a:buSzPts val="5200"/>
              <a:buNone/>
              <a:defRPr sz="5200"/>
            </a:lvl4pPr>
            <a:lvl5pPr lvl="4" algn="ctr">
              <a:lnSpc>
                <a:spcPct val="75000"/>
              </a:lnSpc>
              <a:spcBef>
                <a:spcPts val="0"/>
              </a:spcBef>
              <a:spcAft>
                <a:spcPts val="0"/>
              </a:spcAft>
              <a:buSzPts val="5200"/>
              <a:buNone/>
              <a:defRPr sz="5200"/>
            </a:lvl5pPr>
            <a:lvl6pPr lvl="5" algn="ctr">
              <a:lnSpc>
                <a:spcPct val="75000"/>
              </a:lnSpc>
              <a:spcBef>
                <a:spcPts val="0"/>
              </a:spcBef>
              <a:spcAft>
                <a:spcPts val="0"/>
              </a:spcAft>
              <a:buSzPts val="5200"/>
              <a:buNone/>
              <a:defRPr sz="5200"/>
            </a:lvl6pPr>
            <a:lvl7pPr lvl="6" algn="ctr">
              <a:lnSpc>
                <a:spcPct val="75000"/>
              </a:lnSpc>
              <a:spcBef>
                <a:spcPts val="0"/>
              </a:spcBef>
              <a:spcAft>
                <a:spcPts val="0"/>
              </a:spcAft>
              <a:buSzPts val="5200"/>
              <a:buNone/>
              <a:defRPr sz="5200"/>
            </a:lvl7pPr>
            <a:lvl8pPr lvl="7" algn="ctr">
              <a:lnSpc>
                <a:spcPct val="75000"/>
              </a:lnSpc>
              <a:spcBef>
                <a:spcPts val="0"/>
              </a:spcBef>
              <a:spcAft>
                <a:spcPts val="0"/>
              </a:spcAft>
              <a:buSzPts val="5200"/>
              <a:buNone/>
              <a:defRPr sz="5200"/>
            </a:lvl8pPr>
            <a:lvl9pPr lvl="8" algn="ctr">
              <a:lnSpc>
                <a:spcPct val="75000"/>
              </a:lnSpc>
              <a:spcBef>
                <a:spcPts val="0"/>
              </a:spcBef>
              <a:spcAft>
                <a:spcPts val="0"/>
              </a:spcAft>
              <a:buSzPts val="5200"/>
              <a:buNone/>
              <a:defRPr sz="5200"/>
            </a:lvl9pPr>
          </a:lstStyle>
          <a:p>
            <a:endParaRPr/>
          </a:p>
        </p:txBody>
      </p:sp>
      <p:sp>
        <p:nvSpPr>
          <p:cNvPr id="26" name="Google Shape;26;p78"/>
          <p:cNvSpPr txBox="1">
            <a:spLocks noGrp="1"/>
          </p:cNvSpPr>
          <p:nvPr>
            <p:ph type="subTitle" idx="1"/>
          </p:nvPr>
        </p:nvSpPr>
        <p:spPr>
          <a:xfrm>
            <a:off x="457200" y="3200400"/>
            <a:ext cx="6172200" cy="685800"/>
          </a:xfrm>
          <a:prstGeom prst="rect">
            <a:avLst/>
          </a:prstGeom>
          <a:noFill/>
          <a:ln>
            <a:noFill/>
          </a:ln>
        </p:spPr>
        <p:txBody>
          <a:bodyPr spcFirstLastPara="1" wrap="square" lIns="0" tIns="0" rIns="0" bIns="0" anchor="t" anchorCtr="0">
            <a:noAutofit/>
          </a:bodyPr>
          <a:lstStyle>
            <a:lvl1pPr lvl="0" algn="l">
              <a:lnSpc>
                <a:spcPct val="85000"/>
              </a:lnSpc>
              <a:spcBef>
                <a:spcPts val="0"/>
              </a:spcBef>
              <a:spcAft>
                <a:spcPts val="0"/>
              </a:spcAft>
              <a:buClr>
                <a:srgbClr val="000000"/>
              </a:buClr>
              <a:buSzPts val="2700"/>
              <a:buNone/>
              <a:defRPr sz="2700" b="1">
                <a:solidFill>
                  <a:srgbClr val="000000"/>
                </a:solidFill>
              </a:defRPr>
            </a:lvl1pPr>
            <a:lvl2pPr lvl="1" algn="l">
              <a:lnSpc>
                <a:spcPct val="85000"/>
              </a:lnSpc>
              <a:spcBef>
                <a:spcPts val="0"/>
              </a:spcBef>
              <a:spcAft>
                <a:spcPts val="0"/>
              </a:spcAft>
              <a:buSzPts val="2400"/>
              <a:buNone/>
              <a:defRPr sz="2400"/>
            </a:lvl2pPr>
            <a:lvl3pPr lvl="2" algn="l">
              <a:lnSpc>
                <a:spcPct val="85000"/>
              </a:lnSpc>
              <a:spcBef>
                <a:spcPts val="0"/>
              </a:spcBef>
              <a:spcAft>
                <a:spcPts val="0"/>
              </a:spcAft>
              <a:buSzPts val="2400"/>
              <a:buNone/>
              <a:defRPr sz="2400"/>
            </a:lvl3pPr>
            <a:lvl4pPr lvl="3" algn="l">
              <a:lnSpc>
                <a:spcPct val="85000"/>
              </a:lnSpc>
              <a:spcBef>
                <a:spcPts val="0"/>
              </a:spcBef>
              <a:spcAft>
                <a:spcPts val="0"/>
              </a:spcAft>
              <a:buSzPts val="2400"/>
              <a:buNone/>
              <a:defRPr sz="2400"/>
            </a:lvl4pPr>
            <a:lvl5pPr lvl="4" algn="l">
              <a:lnSpc>
                <a:spcPct val="85000"/>
              </a:lnSpc>
              <a:spcBef>
                <a:spcPts val="0"/>
              </a:spcBef>
              <a:spcAft>
                <a:spcPts val="0"/>
              </a:spcAft>
              <a:buSzPts val="2400"/>
              <a:buNone/>
              <a:defRPr sz="2400"/>
            </a:lvl5pPr>
            <a:lvl6pPr lvl="5" algn="l">
              <a:lnSpc>
                <a:spcPct val="85000"/>
              </a:lnSpc>
              <a:spcBef>
                <a:spcPts val="0"/>
              </a:spcBef>
              <a:spcAft>
                <a:spcPts val="0"/>
              </a:spcAft>
              <a:buSzPts val="2400"/>
              <a:buNone/>
              <a:defRPr sz="2400"/>
            </a:lvl6pPr>
            <a:lvl7pPr lvl="6" algn="l">
              <a:lnSpc>
                <a:spcPct val="85000"/>
              </a:lnSpc>
              <a:spcBef>
                <a:spcPts val="0"/>
              </a:spcBef>
              <a:spcAft>
                <a:spcPts val="0"/>
              </a:spcAft>
              <a:buSzPts val="2400"/>
              <a:buNone/>
              <a:defRPr sz="2400"/>
            </a:lvl7pPr>
            <a:lvl8pPr lvl="7" algn="l">
              <a:lnSpc>
                <a:spcPct val="85000"/>
              </a:lnSpc>
              <a:spcBef>
                <a:spcPts val="0"/>
              </a:spcBef>
              <a:spcAft>
                <a:spcPts val="0"/>
              </a:spcAft>
              <a:buSzPts val="2400"/>
              <a:buNone/>
              <a:defRPr sz="2400"/>
            </a:lvl8pPr>
            <a:lvl9pPr lvl="8" algn="l">
              <a:lnSpc>
                <a:spcPct val="85000"/>
              </a:lnSpc>
              <a:spcBef>
                <a:spcPts val="0"/>
              </a:spcBef>
              <a:spcAft>
                <a:spcPts val="0"/>
              </a:spcAft>
              <a:buSzPts val="2400"/>
              <a:buNone/>
              <a:defRPr sz="2400"/>
            </a:lvl9pPr>
          </a:lstStyle>
          <a:p>
            <a:endParaRPr/>
          </a:p>
        </p:txBody>
      </p:sp>
      <p:sp>
        <p:nvSpPr>
          <p:cNvPr id="27" name="Google Shape;27;p78"/>
          <p:cNvSpPr txBox="1">
            <a:spLocks noGrp="1"/>
          </p:cNvSpPr>
          <p:nvPr>
            <p:ph type="subTitle" idx="2"/>
          </p:nvPr>
        </p:nvSpPr>
        <p:spPr>
          <a:xfrm>
            <a:off x="465900" y="3885950"/>
            <a:ext cx="6163500" cy="1044300"/>
          </a:xfrm>
          <a:prstGeom prst="rect">
            <a:avLst/>
          </a:prstGeom>
          <a:noFill/>
          <a:ln>
            <a:noFill/>
          </a:ln>
        </p:spPr>
        <p:txBody>
          <a:bodyPr spcFirstLastPara="1" wrap="square" lIns="0" tIns="0" rIns="0" bIns="0" anchor="b" anchorCtr="0">
            <a:noAutofit/>
          </a:bodyPr>
          <a:lstStyle>
            <a:lvl1pPr lvl="0" algn="l">
              <a:lnSpc>
                <a:spcPct val="100000"/>
              </a:lnSpc>
              <a:spcBef>
                <a:spcPts val="0"/>
              </a:spcBef>
              <a:spcAft>
                <a:spcPts val="0"/>
              </a:spcAft>
              <a:buSzPts val="1900"/>
              <a:buNone/>
              <a:defRPr sz="1400" b="0">
                <a:solidFill>
                  <a:srgbClr val="000000"/>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900"/>
              <a:buNone/>
              <a:defRPr/>
            </a:lvl5pPr>
            <a:lvl6pPr lvl="5" algn="l">
              <a:lnSpc>
                <a:spcPct val="100000"/>
              </a:lnSpc>
              <a:spcBef>
                <a:spcPts val="0"/>
              </a:spcBef>
              <a:spcAft>
                <a:spcPts val="0"/>
              </a:spcAft>
              <a:buSzPts val="9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900"/>
              <a:buNone/>
              <a:defRPr/>
            </a:lvl8pPr>
            <a:lvl9pPr lvl="8" algn="l">
              <a:lnSpc>
                <a:spcPct val="100000"/>
              </a:lnSpc>
              <a:spcBef>
                <a:spcPts val="0"/>
              </a:spcBef>
              <a:spcAft>
                <a:spcPts val="0"/>
              </a:spcAft>
              <a:buSzPts val="900"/>
              <a:buNone/>
              <a:defRPr/>
            </a:lvl9pPr>
          </a:lstStyle>
          <a:p>
            <a:endParaRPr/>
          </a:p>
        </p:txBody>
      </p:sp>
      <p:sp>
        <p:nvSpPr>
          <p:cNvPr id="28" name="Google Shape;28;p78"/>
          <p:cNvSpPr txBox="1">
            <a:spLocks noGrp="1"/>
          </p:cNvSpPr>
          <p:nvPr>
            <p:ph type="sldNum" idx="12"/>
          </p:nvPr>
        </p:nvSpPr>
        <p:spPr>
          <a:xfrm>
            <a:off x="8686800" y="4686300"/>
            <a:ext cx="457200" cy="457200"/>
          </a:xfrm>
          <a:prstGeom prst="rect">
            <a:avLst/>
          </a:prstGeom>
          <a:noFill/>
          <a:ln>
            <a:noFill/>
          </a:ln>
        </p:spPr>
        <p:txBody>
          <a:bodyPr spcFirstLastPara="1" wrap="square" lIns="0" tIns="0" rIns="0" bIns="0" anchor="t" anchorCtr="0">
            <a:noAutofit/>
          </a:bodyPr>
          <a:lstStyle>
            <a:lvl1pPr marL="0" marR="0" lvl="0"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1pPr>
            <a:lvl2pPr marL="0" marR="0" lvl="1"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2pPr>
            <a:lvl3pPr marL="0" marR="0" lvl="2"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3pPr>
            <a:lvl4pPr marL="0" marR="0" lvl="3"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4pPr>
            <a:lvl5pPr marL="0" marR="0" lvl="4"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5pPr>
            <a:lvl6pPr marL="0" marR="0" lvl="5"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6pPr>
            <a:lvl7pPr marL="0" marR="0" lvl="6"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7pPr>
            <a:lvl8pPr marL="0" marR="0" lvl="7"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8pPr>
            <a:lvl9pPr marL="0" marR="0" lvl="8"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9pPr>
          </a:lstStyle>
          <a:p>
            <a:pPr marL="0" lvl="0" indent="0" algn="l" rtl="0">
              <a:spcBef>
                <a:spcPts val="0"/>
              </a:spcBef>
              <a:spcAft>
                <a:spcPts val="0"/>
              </a:spcAft>
              <a:buNone/>
            </a:pPr>
            <a:fld id="{00000000-1234-1234-1234-123412341234}" type="slidenum">
              <a:rPr lang="en"/>
              <a:t>‹#›</a:t>
            </a:fld>
            <a:endParaRPr/>
          </a:p>
        </p:txBody>
      </p:sp>
    </p:spTree>
  </p:cSld>
  <p:clrMapOvr>
    <a:masterClrMapping/>
  </p:clrMapOvr>
  <p:extLst>
    <p:ext uri="{DCECCB84-F9BA-43D5-87BE-67443E8EF086}">
      <p15:sldGuideLst xmlns:p15="http://schemas.microsoft.com/office/powerpoint/2012/main">
        <p15:guide id="1" orient="horz" pos="1620">
          <p15:clr>
            <a:srgbClr val="FA7B17"/>
          </p15:clr>
        </p15:guide>
        <p15:guide id="2" orient="horz" pos="2448">
          <p15:clr>
            <a:srgbClr val="FA7B17"/>
          </p15:clr>
        </p15:guide>
        <p15:guide id="3" orient="horz" pos="2016">
          <p15:clr>
            <a:srgbClr val="FA7B17"/>
          </p15:clr>
        </p15:guide>
        <p15:guide id="4" orient="horz" pos="864">
          <p15:clr>
            <a:srgbClr val="FA7B17"/>
          </p15:clr>
        </p15:guide>
        <p15:guide id="5" pos="2880">
          <p15:clr>
            <a:srgbClr val="FA7B17"/>
          </p15:clr>
        </p15:guide>
        <p15:guide id="6" pos="1584">
          <p15:clr>
            <a:srgbClr val="FA7B17"/>
          </p15:clr>
        </p15:guide>
        <p15:guide id="7" pos="936">
          <p15:clr>
            <a:srgbClr val="FA7B17"/>
          </p15:clr>
        </p15:guide>
        <p15:guide id="8" pos="2235">
          <p15:clr>
            <a:srgbClr val="FA7B17"/>
          </p15:clr>
        </p15:guide>
        <p15:guide id="9" pos="4176">
          <p15:clr>
            <a:srgbClr val="FA7B17"/>
          </p15:clr>
        </p15:guide>
        <p15:guide id="10" pos="3525">
          <p15:clr>
            <a:srgbClr val="FA7B17"/>
          </p15:clr>
        </p15:guide>
        <p15:guide id="11" pos="4827">
          <p15:clr>
            <a:srgbClr val="FA7B17"/>
          </p15:clr>
        </p15:guide>
      </p15:sldGuideLst>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matchingName="Title, content, and image">
  <p:cSld name="Title, content, and image">
    <p:spTree>
      <p:nvGrpSpPr>
        <p:cNvPr id="1" name="Shape 240"/>
        <p:cNvGrpSpPr/>
        <p:nvPr/>
      </p:nvGrpSpPr>
      <p:grpSpPr>
        <a:xfrm>
          <a:off x="0" y="0"/>
          <a:ext cx="0" cy="0"/>
          <a:chOff x="0" y="0"/>
          <a:chExt cx="0" cy="0"/>
        </a:xfrm>
      </p:grpSpPr>
      <p:sp>
        <p:nvSpPr>
          <p:cNvPr id="241" name="Google Shape;241;p61"/>
          <p:cNvSpPr txBox="1">
            <a:spLocks noGrp="1"/>
          </p:cNvSpPr>
          <p:nvPr>
            <p:ph type="ctrTitle"/>
          </p:nvPr>
        </p:nvSpPr>
        <p:spPr>
          <a:xfrm>
            <a:off x="0" y="618515"/>
            <a:ext cx="5431500" cy="1224000"/>
          </a:xfrm>
          <a:prstGeom prst="rect">
            <a:avLst/>
          </a:prstGeom>
          <a:solidFill>
            <a:srgbClr val="3371E7"/>
          </a:solidFill>
          <a:ln>
            <a:noFill/>
          </a:ln>
        </p:spPr>
        <p:txBody>
          <a:bodyPr spcFirstLastPara="1" wrap="square" lIns="685800" tIns="34275" rIns="68575" bIns="34275" anchor="ctr" anchorCtr="0">
            <a:noAutofit/>
          </a:bodyPr>
          <a:lstStyle>
            <a:lvl1pPr lvl="0" algn="l">
              <a:lnSpc>
                <a:spcPct val="100000"/>
              </a:lnSpc>
              <a:spcBef>
                <a:spcPts val="0"/>
              </a:spcBef>
              <a:spcAft>
                <a:spcPts val="0"/>
              </a:spcAft>
              <a:buClr>
                <a:schemeClr val="lt1"/>
              </a:buClr>
              <a:buSzPts val="2400"/>
              <a:buFont typeface="Poppins Medium"/>
              <a:buNone/>
              <a:defRPr sz="2400" b="0" i="0" cap="none">
                <a:solidFill>
                  <a:schemeClr val="lt1"/>
                </a:solidFill>
                <a:latin typeface="Poppins Medium"/>
                <a:ea typeface="Poppins Medium"/>
                <a:cs typeface="Poppins Medium"/>
                <a:sym typeface="Poppins Medium"/>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a:endParaRPr/>
          </a:p>
        </p:txBody>
      </p:sp>
      <p:sp>
        <p:nvSpPr>
          <p:cNvPr id="242" name="Google Shape;242;p61"/>
          <p:cNvSpPr txBox="1">
            <a:spLocks noGrp="1"/>
          </p:cNvSpPr>
          <p:nvPr>
            <p:ph type="body" idx="1"/>
          </p:nvPr>
        </p:nvSpPr>
        <p:spPr>
          <a:xfrm>
            <a:off x="686991" y="2071116"/>
            <a:ext cx="4073100" cy="2475600"/>
          </a:xfrm>
          <a:prstGeom prst="rect">
            <a:avLst/>
          </a:prstGeom>
          <a:noFill/>
          <a:ln>
            <a:noFill/>
          </a:ln>
        </p:spPr>
        <p:txBody>
          <a:bodyPr spcFirstLastPara="1" wrap="square" lIns="68575" tIns="34275" rIns="68575" bIns="34275" anchor="t" anchorCtr="0">
            <a:normAutofit/>
          </a:bodyPr>
          <a:lstStyle>
            <a:lvl1pPr marL="457200" lvl="0" indent="-228600" algn="l">
              <a:lnSpc>
                <a:spcPct val="100000"/>
              </a:lnSpc>
              <a:spcBef>
                <a:spcPts val="800"/>
              </a:spcBef>
              <a:spcAft>
                <a:spcPts val="0"/>
              </a:spcAft>
              <a:buClr>
                <a:schemeClr val="dk1"/>
              </a:buClr>
              <a:buSzPts val="1400"/>
              <a:buNone/>
              <a:defRPr sz="1400" b="0" i="0">
                <a:solidFill>
                  <a:schemeClr val="dk1"/>
                </a:solidFill>
                <a:latin typeface="Poppins"/>
                <a:ea typeface="Poppins"/>
                <a:cs typeface="Poppins"/>
                <a:sym typeface="Poppins"/>
              </a:defRPr>
            </a:lvl1pPr>
            <a:lvl2pPr marL="914400" lvl="1" indent="-317500" algn="l">
              <a:lnSpc>
                <a:spcPct val="100000"/>
              </a:lnSpc>
              <a:spcBef>
                <a:spcPts val="800"/>
              </a:spcBef>
              <a:spcAft>
                <a:spcPts val="0"/>
              </a:spcAft>
              <a:buClr>
                <a:schemeClr val="dk1"/>
              </a:buClr>
              <a:buSzPts val="1400"/>
              <a:buChar char="•"/>
              <a:defRPr sz="1400" b="0" i="0">
                <a:solidFill>
                  <a:schemeClr val="dk1"/>
                </a:solidFill>
                <a:latin typeface="Poppins"/>
                <a:ea typeface="Poppins"/>
                <a:cs typeface="Poppins"/>
                <a:sym typeface="Poppins"/>
              </a:defRPr>
            </a:lvl2pPr>
            <a:lvl3pPr marL="1371600" lvl="2" indent="-304800" algn="l">
              <a:lnSpc>
                <a:spcPct val="100000"/>
              </a:lnSpc>
              <a:spcBef>
                <a:spcPts val="400"/>
              </a:spcBef>
              <a:spcAft>
                <a:spcPts val="0"/>
              </a:spcAft>
              <a:buClr>
                <a:schemeClr val="dk1"/>
              </a:buClr>
              <a:buSzPts val="1200"/>
              <a:buChar char="•"/>
              <a:defRPr sz="1200" b="0" i="0">
                <a:solidFill>
                  <a:schemeClr val="dk1"/>
                </a:solidFill>
                <a:latin typeface="Poppins"/>
                <a:ea typeface="Poppins"/>
                <a:cs typeface="Poppins"/>
                <a:sym typeface="Poppins"/>
              </a:defRPr>
            </a:lvl3pPr>
            <a:lvl4pPr marL="1828800" lvl="3" indent="-304800" algn="l">
              <a:lnSpc>
                <a:spcPct val="100000"/>
              </a:lnSpc>
              <a:spcBef>
                <a:spcPts val="400"/>
              </a:spcBef>
              <a:spcAft>
                <a:spcPts val="0"/>
              </a:spcAft>
              <a:buClr>
                <a:schemeClr val="dk1"/>
              </a:buClr>
              <a:buSzPts val="1200"/>
              <a:buChar char="•"/>
              <a:defRPr sz="1200" b="0" i="0">
                <a:solidFill>
                  <a:schemeClr val="dk1"/>
                </a:solidFill>
                <a:latin typeface="Poppins"/>
                <a:ea typeface="Poppins"/>
                <a:cs typeface="Poppins"/>
                <a:sym typeface="Poppins"/>
              </a:defRPr>
            </a:lvl4pPr>
            <a:lvl5pPr marL="2286000" lvl="4" indent="-304800" algn="l">
              <a:lnSpc>
                <a:spcPct val="100000"/>
              </a:lnSpc>
              <a:spcBef>
                <a:spcPts val="400"/>
              </a:spcBef>
              <a:spcAft>
                <a:spcPts val="0"/>
              </a:spcAft>
              <a:buClr>
                <a:schemeClr val="dk1"/>
              </a:buClr>
              <a:buSzPts val="1200"/>
              <a:buChar char="•"/>
              <a:defRPr sz="1200" b="0" i="0">
                <a:solidFill>
                  <a:schemeClr val="dk1"/>
                </a:solidFill>
                <a:latin typeface="Poppins"/>
                <a:ea typeface="Poppins"/>
                <a:cs typeface="Poppins"/>
                <a:sym typeface="Poppins"/>
              </a:defRPr>
            </a:lvl5pPr>
            <a:lvl6pPr marL="2743200" lvl="5" indent="-317500" algn="l">
              <a:lnSpc>
                <a:spcPct val="90000"/>
              </a:lnSpc>
              <a:spcBef>
                <a:spcPts val="400"/>
              </a:spcBef>
              <a:spcAft>
                <a:spcPts val="0"/>
              </a:spcAft>
              <a:buClr>
                <a:schemeClr val="dk1"/>
              </a:buClr>
              <a:buSzPts val="1400"/>
              <a:buChar char="•"/>
              <a:defRPr/>
            </a:lvl6pPr>
            <a:lvl7pPr marL="3200400" lvl="6" indent="-317500" algn="l">
              <a:lnSpc>
                <a:spcPct val="90000"/>
              </a:lnSpc>
              <a:spcBef>
                <a:spcPts val="400"/>
              </a:spcBef>
              <a:spcAft>
                <a:spcPts val="0"/>
              </a:spcAft>
              <a:buClr>
                <a:schemeClr val="dk1"/>
              </a:buClr>
              <a:buSzPts val="1400"/>
              <a:buChar char="•"/>
              <a:defRPr/>
            </a:lvl7pPr>
            <a:lvl8pPr marL="3657600" lvl="7" indent="-317500" algn="l">
              <a:lnSpc>
                <a:spcPct val="90000"/>
              </a:lnSpc>
              <a:spcBef>
                <a:spcPts val="400"/>
              </a:spcBef>
              <a:spcAft>
                <a:spcPts val="0"/>
              </a:spcAft>
              <a:buClr>
                <a:schemeClr val="dk1"/>
              </a:buClr>
              <a:buSzPts val="1400"/>
              <a:buChar char="•"/>
              <a:defRPr/>
            </a:lvl8pPr>
            <a:lvl9pPr marL="4114800" lvl="8" indent="-317500" algn="l">
              <a:lnSpc>
                <a:spcPct val="90000"/>
              </a:lnSpc>
              <a:spcBef>
                <a:spcPts val="400"/>
              </a:spcBef>
              <a:spcAft>
                <a:spcPts val="0"/>
              </a:spcAft>
              <a:buClr>
                <a:schemeClr val="dk1"/>
              </a:buClr>
              <a:buSzPts val="1400"/>
              <a:buChar char="•"/>
              <a:defRPr/>
            </a:lvl9pPr>
          </a:lstStyle>
          <a:p>
            <a:endParaRPr/>
          </a:p>
        </p:txBody>
      </p:sp>
      <p:sp>
        <p:nvSpPr>
          <p:cNvPr id="243" name="Google Shape;243;p61"/>
          <p:cNvSpPr>
            <a:spLocks noGrp="1"/>
          </p:cNvSpPr>
          <p:nvPr>
            <p:ph type="pic" idx="2"/>
          </p:nvPr>
        </p:nvSpPr>
        <p:spPr>
          <a:xfrm>
            <a:off x="5147189" y="0"/>
            <a:ext cx="3996900" cy="5143500"/>
          </a:xfrm>
          <a:prstGeom prst="rect">
            <a:avLst/>
          </a:prstGeom>
          <a:noFill/>
          <a:ln>
            <a:noFill/>
          </a:ln>
        </p:spPr>
      </p:sp>
      <p:sp>
        <p:nvSpPr>
          <p:cNvPr id="244" name="Google Shape;244;p61"/>
          <p:cNvSpPr txBox="1">
            <a:spLocks noGrp="1"/>
          </p:cNvSpPr>
          <p:nvPr>
            <p:ph type="dt" idx="10"/>
          </p:nvPr>
        </p:nvSpPr>
        <p:spPr>
          <a:xfrm>
            <a:off x="285750" y="4580387"/>
            <a:ext cx="1298100" cy="273900"/>
          </a:xfrm>
          <a:prstGeom prst="rect">
            <a:avLst/>
          </a:prstGeom>
          <a:noFill/>
          <a:ln>
            <a:noFill/>
          </a:ln>
        </p:spPr>
        <p:txBody>
          <a:bodyPr spcFirstLastPara="1" wrap="square" lIns="68575" tIns="34275" rIns="68575" bIns="34275" anchor="ctr" anchorCtr="0">
            <a:noAutofit/>
          </a:bodyPr>
          <a:lstStyle>
            <a:lvl1pPr lvl="0" algn="l">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a:endParaRPr/>
          </a:p>
        </p:txBody>
      </p:sp>
      <p:sp>
        <p:nvSpPr>
          <p:cNvPr id="245" name="Google Shape;245;p61"/>
          <p:cNvSpPr txBox="1">
            <a:spLocks noGrp="1"/>
          </p:cNvSpPr>
          <p:nvPr>
            <p:ph type="sldNum" idx="12"/>
          </p:nvPr>
        </p:nvSpPr>
        <p:spPr>
          <a:xfrm>
            <a:off x="7703507" y="4580386"/>
            <a:ext cx="11547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800"/>
              <a:buFont typeface="Arial"/>
              <a:buNone/>
              <a:defRPr sz="800" b="0" i="0" u="none" strike="noStrike" cap="none">
                <a:solidFill>
                  <a:srgbClr val="3371E7"/>
                </a:solidFill>
                <a:latin typeface="Poppins"/>
                <a:ea typeface="Poppins"/>
                <a:cs typeface="Poppins"/>
                <a:sym typeface="Poppins"/>
              </a:defRPr>
            </a:lvl1pPr>
            <a:lvl2pPr marL="0" marR="0" lvl="1" indent="0" algn="r">
              <a:lnSpc>
                <a:spcPct val="100000"/>
              </a:lnSpc>
              <a:spcBef>
                <a:spcPts val="0"/>
              </a:spcBef>
              <a:spcAft>
                <a:spcPts val="0"/>
              </a:spcAft>
              <a:buClr>
                <a:srgbClr val="000000"/>
              </a:buClr>
              <a:buSzPts val="800"/>
              <a:buFont typeface="Arial"/>
              <a:buNone/>
              <a:defRPr sz="800" b="0" i="0" u="none" strike="noStrike" cap="none">
                <a:solidFill>
                  <a:srgbClr val="3371E7"/>
                </a:solidFill>
                <a:latin typeface="Poppins"/>
                <a:ea typeface="Poppins"/>
                <a:cs typeface="Poppins"/>
                <a:sym typeface="Poppins"/>
              </a:defRPr>
            </a:lvl2pPr>
            <a:lvl3pPr marL="0" marR="0" lvl="2" indent="0" algn="r">
              <a:lnSpc>
                <a:spcPct val="100000"/>
              </a:lnSpc>
              <a:spcBef>
                <a:spcPts val="0"/>
              </a:spcBef>
              <a:spcAft>
                <a:spcPts val="0"/>
              </a:spcAft>
              <a:buClr>
                <a:srgbClr val="000000"/>
              </a:buClr>
              <a:buSzPts val="800"/>
              <a:buFont typeface="Arial"/>
              <a:buNone/>
              <a:defRPr sz="800" b="0" i="0" u="none" strike="noStrike" cap="none">
                <a:solidFill>
                  <a:srgbClr val="3371E7"/>
                </a:solidFill>
                <a:latin typeface="Poppins"/>
                <a:ea typeface="Poppins"/>
                <a:cs typeface="Poppins"/>
                <a:sym typeface="Poppins"/>
              </a:defRPr>
            </a:lvl3pPr>
            <a:lvl4pPr marL="0" marR="0" lvl="3" indent="0" algn="r">
              <a:lnSpc>
                <a:spcPct val="100000"/>
              </a:lnSpc>
              <a:spcBef>
                <a:spcPts val="0"/>
              </a:spcBef>
              <a:spcAft>
                <a:spcPts val="0"/>
              </a:spcAft>
              <a:buClr>
                <a:srgbClr val="000000"/>
              </a:buClr>
              <a:buSzPts val="800"/>
              <a:buFont typeface="Arial"/>
              <a:buNone/>
              <a:defRPr sz="800" b="0" i="0" u="none" strike="noStrike" cap="none">
                <a:solidFill>
                  <a:srgbClr val="3371E7"/>
                </a:solidFill>
                <a:latin typeface="Poppins"/>
                <a:ea typeface="Poppins"/>
                <a:cs typeface="Poppins"/>
                <a:sym typeface="Poppins"/>
              </a:defRPr>
            </a:lvl4pPr>
            <a:lvl5pPr marL="0" marR="0" lvl="4" indent="0" algn="r">
              <a:lnSpc>
                <a:spcPct val="100000"/>
              </a:lnSpc>
              <a:spcBef>
                <a:spcPts val="0"/>
              </a:spcBef>
              <a:spcAft>
                <a:spcPts val="0"/>
              </a:spcAft>
              <a:buClr>
                <a:srgbClr val="000000"/>
              </a:buClr>
              <a:buSzPts val="800"/>
              <a:buFont typeface="Arial"/>
              <a:buNone/>
              <a:defRPr sz="800" b="0" i="0" u="none" strike="noStrike" cap="none">
                <a:solidFill>
                  <a:srgbClr val="3371E7"/>
                </a:solidFill>
                <a:latin typeface="Poppins"/>
                <a:ea typeface="Poppins"/>
                <a:cs typeface="Poppins"/>
                <a:sym typeface="Poppins"/>
              </a:defRPr>
            </a:lvl5pPr>
            <a:lvl6pPr marL="0" marR="0" lvl="5" indent="0" algn="r">
              <a:lnSpc>
                <a:spcPct val="100000"/>
              </a:lnSpc>
              <a:spcBef>
                <a:spcPts val="0"/>
              </a:spcBef>
              <a:spcAft>
                <a:spcPts val="0"/>
              </a:spcAft>
              <a:buClr>
                <a:srgbClr val="000000"/>
              </a:buClr>
              <a:buSzPts val="800"/>
              <a:buFont typeface="Arial"/>
              <a:buNone/>
              <a:defRPr sz="800" b="0" i="0" u="none" strike="noStrike" cap="none">
                <a:solidFill>
                  <a:srgbClr val="3371E7"/>
                </a:solidFill>
                <a:latin typeface="Poppins"/>
                <a:ea typeface="Poppins"/>
                <a:cs typeface="Poppins"/>
                <a:sym typeface="Poppins"/>
              </a:defRPr>
            </a:lvl6pPr>
            <a:lvl7pPr marL="0" marR="0" lvl="6" indent="0" algn="r">
              <a:lnSpc>
                <a:spcPct val="100000"/>
              </a:lnSpc>
              <a:spcBef>
                <a:spcPts val="0"/>
              </a:spcBef>
              <a:spcAft>
                <a:spcPts val="0"/>
              </a:spcAft>
              <a:buClr>
                <a:srgbClr val="000000"/>
              </a:buClr>
              <a:buSzPts val="800"/>
              <a:buFont typeface="Arial"/>
              <a:buNone/>
              <a:defRPr sz="800" b="0" i="0" u="none" strike="noStrike" cap="none">
                <a:solidFill>
                  <a:srgbClr val="3371E7"/>
                </a:solidFill>
                <a:latin typeface="Poppins"/>
                <a:ea typeface="Poppins"/>
                <a:cs typeface="Poppins"/>
                <a:sym typeface="Poppins"/>
              </a:defRPr>
            </a:lvl7pPr>
            <a:lvl8pPr marL="0" marR="0" lvl="7" indent="0" algn="r">
              <a:lnSpc>
                <a:spcPct val="100000"/>
              </a:lnSpc>
              <a:spcBef>
                <a:spcPts val="0"/>
              </a:spcBef>
              <a:spcAft>
                <a:spcPts val="0"/>
              </a:spcAft>
              <a:buClr>
                <a:srgbClr val="000000"/>
              </a:buClr>
              <a:buSzPts val="800"/>
              <a:buFont typeface="Arial"/>
              <a:buNone/>
              <a:defRPr sz="800" b="0" i="0" u="none" strike="noStrike" cap="none">
                <a:solidFill>
                  <a:srgbClr val="3371E7"/>
                </a:solidFill>
                <a:latin typeface="Poppins"/>
                <a:ea typeface="Poppins"/>
                <a:cs typeface="Poppins"/>
                <a:sym typeface="Poppins"/>
              </a:defRPr>
            </a:lvl8pPr>
            <a:lvl9pPr marL="0" marR="0" lvl="8" indent="0" algn="r">
              <a:lnSpc>
                <a:spcPct val="100000"/>
              </a:lnSpc>
              <a:spcBef>
                <a:spcPts val="0"/>
              </a:spcBef>
              <a:spcAft>
                <a:spcPts val="0"/>
              </a:spcAft>
              <a:buClr>
                <a:srgbClr val="000000"/>
              </a:buClr>
              <a:buSzPts val="800"/>
              <a:buFont typeface="Arial"/>
              <a:buNone/>
              <a:defRPr sz="800" b="0" i="0" u="none" strike="noStrike" cap="none">
                <a:solidFill>
                  <a:srgbClr val="3371E7"/>
                </a:solidFill>
                <a:latin typeface="Poppins"/>
                <a:ea typeface="Poppins"/>
                <a:cs typeface="Poppins"/>
                <a:sym typeface="Poppins"/>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matchingName="Two Content dark">
  <p:cSld name="Two Content dark">
    <p:spTree>
      <p:nvGrpSpPr>
        <p:cNvPr id="1" name="Shape 246"/>
        <p:cNvGrpSpPr/>
        <p:nvPr/>
      </p:nvGrpSpPr>
      <p:grpSpPr>
        <a:xfrm>
          <a:off x="0" y="0"/>
          <a:ext cx="0" cy="0"/>
          <a:chOff x="0" y="0"/>
          <a:chExt cx="0" cy="0"/>
        </a:xfrm>
      </p:grpSpPr>
      <p:sp>
        <p:nvSpPr>
          <p:cNvPr id="247" name="Google Shape;247;p62"/>
          <p:cNvSpPr/>
          <p:nvPr/>
        </p:nvSpPr>
        <p:spPr>
          <a:xfrm>
            <a:off x="0" y="1700141"/>
            <a:ext cx="9144000" cy="3443400"/>
          </a:xfrm>
          <a:prstGeom prst="rect">
            <a:avLst/>
          </a:prstGeom>
          <a:solidFill>
            <a:srgbClr val="3371E7"/>
          </a:soli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Twentieth Century"/>
              <a:ea typeface="Twentieth Century"/>
              <a:cs typeface="Twentieth Century"/>
              <a:sym typeface="Twentieth Century"/>
            </a:endParaRPr>
          </a:p>
        </p:txBody>
      </p:sp>
      <p:sp>
        <p:nvSpPr>
          <p:cNvPr id="248" name="Google Shape;248;p62"/>
          <p:cNvSpPr txBox="1">
            <a:spLocks noGrp="1"/>
          </p:cNvSpPr>
          <p:nvPr>
            <p:ph type="ctrTitle"/>
          </p:nvPr>
        </p:nvSpPr>
        <p:spPr>
          <a:xfrm>
            <a:off x="617220" y="260604"/>
            <a:ext cx="8312100" cy="1172700"/>
          </a:xfrm>
          <a:prstGeom prst="rect">
            <a:avLst/>
          </a:prstGeom>
          <a:noFill/>
          <a:ln>
            <a:noFill/>
          </a:ln>
        </p:spPr>
        <p:txBody>
          <a:bodyPr spcFirstLastPara="1" wrap="square" lIns="68575" tIns="34275" rIns="68575" bIns="34275" anchor="b" anchorCtr="0">
            <a:noAutofit/>
          </a:bodyPr>
          <a:lstStyle>
            <a:lvl1pPr lvl="0" algn="l">
              <a:lnSpc>
                <a:spcPct val="90000"/>
              </a:lnSpc>
              <a:spcBef>
                <a:spcPts val="0"/>
              </a:spcBef>
              <a:spcAft>
                <a:spcPts val="0"/>
              </a:spcAft>
              <a:buClr>
                <a:srgbClr val="3371E7"/>
              </a:buClr>
              <a:buSzPts val="2400"/>
              <a:buFont typeface="Poppins Medium"/>
              <a:buNone/>
              <a:defRPr sz="2400" b="0" i="0" cap="none">
                <a:solidFill>
                  <a:srgbClr val="3371E7"/>
                </a:solidFill>
                <a:latin typeface="Poppins Medium"/>
                <a:ea typeface="Poppins Medium"/>
                <a:cs typeface="Poppins Medium"/>
                <a:sym typeface="Poppins Medium"/>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a:endParaRPr/>
          </a:p>
        </p:txBody>
      </p:sp>
      <p:grpSp>
        <p:nvGrpSpPr>
          <p:cNvPr id="249" name="Google Shape;249;p62"/>
          <p:cNvGrpSpPr/>
          <p:nvPr/>
        </p:nvGrpSpPr>
        <p:grpSpPr>
          <a:xfrm>
            <a:off x="7601586" y="41"/>
            <a:ext cx="1542609" cy="5143459"/>
            <a:chOff x="10064264" y="55"/>
            <a:chExt cx="2127736" cy="6857945"/>
          </a:xfrm>
        </p:grpSpPr>
        <p:cxnSp>
          <p:nvCxnSpPr>
            <p:cNvPr id="250" name="Google Shape;250;p62"/>
            <p:cNvCxnSpPr/>
            <p:nvPr/>
          </p:nvCxnSpPr>
          <p:spPr>
            <a:xfrm rot="10800000">
              <a:off x="10793700" y="2223600"/>
              <a:ext cx="1398300" cy="4634400"/>
            </a:xfrm>
            <a:prstGeom prst="straightConnector1">
              <a:avLst/>
            </a:prstGeom>
            <a:noFill/>
            <a:ln w="9525" cap="flat" cmpd="sng">
              <a:solidFill>
                <a:schemeClr val="lt1"/>
              </a:solidFill>
              <a:prstDash val="solid"/>
              <a:miter lim="8000"/>
              <a:headEnd type="none" w="sm" len="sm"/>
              <a:tailEnd type="none" w="sm" len="sm"/>
            </a:ln>
          </p:spPr>
        </p:cxnSp>
        <p:cxnSp>
          <p:nvCxnSpPr>
            <p:cNvPr id="251" name="Google Shape;251;p62"/>
            <p:cNvCxnSpPr/>
            <p:nvPr/>
          </p:nvCxnSpPr>
          <p:spPr>
            <a:xfrm rot="10800000">
              <a:off x="10064264" y="55"/>
              <a:ext cx="729300" cy="2266800"/>
            </a:xfrm>
            <a:prstGeom prst="straightConnector1">
              <a:avLst/>
            </a:prstGeom>
            <a:noFill/>
            <a:ln w="9525" cap="flat" cmpd="sng">
              <a:solidFill>
                <a:schemeClr val="lt1"/>
              </a:solidFill>
              <a:prstDash val="solid"/>
              <a:miter lim="8000"/>
              <a:headEnd type="none" w="sm" len="sm"/>
              <a:tailEnd type="none" w="sm" len="sm"/>
            </a:ln>
          </p:spPr>
        </p:cxnSp>
      </p:grpSp>
      <p:cxnSp>
        <p:nvCxnSpPr>
          <p:cNvPr id="252" name="Google Shape;252;p62"/>
          <p:cNvCxnSpPr/>
          <p:nvPr/>
        </p:nvCxnSpPr>
        <p:spPr>
          <a:xfrm rot="10800000">
            <a:off x="-28" y="2554800"/>
            <a:ext cx="755100" cy="2588700"/>
          </a:xfrm>
          <a:prstGeom prst="straightConnector1">
            <a:avLst/>
          </a:prstGeom>
          <a:noFill/>
          <a:ln w="9525" cap="flat" cmpd="sng">
            <a:solidFill>
              <a:schemeClr val="lt1"/>
            </a:solidFill>
            <a:prstDash val="solid"/>
            <a:miter lim="8000"/>
            <a:headEnd type="none" w="sm" len="sm"/>
            <a:tailEnd type="none" w="sm" len="sm"/>
          </a:ln>
        </p:spPr>
      </p:cxnSp>
      <p:sp>
        <p:nvSpPr>
          <p:cNvPr id="253" name="Google Shape;253;p62"/>
          <p:cNvSpPr txBox="1">
            <a:spLocks noGrp="1"/>
          </p:cNvSpPr>
          <p:nvPr>
            <p:ph type="body" idx="1"/>
          </p:nvPr>
        </p:nvSpPr>
        <p:spPr>
          <a:xfrm>
            <a:off x="617220" y="2132838"/>
            <a:ext cx="4293000" cy="2309700"/>
          </a:xfrm>
          <a:prstGeom prst="rect">
            <a:avLst/>
          </a:prstGeom>
          <a:noFill/>
          <a:ln>
            <a:noFill/>
          </a:ln>
        </p:spPr>
        <p:txBody>
          <a:bodyPr spcFirstLastPara="1" wrap="square" lIns="68575" tIns="34275" rIns="68575" bIns="34275" anchor="t" anchorCtr="0">
            <a:normAutofit/>
          </a:bodyPr>
          <a:lstStyle>
            <a:lvl1pPr marL="457200" lvl="0" indent="-228600" algn="l">
              <a:lnSpc>
                <a:spcPct val="100000"/>
              </a:lnSpc>
              <a:spcBef>
                <a:spcPts val="800"/>
              </a:spcBef>
              <a:spcAft>
                <a:spcPts val="0"/>
              </a:spcAft>
              <a:buClr>
                <a:schemeClr val="lt1"/>
              </a:buClr>
              <a:buSzPts val="1400"/>
              <a:buNone/>
              <a:defRPr sz="1400" b="1" cap="none">
                <a:solidFill>
                  <a:schemeClr val="lt1"/>
                </a:solidFill>
              </a:defRPr>
            </a:lvl1pPr>
            <a:lvl2pPr marL="914400" lvl="1" indent="-228600" algn="l">
              <a:lnSpc>
                <a:spcPct val="100000"/>
              </a:lnSpc>
              <a:spcBef>
                <a:spcPts val="800"/>
              </a:spcBef>
              <a:spcAft>
                <a:spcPts val="0"/>
              </a:spcAft>
              <a:buClr>
                <a:schemeClr val="lt1"/>
              </a:buClr>
              <a:buSzPts val="1400"/>
              <a:buNone/>
              <a:defRPr sz="1400">
                <a:solidFill>
                  <a:schemeClr val="lt1"/>
                </a:solidFill>
              </a:defRPr>
            </a:lvl2pPr>
            <a:lvl3pPr marL="1371600" lvl="2" indent="-317500" algn="l">
              <a:lnSpc>
                <a:spcPct val="100000"/>
              </a:lnSpc>
              <a:spcBef>
                <a:spcPts val="800"/>
              </a:spcBef>
              <a:spcAft>
                <a:spcPts val="0"/>
              </a:spcAft>
              <a:buClr>
                <a:schemeClr val="lt1"/>
              </a:buClr>
              <a:buSzPts val="1400"/>
              <a:buChar char="•"/>
              <a:defRPr sz="1400">
                <a:solidFill>
                  <a:schemeClr val="lt1"/>
                </a:solidFill>
              </a:defRPr>
            </a:lvl3pPr>
            <a:lvl4pPr marL="1828800" lvl="3" indent="-304800" algn="l">
              <a:lnSpc>
                <a:spcPct val="100000"/>
              </a:lnSpc>
              <a:spcBef>
                <a:spcPts val="400"/>
              </a:spcBef>
              <a:spcAft>
                <a:spcPts val="0"/>
              </a:spcAft>
              <a:buClr>
                <a:schemeClr val="lt1"/>
              </a:buClr>
              <a:buSzPts val="1200"/>
              <a:buChar char="•"/>
              <a:defRPr sz="1200">
                <a:solidFill>
                  <a:schemeClr val="lt1"/>
                </a:solidFill>
              </a:defRPr>
            </a:lvl4pPr>
            <a:lvl5pPr marL="2286000" lvl="4" indent="-304800" algn="l">
              <a:lnSpc>
                <a:spcPct val="100000"/>
              </a:lnSpc>
              <a:spcBef>
                <a:spcPts val="400"/>
              </a:spcBef>
              <a:spcAft>
                <a:spcPts val="0"/>
              </a:spcAft>
              <a:buClr>
                <a:schemeClr val="lt1"/>
              </a:buClr>
              <a:buSzPts val="1200"/>
              <a:buChar char="•"/>
              <a:defRPr sz="1200">
                <a:solidFill>
                  <a:schemeClr val="lt1"/>
                </a:solidFill>
              </a:defRPr>
            </a:lvl5pPr>
            <a:lvl6pPr marL="2743200" lvl="5" indent="-317500" algn="l">
              <a:lnSpc>
                <a:spcPct val="90000"/>
              </a:lnSpc>
              <a:spcBef>
                <a:spcPts val="400"/>
              </a:spcBef>
              <a:spcAft>
                <a:spcPts val="0"/>
              </a:spcAft>
              <a:buClr>
                <a:schemeClr val="dk1"/>
              </a:buClr>
              <a:buSzPts val="1400"/>
              <a:buChar char="•"/>
              <a:defRPr/>
            </a:lvl6pPr>
            <a:lvl7pPr marL="3200400" lvl="6" indent="-317500" algn="l">
              <a:lnSpc>
                <a:spcPct val="90000"/>
              </a:lnSpc>
              <a:spcBef>
                <a:spcPts val="400"/>
              </a:spcBef>
              <a:spcAft>
                <a:spcPts val="0"/>
              </a:spcAft>
              <a:buClr>
                <a:schemeClr val="dk1"/>
              </a:buClr>
              <a:buSzPts val="1400"/>
              <a:buChar char="•"/>
              <a:defRPr/>
            </a:lvl7pPr>
            <a:lvl8pPr marL="3657600" lvl="7" indent="-317500" algn="l">
              <a:lnSpc>
                <a:spcPct val="90000"/>
              </a:lnSpc>
              <a:spcBef>
                <a:spcPts val="400"/>
              </a:spcBef>
              <a:spcAft>
                <a:spcPts val="0"/>
              </a:spcAft>
              <a:buClr>
                <a:schemeClr val="dk1"/>
              </a:buClr>
              <a:buSzPts val="1400"/>
              <a:buChar char="•"/>
              <a:defRPr/>
            </a:lvl8pPr>
            <a:lvl9pPr marL="4114800" lvl="8" indent="-317500" algn="l">
              <a:lnSpc>
                <a:spcPct val="90000"/>
              </a:lnSpc>
              <a:spcBef>
                <a:spcPts val="400"/>
              </a:spcBef>
              <a:spcAft>
                <a:spcPts val="0"/>
              </a:spcAft>
              <a:buClr>
                <a:schemeClr val="dk1"/>
              </a:buClr>
              <a:buSzPts val="1400"/>
              <a:buChar char="•"/>
              <a:defRPr/>
            </a:lvl9pPr>
          </a:lstStyle>
          <a:p>
            <a:endParaRPr/>
          </a:p>
        </p:txBody>
      </p:sp>
      <p:sp>
        <p:nvSpPr>
          <p:cNvPr id="254" name="Google Shape;254;p62"/>
          <p:cNvSpPr txBox="1">
            <a:spLocks noGrp="1"/>
          </p:cNvSpPr>
          <p:nvPr>
            <p:ph type="body" idx="2"/>
          </p:nvPr>
        </p:nvSpPr>
        <p:spPr>
          <a:xfrm>
            <a:off x="5301234" y="2132838"/>
            <a:ext cx="2523900" cy="2309700"/>
          </a:xfrm>
          <a:prstGeom prst="rect">
            <a:avLst/>
          </a:prstGeom>
          <a:noFill/>
          <a:ln>
            <a:noFill/>
          </a:ln>
        </p:spPr>
        <p:txBody>
          <a:bodyPr spcFirstLastPara="1" wrap="square" lIns="68575" tIns="34275" rIns="68575" bIns="34275" anchor="t" anchorCtr="0">
            <a:normAutofit/>
          </a:bodyPr>
          <a:lstStyle>
            <a:lvl1pPr marL="457200" lvl="0" indent="-228600" algn="l">
              <a:lnSpc>
                <a:spcPct val="100000"/>
              </a:lnSpc>
              <a:spcBef>
                <a:spcPts val="800"/>
              </a:spcBef>
              <a:spcAft>
                <a:spcPts val="0"/>
              </a:spcAft>
              <a:buClr>
                <a:schemeClr val="lt1"/>
              </a:buClr>
              <a:buSzPts val="1400"/>
              <a:buNone/>
              <a:defRPr sz="1400" b="1" cap="none">
                <a:solidFill>
                  <a:schemeClr val="lt1"/>
                </a:solidFill>
              </a:defRPr>
            </a:lvl1pPr>
            <a:lvl2pPr marL="914400" lvl="1" indent="-228600" algn="l">
              <a:lnSpc>
                <a:spcPct val="100000"/>
              </a:lnSpc>
              <a:spcBef>
                <a:spcPts val="800"/>
              </a:spcBef>
              <a:spcAft>
                <a:spcPts val="0"/>
              </a:spcAft>
              <a:buClr>
                <a:schemeClr val="lt1"/>
              </a:buClr>
              <a:buSzPts val="1400"/>
              <a:buNone/>
              <a:defRPr sz="1400">
                <a:solidFill>
                  <a:schemeClr val="lt1"/>
                </a:solidFill>
              </a:defRPr>
            </a:lvl2pPr>
            <a:lvl3pPr marL="1371600" lvl="2" indent="-317500" algn="l">
              <a:lnSpc>
                <a:spcPct val="100000"/>
              </a:lnSpc>
              <a:spcBef>
                <a:spcPts val="800"/>
              </a:spcBef>
              <a:spcAft>
                <a:spcPts val="0"/>
              </a:spcAft>
              <a:buClr>
                <a:schemeClr val="lt1"/>
              </a:buClr>
              <a:buSzPts val="1400"/>
              <a:buChar char="•"/>
              <a:defRPr sz="1400">
                <a:solidFill>
                  <a:schemeClr val="lt1"/>
                </a:solidFill>
              </a:defRPr>
            </a:lvl3pPr>
            <a:lvl4pPr marL="1828800" lvl="3" indent="-304800" algn="l">
              <a:lnSpc>
                <a:spcPct val="100000"/>
              </a:lnSpc>
              <a:spcBef>
                <a:spcPts val="400"/>
              </a:spcBef>
              <a:spcAft>
                <a:spcPts val="0"/>
              </a:spcAft>
              <a:buClr>
                <a:schemeClr val="lt1"/>
              </a:buClr>
              <a:buSzPts val="1200"/>
              <a:buChar char="•"/>
              <a:defRPr sz="1200">
                <a:solidFill>
                  <a:schemeClr val="lt1"/>
                </a:solidFill>
              </a:defRPr>
            </a:lvl4pPr>
            <a:lvl5pPr marL="2286000" lvl="4" indent="-304800" algn="l">
              <a:lnSpc>
                <a:spcPct val="100000"/>
              </a:lnSpc>
              <a:spcBef>
                <a:spcPts val="400"/>
              </a:spcBef>
              <a:spcAft>
                <a:spcPts val="0"/>
              </a:spcAft>
              <a:buClr>
                <a:schemeClr val="lt1"/>
              </a:buClr>
              <a:buSzPts val="1200"/>
              <a:buChar char="•"/>
              <a:defRPr sz="1200">
                <a:solidFill>
                  <a:schemeClr val="lt1"/>
                </a:solidFill>
              </a:defRPr>
            </a:lvl5pPr>
            <a:lvl6pPr marL="2743200" lvl="5" indent="-317500" algn="l">
              <a:lnSpc>
                <a:spcPct val="90000"/>
              </a:lnSpc>
              <a:spcBef>
                <a:spcPts val="400"/>
              </a:spcBef>
              <a:spcAft>
                <a:spcPts val="0"/>
              </a:spcAft>
              <a:buClr>
                <a:schemeClr val="dk1"/>
              </a:buClr>
              <a:buSzPts val="1400"/>
              <a:buChar char="•"/>
              <a:defRPr/>
            </a:lvl6pPr>
            <a:lvl7pPr marL="3200400" lvl="6" indent="-317500" algn="l">
              <a:lnSpc>
                <a:spcPct val="90000"/>
              </a:lnSpc>
              <a:spcBef>
                <a:spcPts val="400"/>
              </a:spcBef>
              <a:spcAft>
                <a:spcPts val="0"/>
              </a:spcAft>
              <a:buClr>
                <a:schemeClr val="dk1"/>
              </a:buClr>
              <a:buSzPts val="1400"/>
              <a:buChar char="•"/>
              <a:defRPr/>
            </a:lvl7pPr>
            <a:lvl8pPr marL="3657600" lvl="7" indent="-317500" algn="l">
              <a:lnSpc>
                <a:spcPct val="90000"/>
              </a:lnSpc>
              <a:spcBef>
                <a:spcPts val="400"/>
              </a:spcBef>
              <a:spcAft>
                <a:spcPts val="0"/>
              </a:spcAft>
              <a:buClr>
                <a:schemeClr val="dk1"/>
              </a:buClr>
              <a:buSzPts val="1400"/>
              <a:buChar char="•"/>
              <a:defRPr/>
            </a:lvl8pPr>
            <a:lvl9pPr marL="4114800" lvl="8" indent="-317500" algn="l">
              <a:lnSpc>
                <a:spcPct val="90000"/>
              </a:lnSpc>
              <a:spcBef>
                <a:spcPts val="400"/>
              </a:spcBef>
              <a:spcAft>
                <a:spcPts val="0"/>
              </a:spcAft>
              <a:buClr>
                <a:schemeClr val="dk1"/>
              </a:buClr>
              <a:buSzPts val="1400"/>
              <a:buChar char="•"/>
              <a:defRPr/>
            </a:lvl9pPr>
          </a:lstStyle>
          <a:p>
            <a:endParaRPr/>
          </a:p>
        </p:txBody>
      </p:sp>
      <p:sp>
        <p:nvSpPr>
          <p:cNvPr id="255" name="Google Shape;255;p62"/>
          <p:cNvSpPr txBox="1">
            <a:spLocks noGrp="1"/>
          </p:cNvSpPr>
          <p:nvPr>
            <p:ph type="dt" idx="10"/>
          </p:nvPr>
        </p:nvSpPr>
        <p:spPr>
          <a:xfrm>
            <a:off x="285750" y="4580387"/>
            <a:ext cx="1298100" cy="273900"/>
          </a:xfrm>
          <a:prstGeom prst="rect">
            <a:avLst/>
          </a:prstGeom>
          <a:noFill/>
          <a:ln>
            <a:noFill/>
          </a:ln>
        </p:spPr>
        <p:txBody>
          <a:bodyPr spcFirstLastPara="1" wrap="square" lIns="68575" tIns="34275" rIns="68575" bIns="34275" anchor="ctr" anchorCtr="0">
            <a:noAutofit/>
          </a:bodyPr>
          <a:lstStyle>
            <a:lvl1pPr lvl="0" algn="l">
              <a:lnSpc>
                <a:spcPct val="100000"/>
              </a:lnSpc>
              <a:spcBef>
                <a:spcPts val="0"/>
              </a:spcBef>
              <a:spcAft>
                <a:spcPts val="0"/>
              </a:spcAft>
              <a:buSzPts val="1100"/>
              <a:buNone/>
              <a:defRPr>
                <a:solidFill>
                  <a:schemeClr val="lt1"/>
                </a:solidFill>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a:endParaRPr/>
          </a:p>
        </p:txBody>
      </p:sp>
      <p:sp>
        <p:nvSpPr>
          <p:cNvPr id="256" name="Google Shape;256;p62"/>
          <p:cNvSpPr txBox="1">
            <a:spLocks noGrp="1"/>
          </p:cNvSpPr>
          <p:nvPr>
            <p:ph type="sldNum" idx="12"/>
          </p:nvPr>
        </p:nvSpPr>
        <p:spPr>
          <a:xfrm>
            <a:off x="7703507" y="4580386"/>
            <a:ext cx="11547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800"/>
              <a:buFont typeface="Arial"/>
              <a:buNone/>
              <a:defRPr sz="800" b="0" i="0" u="none" strike="noStrike" cap="none">
                <a:solidFill>
                  <a:schemeClr val="lt1"/>
                </a:solidFill>
                <a:latin typeface="Poppins"/>
                <a:ea typeface="Poppins"/>
                <a:cs typeface="Poppins"/>
                <a:sym typeface="Poppins"/>
              </a:defRPr>
            </a:lvl1pPr>
            <a:lvl2pPr marL="0" marR="0" lvl="1" indent="0" algn="r">
              <a:lnSpc>
                <a:spcPct val="100000"/>
              </a:lnSpc>
              <a:spcBef>
                <a:spcPts val="0"/>
              </a:spcBef>
              <a:spcAft>
                <a:spcPts val="0"/>
              </a:spcAft>
              <a:buClr>
                <a:srgbClr val="000000"/>
              </a:buClr>
              <a:buSzPts val="800"/>
              <a:buFont typeface="Arial"/>
              <a:buNone/>
              <a:defRPr sz="800" b="0" i="0" u="none" strike="noStrike" cap="none">
                <a:solidFill>
                  <a:schemeClr val="lt1"/>
                </a:solidFill>
                <a:latin typeface="Poppins"/>
                <a:ea typeface="Poppins"/>
                <a:cs typeface="Poppins"/>
                <a:sym typeface="Poppins"/>
              </a:defRPr>
            </a:lvl2pPr>
            <a:lvl3pPr marL="0" marR="0" lvl="2" indent="0" algn="r">
              <a:lnSpc>
                <a:spcPct val="100000"/>
              </a:lnSpc>
              <a:spcBef>
                <a:spcPts val="0"/>
              </a:spcBef>
              <a:spcAft>
                <a:spcPts val="0"/>
              </a:spcAft>
              <a:buClr>
                <a:srgbClr val="000000"/>
              </a:buClr>
              <a:buSzPts val="800"/>
              <a:buFont typeface="Arial"/>
              <a:buNone/>
              <a:defRPr sz="800" b="0" i="0" u="none" strike="noStrike" cap="none">
                <a:solidFill>
                  <a:schemeClr val="lt1"/>
                </a:solidFill>
                <a:latin typeface="Poppins"/>
                <a:ea typeface="Poppins"/>
                <a:cs typeface="Poppins"/>
                <a:sym typeface="Poppins"/>
              </a:defRPr>
            </a:lvl3pPr>
            <a:lvl4pPr marL="0" marR="0" lvl="3" indent="0" algn="r">
              <a:lnSpc>
                <a:spcPct val="100000"/>
              </a:lnSpc>
              <a:spcBef>
                <a:spcPts val="0"/>
              </a:spcBef>
              <a:spcAft>
                <a:spcPts val="0"/>
              </a:spcAft>
              <a:buClr>
                <a:srgbClr val="000000"/>
              </a:buClr>
              <a:buSzPts val="800"/>
              <a:buFont typeface="Arial"/>
              <a:buNone/>
              <a:defRPr sz="800" b="0" i="0" u="none" strike="noStrike" cap="none">
                <a:solidFill>
                  <a:schemeClr val="lt1"/>
                </a:solidFill>
                <a:latin typeface="Poppins"/>
                <a:ea typeface="Poppins"/>
                <a:cs typeface="Poppins"/>
                <a:sym typeface="Poppins"/>
              </a:defRPr>
            </a:lvl4pPr>
            <a:lvl5pPr marL="0" marR="0" lvl="4" indent="0" algn="r">
              <a:lnSpc>
                <a:spcPct val="100000"/>
              </a:lnSpc>
              <a:spcBef>
                <a:spcPts val="0"/>
              </a:spcBef>
              <a:spcAft>
                <a:spcPts val="0"/>
              </a:spcAft>
              <a:buClr>
                <a:srgbClr val="000000"/>
              </a:buClr>
              <a:buSzPts val="800"/>
              <a:buFont typeface="Arial"/>
              <a:buNone/>
              <a:defRPr sz="800" b="0" i="0" u="none" strike="noStrike" cap="none">
                <a:solidFill>
                  <a:schemeClr val="lt1"/>
                </a:solidFill>
                <a:latin typeface="Poppins"/>
                <a:ea typeface="Poppins"/>
                <a:cs typeface="Poppins"/>
                <a:sym typeface="Poppins"/>
              </a:defRPr>
            </a:lvl5pPr>
            <a:lvl6pPr marL="0" marR="0" lvl="5" indent="0" algn="r">
              <a:lnSpc>
                <a:spcPct val="100000"/>
              </a:lnSpc>
              <a:spcBef>
                <a:spcPts val="0"/>
              </a:spcBef>
              <a:spcAft>
                <a:spcPts val="0"/>
              </a:spcAft>
              <a:buClr>
                <a:srgbClr val="000000"/>
              </a:buClr>
              <a:buSzPts val="800"/>
              <a:buFont typeface="Arial"/>
              <a:buNone/>
              <a:defRPr sz="800" b="0" i="0" u="none" strike="noStrike" cap="none">
                <a:solidFill>
                  <a:schemeClr val="lt1"/>
                </a:solidFill>
                <a:latin typeface="Poppins"/>
                <a:ea typeface="Poppins"/>
                <a:cs typeface="Poppins"/>
                <a:sym typeface="Poppins"/>
              </a:defRPr>
            </a:lvl6pPr>
            <a:lvl7pPr marL="0" marR="0" lvl="6" indent="0" algn="r">
              <a:lnSpc>
                <a:spcPct val="100000"/>
              </a:lnSpc>
              <a:spcBef>
                <a:spcPts val="0"/>
              </a:spcBef>
              <a:spcAft>
                <a:spcPts val="0"/>
              </a:spcAft>
              <a:buClr>
                <a:srgbClr val="000000"/>
              </a:buClr>
              <a:buSzPts val="800"/>
              <a:buFont typeface="Arial"/>
              <a:buNone/>
              <a:defRPr sz="800" b="0" i="0" u="none" strike="noStrike" cap="none">
                <a:solidFill>
                  <a:schemeClr val="lt1"/>
                </a:solidFill>
                <a:latin typeface="Poppins"/>
                <a:ea typeface="Poppins"/>
                <a:cs typeface="Poppins"/>
                <a:sym typeface="Poppins"/>
              </a:defRPr>
            </a:lvl7pPr>
            <a:lvl8pPr marL="0" marR="0" lvl="7" indent="0" algn="r">
              <a:lnSpc>
                <a:spcPct val="100000"/>
              </a:lnSpc>
              <a:spcBef>
                <a:spcPts val="0"/>
              </a:spcBef>
              <a:spcAft>
                <a:spcPts val="0"/>
              </a:spcAft>
              <a:buClr>
                <a:srgbClr val="000000"/>
              </a:buClr>
              <a:buSzPts val="800"/>
              <a:buFont typeface="Arial"/>
              <a:buNone/>
              <a:defRPr sz="800" b="0" i="0" u="none" strike="noStrike" cap="none">
                <a:solidFill>
                  <a:schemeClr val="lt1"/>
                </a:solidFill>
                <a:latin typeface="Poppins"/>
                <a:ea typeface="Poppins"/>
                <a:cs typeface="Poppins"/>
                <a:sym typeface="Poppins"/>
              </a:defRPr>
            </a:lvl8pPr>
            <a:lvl9pPr marL="0" marR="0" lvl="8" indent="0" algn="r">
              <a:lnSpc>
                <a:spcPct val="100000"/>
              </a:lnSpc>
              <a:spcBef>
                <a:spcPts val="0"/>
              </a:spcBef>
              <a:spcAft>
                <a:spcPts val="0"/>
              </a:spcAft>
              <a:buClr>
                <a:srgbClr val="000000"/>
              </a:buClr>
              <a:buSzPts val="800"/>
              <a:buFont typeface="Arial"/>
              <a:buNone/>
              <a:defRPr sz="800" b="0" i="0" u="none" strike="noStrike" cap="none">
                <a:solidFill>
                  <a:schemeClr val="lt1"/>
                </a:solidFill>
                <a:latin typeface="Poppins"/>
                <a:ea typeface="Poppins"/>
                <a:cs typeface="Poppins"/>
                <a:sym typeface="Poppins"/>
              </a:defRPr>
            </a:lvl9pPr>
          </a:lstStyle>
          <a:p>
            <a:pPr marL="0" lvl="0" indent="0" algn="r" rtl="0">
              <a:spcBef>
                <a:spcPts val="0"/>
              </a:spcBef>
              <a:spcAft>
                <a:spcPts val="0"/>
              </a:spcAft>
              <a:buNone/>
            </a:pPr>
            <a:fld id="{00000000-1234-1234-1234-123412341234}" type="slidenum">
              <a:rPr lang="en"/>
              <a:t>‹#›</a:t>
            </a:fld>
            <a:endParaRPr/>
          </a:p>
        </p:txBody>
      </p:sp>
      <p:pic>
        <p:nvPicPr>
          <p:cNvPr id="257" name="Google Shape;257;p62"/>
          <p:cNvPicPr preferRelativeResize="0"/>
          <p:nvPr/>
        </p:nvPicPr>
        <p:blipFill rotWithShape="1">
          <a:blip r:embed="rId2">
            <a:alphaModFix/>
          </a:blip>
          <a:srcRect/>
          <a:stretch/>
        </p:blipFill>
        <p:spPr>
          <a:xfrm>
            <a:off x="3676706" y="4496464"/>
            <a:ext cx="1790066" cy="445912"/>
          </a:xfrm>
          <a:prstGeom prst="rect">
            <a:avLst/>
          </a:prstGeom>
          <a:noFill/>
          <a:ln>
            <a:noFill/>
          </a:ln>
        </p:spPr>
      </p:pic>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matchingName="Two content white">
  <p:cSld name="Two content white">
    <p:spTree>
      <p:nvGrpSpPr>
        <p:cNvPr id="1" name="Shape 258"/>
        <p:cNvGrpSpPr/>
        <p:nvPr/>
      </p:nvGrpSpPr>
      <p:grpSpPr>
        <a:xfrm>
          <a:off x="0" y="0"/>
          <a:ext cx="0" cy="0"/>
          <a:chOff x="0" y="0"/>
          <a:chExt cx="0" cy="0"/>
        </a:xfrm>
      </p:grpSpPr>
      <p:sp>
        <p:nvSpPr>
          <p:cNvPr id="259" name="Google Shape;259;p63"/>
          <p:cNvSpPr txBox="1">
            <a:spLocks noGrp="1"/>
          </p:cNvSpPr>
          <p:nvPr>
            <p:ph type="ctrTitle"/>
          </p:nvPr>
        </p:nvSpPr>
        <p:spPr>
          <a:xfrm>
            <a:off x="0" y="618515"/>
            <a:ext cx="7643700" cy="1230000"/>
          </a:xfrm>
          <a:prstGeom prst="rect">
            <a:avLst/>
          </a:prstGeom>
          <a:solidFill>
            <a:srgbClr val="3371E7"/>
          </a:solidFill>
          <a:ln>
            <a:noFill/>
          </a:ln>
        </p:spPr>
        <p:txBody>
          <a:bodyPr spcFirstLastPara="1" wrap="square" lIns="685800" tIns="34275" rIns="137150" bIns="34275" anchor="ctr" anchorCtr="0">
            <a:noAutofit/>
          </a:bodyPr>
          <a:lstStyle>
            <a:lvl1pPr lvl="0" algn="l">
              <a:lnSpc>
                <a:spcPct val="90000"/>
              </a:lnSpc>
              <a:spcBef>
                <a:spcPts val="0"/>
              </a:spcBef>
              <a:spcAft>
                <a:spcPts val="0"/>
              </a:spcAft>
              <a:buClr>
                <a:schemeClr val="lt1"/>
              </a:buClr>
              <a:buSzPts val="2400"/>
              <a:buFont typeface="Poppins Medium"/>
              <a:buNone/>
              <a:defRPr sz="2400" b="0" i="0" cap="none">
                <a:solidFill>
                  <a:schemeClr val="lt1"/>
                </a:solidFill>
                <a:latin typeface="Poppins Medium"/>
                <a:ea typeface="Poppins Medium"/>
                <a:cs typeface="Poppins Medium"/>
                <a:sym typeface="Poppins Medium"/>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a:endParaRPr/>
          </a:p>
        </p:txBody>
      </p:sp>
      <p:sp>
        <p:nvSpPr>
          <p:cNvPr id="260" name="Google Shape;260;p63"/>
          <p:cNvSpPr txBox="1">
            <a:spLocks noGrp="1"/>
          </p:cNvSpPr>
          <p:nvPr>
            <p:ph type="body" idx="1"/>
          </p:nvPr>
        </p:nvSpPr>
        <p:spPr>
          <a:xfrm>
            <a:off x="617220" y="2132838"/>
            <a:ext cx="2805000" cy="2393700"/>
          </a:xfrm>
          <a:prstGeom prst="rect">
            <a:avLst/>
          </a:prstGeom>
          <a:noFill/>
          <a:ln>
            <a:noFill/>
          </a:ln>
        </p:spPr>
        <p:txBody>
          <a:bodyPr spcFirstLastPara="1" wrap="square" lIns="68575" tIns="34275" rIns="68575" bIns="34275" anchor="t" anchorCtr="0">
            <a:normAutofit/>
          </a:bodyPr>
          <a:lstStyle>
            <a:lvl1pPr marL="457200" lvl="0" indent="-228600" algn="l">
              <a:lnSpc>
                <a:spcPct val="100000"/>
              </a:lnSpc>
              <a:spcBef>
                <a:spcPts val="800"/>
              </a:spcBef>
              <a:spcAft>
                <a:spcPts val="0"/>
              </a:spcAft>
              <a:buClr>
                <a:schemeClr val="dk1"/>
              </a:buClr>
              <a:buSzPts val="1400"/>
              <a:buNone/>
              <a:defRPr sz="1400" b="0" i="0" cap="none">
                <a:solidFill>
                  <a:schemeClr val="dk1"/>
                </a:solidFill>
                <a:latin typeface="Poppins"/>
                <a:ea typeface="Poppins"/>
                <a:cs typeface="Poppins"/>
                <a:sym typeface="Poppins"/>
              </a:defRPr>
            </a:lvl1pPr>
            <a:lvl2pPr marL="914400" lvl="1" indent="-317500" algn="l">
              <a:lnSpc>
                <a:spcPct val="100000"/>
              </a:lnSpc>
              <a:spcBef>
                <a:spcPts val="800"/>
              </a:spcBef>
              <a:spcAft>
                <a:spcPts val="0"/>
              </a:spcAft>
              <a:buClr>
                <a:schemeClr val="dk1"/>
              </a:buClr>
              <a:buSzPts val="1400"/>
              <a:buFont typeface="Arial"/>
              <a:buAutoNum type="arabicPeriod"/>
              <a:defRPr sz="1400" b="0" i="0">
                <a:solidFill>
                  <a:schemeClr val="dk1"/>
                </a:solidFill>
                <a:latin typeface="Poppins"/>
                <a:ea typeface="Poppins"/>
                <a:cs typeface="Poppins"/>
                <a:sym typeface="Poppins"/>
              </a:defRPr>
            </a:lvl2pPr>
            <a:lvl3pPr marL="1371600" lvl="2" indent="-317500" algn="l">
              <a:lnSpc>
                <a:spcPct val="100000"/>
              </a:lnSpc>
              <a:spcBef>
                <a:spcPts val="800"/>
              </a:spcBef>
              <a:spcAft>
                <a:spcPts val="0"/>
              </a:spcAft>
              <a:buClr>
                <a:schemeClr val="dk1"/>
              </a:buClr>
              <a:buSzPts val="1400"/>
              <a:buFont typeface="Arial"/>
              <a:buAutoNum type="alphaLcPeriod"/>
              <a:defRPr sz="1400" b="0" i="0">
                <a:solidFill>
                  <a:schemeClr val="dk1"/>
                </a:solidFill>
                <a:latin typeface="Poppins"/>
                <a:ea typeface="Poppins"/>
                <a:cs typeface="Poppins"/>
                <a:sym typeface="Poppins"/>
              </a:defRPr>
            </a:lvl3pPr>
            <a:lvl4pPr marL="1828800" lvl="3" indent="-304800" algn="l">
              <a:lnSpc>
                <a:spcPct val="100000"/>
              </a:lnSpc>
              <a:spcBef>
                <a:spcPts val="400"/>
              </a:spcBef>
              <a:spcAft>
                <a:spcPts val="0"/>
              </a:spcAft>
              <a:buClr>
                <a:schemeClr val="dk1"/>
              </a:buClr>
              <a:buSzPts val="1200"/>
              <a:buFont typeface="Arial"/>
              <a:buAutoNum type="arabicParenR"/>
              <a:defRPr sz="1200" b="0" i="0">
                <a:solidFill>
                  <a:schemeClr val="dk1"/>
                </a:solidFill>
                <a:latin typeface="Poppins"/>
                <a:ea typeface="Poppins"/>
                <a:cs typeface="Poppins"/>
                <a:sym typeface="Poppins"/>
              </a:defRPr>
            </a:lvl4pPr>
            <a:lvl5pPr marL="2286000" lvl="4" indent="-304800" algn="l">
              <a:lnSpc>
                <a:spcPct val="100000"/>
              </a:lnSpc>
              <a:spcBef>
                <a:spcPts val="400"/>
              </a:spcBef>
              <a:spcAft>
                <a:spcPts val="0"/>
              </a:spcAft>
              <a:buClr>
                <a:schemeClr val="dk1"/>
              </a:buClr>
              <a:buSzPts val="1200"/>
              <a:buFont typeface="Arial"/>
              <a:buAutoNum type="alphaLcParenR"/>
              <a:defRPr sz="1200" b="0" i="0">
                <a:solidFill>
                  <a:schemeClr val="dk1"/>
                </a:solidFill>
                <a:latin typeface="Poppins"/>
                <a:ea typeface="Poppins"/>
                <a:cs typeface="Poppins"/>
                <a:sym typeface="Poppins"/>
              </a:defRPr>
            </a:lvl5pPr>
            <a:lvl6pPr marL="2743200" lvl="5" indent="-317500" algn="l">
              <a:lnSpc>
                <a:spcPct val="90000"/>
              </a:lnSpc>
              <a:spcBef>
                <a:spcPts val="400"/>
              </a:spcBef>
              <a:spcAft>
                <a:spcPts val="0"/>
              </a:spcAft>
              <a:buClr>
                <a:schemeClr val="dk1"/>
              </a:buClr>
              <a:buSzPts val="1400"/>
              <a:buChar char="•"/>
              <a:defRPr/>
            </a:lvl6pPr>
            <a:lvl7pPr marL="3200400" lvl="6" indent="-317500" algn="l">
              <a:lnSpc>
                <a:spcPct val="90000"/>
              </a:lnSpc>
              <a:spcBef>
                <a:spcPts val="400"/>
              </a:spcBef>
              <a:spcAft>
                <a:spcPts val="0"/>
              </a:spcAft>
              <a:buClr>
                <a:schemeClr val="dk1"/>
              </a:buClr>
              <a:buSzPts val="1400"/>
              <a:buChar char="•"/>
              <a:defRPr/>
            </a:lvl7pPr>
            <a:lvl8pPr marL="3657600" lvl="7" indent="-317500" algn="l">
              <a:lnSpc>
                <a:spcPct val="90000"/>
              </a:lnSpc>
              <a:spcBef>
                <a:spcPts val="400"/>
              </a:spcBef>
              <a:spcAft>
                <a:spcPts val="0"/>
              </a:spcAft>
              <a:buClr>
                <a:schemeClr val="dk1"/>
              </a:buClr>
              <a:buSzPts val="1400"/>
              <a:buChar char="•"/>
              <a:defRPr/>
            </a:lvl8pPr>
            <a:lvl9pPr marL="4114800" lvl="8" indent="-317500" algn="l">
              <a:lnSpc>
                <a:spcPct val="90000"/>
              </a:lnSpc>
              <a:spcBef>
                <a:spcPts val="400"/>
              </a:spcBef>
              <a:spcAft>
                <a:spcPts val="0"/>
              </a:spcAft>
              <a:buClr>
                <a:schemeClr val="dk1"/>
              </a:buClr>
              <a:buSzPts val="1400"/>
              <a:buChar char="•"/>
              <a:defRPr/>
            </a:lvl9pPr>
          </a:lstStyle>
          <a:p>
            <a:endParaRPr/>
          </a:p>
        </p:txBody>
      </p:sp>
      <p:sp>
        <p:nvSpPr>
          <p:cNvPr id="261" name="Google Shape;261;p63"/>
          <p:cNvSpPr txBox="1">
            <a:spLocks noGrp="1"/>
          </p:cNvSpPr>
          <p:nvPr>
            <p:ph type="body" idx="2"/>
          </p:nvPr>
        </p:nvSpPr>
        <p:spPr>
          <a:xfrm>
            <a:off x="3806190" y="2132838"/>
            <a:ext cx="4368600" cy="2393700"/>
          </a:xfrm>
          <a:prstGeom prst="rect">
            <a:avLst/>
          </a:prstGeom>
          <a:noFill/>
          <a:ln>
            <a:noFill/>
          </a:ln>
        </p:spPr>
        <p:txBody>
          <a:bodyPr spcFirstLastPara="1" wrap="square" lIns="68575" tIns="34275" rIns="68575" bIns="34275" anchor="t" anchorCtr="0">
            <a:normAutofit/>
          </a:bodyPr>
          <a:lstStyle>
            <a:lvl1pPr marL="457200" lvl="0" indent="-228600" algn="l">
              <a:lnSpc>
                <a:spcPct val="100000"/>
              </a:lnSpc>
              <a:spcBef>
                <a:spcPts val="800"/>
              </a:spcBef>
              <a:spcAft>
                <a:spcPts val="0"/>
              </a:spcAft>
              <a:buClr>
                <a:schemeClr val="dk1"/>
              </a:buClr>
              <a:buSzPts val="1400"/>
              <a:buNone/>
              <a:defRPr sz="1400" b="0" i="0" cap="none">
                <a:solidFill>
                  <a:schemeClr val="dk1"/>
                </a:solidFill>
                <a:latin typeface="Poppins"/>
                <a:ea typeface="Poppins"/>
                <a:cs typeface="Poppins"/>
                <a:sym typeface="Poppins"/>
              </a:defRPr>
            </a:lvl1pPr>
            <a:lvl2pPr marL="914400" lvl="1" indent="-228600" algn="l">
              <a:lnSpc>
                <a:spcPct val="100000"/>
              </a:lnSpc>
              <a:spcBef>
                <a:spcPts val="800"/>
              </a:spcBef>
              <a:spcAft>
                <a:spcPts val="0"/>
              </a:spcAft>
              <a:buClr>
                <a:schemeClr val="dk1"/>
              </a:buClr>
              <a:buSzPts val="1400"/>
              <a:buNone/>
              <a:defRPr sz="1400" b="0" i="0">
                <a:solidFill>
                  <a:schemeClr val="dk1"/>
                </a:solidFill>
                <a:latin typeface="Poppins"/>
                <a:ea typeface="Poppins"/>
                <a:cs typeface="Poppins"/>
                <a:sym typeface="Poppins"/>
              </a:defRPr>
            </a:lvl2pPr>
            <a:lvl3pPr marL="1371600" lvl="2" indent="-317500" algn="l">
              <a:lnSpc>
                <a:spcPct val="100000"/>
              </a:lnSpc>
              <a:spcBef>
                <a:spcPts val="800"/>
              </a:spcBef>
              <a:spcAft>
                <a:spcPts val="0"/>
              </a:spcAft>
              <a:buClr>
                <a:schemeClr val="dk1"/>
              </a:buClr>
              <a:buSzPts val="1400"/>
              <a:buChar char="•"/>
              <a:defRPr sz="1400" b="0" i="0">
                <a:solidFill>
                  <a:schemeClr val="dk1"/>
                </a:solidFill>
                <a:latin typeface="Poppins"/>
                <a:ea typeface="Poppins"/>
                <a:cs typeface="Poppins"/>
                <a:sym typeface="Poppins"/>
              </a:defRPr>
            </a:lvl3pPr>
            <a:lvl4pPr marL="1828800" lvl="3" indent="-304800" algn="l">
              <a:lnSpc>
                <a:spcPct val="100000"/>
              </a:lnSpc>
              <a:spcBef>
                <a:spcPts val="400"/>
              </a:spcBef>
              <a:spcAft>
                <a:spcPts val="0"/>
              </a:spcAft>
              <a:buClr>
                <a:schemeClr val="dk1"/>
              </a:buClr>
              <a:buSzPts val="1200"/>
              <a:buChar char="•"/>
              <a:defRPr sz="1200" b="0" i="0">
                <a:solidFill>
                  <a:schemeClr val="dk1"/>
                </a:solidFill>
                <a:latin typeface="Poppins"/>
                <a:ea typeface="Poppins"/>
                <a:cs typeface="Poppins"/>
                <a:sym typeface="Poppins"/>
              </a:defRPr>
            </a:lvl4pPr>
            <a:lvl5pPr marL="2286000" lvl="4" indent="-304800" algn="l">
              <a:lnSpc>
                <a:spcPct val="100000"/>
              </a:lnSpc>
              <a:spcBef>
                <a:spcPts val="400"/>
              </a:spcBef>
              <a:spcAft>
                <a:spcPts val="0"/>
              </a:spcAft>
              <a:buClr>
                <a:schemeClr val="dk1"/>
              </a:buClr>
              <a:buSzPts val="1200"/>
              <a:buChar char="•"/>
              <a:defRPr sz="1200" b="0" i="0">
                <a:solidFill>
                  <a:schemeClr val="dk1"/>
                </a:solidFill>
                <a:latin typeface="Poppins"/>
                <a:ea typeface="Poppins"/>
                <a:cs typeface="Poppins"/>
                <a:sym typeface="Poppins"/>
              </a:defRPr>
            </a:lvl5pPr>
            <a:lvl6pPr marL="2743200" lvl="5" indent="-317500" algn="l">
              <a:lnSpc>
                <a:spcPct val="90000"/>
              </a:lnSpc>
              <a:spcBef>
                <a:spcPts val="400"/>
              </a:spcBef>
              <a:spcAft>
                <a:spcPts val="0"/>
              </a:spcAft>
              <a:buClr>
                <a:schemeClr val="dk1"/>
              </a:buClr>
              <a:buSzPts val="1400"/>
              <a:buChar char="•"/>
              <a:defRPr/>
            </a:lvl6pPr>
            <a:lvl7pPr marL="3200400" lvl="6" indent="-317500" algn="l">
              <a:lnSpc>
                <a:spcPct val="90000"/>
              </a:lnSpc>
              <a:spcBef>
                <a:spcPts val="400"/>
              </a:spcBef>
              <a:spcAft>
                <a:spcPts val="0"/>
              </a:spcAft>
              <a:buClr>
                <a:schemeClr val="dk1"/>
              </a:buClr>
              <a:buSzPts val="1400"/>
              <a:buChar char="•"/>
              <a:defRPr/>
            </a:lvl7pPr>
            <a:lvl8pPr marL="3657600" lvl="7" indent="-317500" algn="l">
              <a:lnSpc>
                <a:spcPct val="90000"/>
              </a:lnSpc>
              <a:spcBef>
                <a:spcPts val="400"/>
              </a:spcBef>
              <a:spcAft>
                <a:spcPts val="0"/>
              </a:spcAft>
              <a:buClr>
                <a:schemeClr val="dk1"/>
              </a:buClr>
              <a:buSzPts val="1400"/>
              <a:buChar char="•"/>
              <a:defRPr/>
            </a:lvl8pPr>
            <a:lvl9pPr marL="4114800" lvl="8" indent="-317500" algn="l">
              <a:lnSpc>
                <a:spcPct val="90000"/>
              </a:lnSpc>
              <a:spcBef>
                <a:spcPts val="400"/>
              </a:spcBef>
              <a:spcAft>
                <a:spcPts val="0"/>
              </a:spcAft>
              <a:buClr>
                <a:schemeClr val="dk1"/>
              </a:buClr>
              <a:buSzPts val="1400"/>
              <a:buChar char="•"/>
              <a:defRPr/>
            </a:lvl9pPr>
          </a:lstStyle>
          <a:p>
            <a:endParaRPr/>
          </a:p>
        </p:txBody>
      </p:sp>
      <p:cxnSp>
        <p:nvCxnSpPr>
          <p:cNvPr id="262" name="Google Shape;262;p63"/>
          <p:cNvCxnSpPr/>
          <p:nvPr/>
        </p:nvCxnSpPr>
        <p:spPr>
          <a:xfrm rot="10800000">
            <a:off x="7643700" y="0"/>
            <a:ext cx="1500300" cy="5143500"/>
          </a:xfrm>
          <a:prstGeom prst="straightConnector1">
            <a:avLst/>
          </a:prstGeom>
          <a:noFill/>
          <a:ln w="9525" cap="flat" cmpd="sng">
            <a:solidFill>
              <a:srgbClr val="3371E7"/>
            </a:solidFill>
            <a:prstDash val="solid"/>
            <a:miter lim="8000"/>
            <a:headEnd type="none" w="sm" len="sm"/>
            <a:tailEnd type="none" w="sm" len="sm"/>
          </a:ln>
        </p:spPr>
      </p:cxnSp>
      <p:cxnSp>
        <p:nvCxnSpPr>
          <p:cNvPr id="263" name="Google Shape;263;p63"/>
          <p:cNvCxnSpPr/>
          <p:nvPr/>
        </p:nvCxnSpPr>
        <p:spPr>
          <a:xfrm rot="10800000">
            <a:off x="-28" y="2554800"/>
            <a:ext cx="755100" cy="2588700"/>
          </a:xfrm>
          <a:prstGeom prst="straightConnector1">
            <a:avLst/>
          </a:prstGeom>
          <a:noFill/>
          <a:ln w="9525" cap="flat" cmpd="sng">
            <a:solidFill>
              <a:srgbClr val="3371E7"/>
            </a:solidFill>
            <a:prstDash val="solid"/>
            <a:miter lim="8000"/>
            <a:headEnd type="none" w="sm" len="sm"/>
            <a:tailEnd type="none" w="sm" len="sm"/>
          </a:ln>
        </p:spPr>
      </p:cxnSp>
      <p:sp>
        <p:nvSpPr>
          <p:cNvPr id="264" name="Google Shape;264;p63"/>
          <p:cNvSpPr txBox="1">
            <a:spLocks noGrp="1"/>
          </p:cNvSpPr>
          <p:nvPr>
            <p:ph type="dt" idx="10"/>
          </p:nvPr>
        </p:nvSpPr>
        <p:spPr>
          <a:xfrm>
            <a:off x="285750" y="4580387"/>
            <a:ext cx="1298100" cy="273900"/>
          </a:xfrm>
          <a:prstGeom prst="rect">
            <a:avLst/>
          </a:prstGeom>
          <a:noFill/>
          <a:ln>
            <a:noFill/>
          </a:ln>
        </p:spPr>
        <p:txBody>
          <a:bodyPr spcFirstLastPara="1" wrap="square" lIns="68575" tIns="34275" rIns="68575" bIns="34275" anchor="ctr" anchorCtr="0">
            <a:noAutofit/>
          </a:bodyPr>
          <a:lstStyle>
            <a:lvl1pPr lvl="0" algn="l">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a:endParaRPr/>
          </a:p>
        </p:txBody>
      </p:sp>
      <p:sp>
        <p:nvSpPr>
          <p:cNvPr id="265" name="Google Shape;265;p63"/>
          <p:cNvSpPr txBox="1">
            <a:spLocks noGrp="1"/>
          </p:cNvSpPr>
          <p:nvPr>
            <p:ph type="sldNum" idx="12"/>
          </p:nvPr>
        </p:nvSpPr>
        <p:spPr>
          <a:xfrm>
            <a:off x="7703507" y="4580386"/>
            <a:ext cx="11547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800"/>
              <a:buFont typeface="Arial"/>
              <a:buNone/>
              <a:defRPr sz="800" b="0" i="0" u="none" strike="noStrike" cap="none">
                <a:solidFill>
                  <a:srgbClr val="3371E7"/>
                </a:solidFill>
                <a:latin typeface="Poppins"/>
                <a:ea typeface="Poppins"/>
                <a:cs typeface="Poppins"/>
                <a:sym typeface="Poppins"/>
              </a:defRPr>
            </a:lvl1pPr>
            <a:lvl2pPr marL="0" marR="0" lvl="1" indent="0" algn="r">
              <a:lnSpc>
                <a:spcPct val="100000"/>
              </a:lnSpc>
              <a:spcBef>
                <a:spcPts val="0"/>
              </a:spcBef>
              <a:spcAft>
                <a:spcPts val="0"/>
              </a:spcAft>
              <a:buClr>
                <a:srgbClr val="000000"/>
              </a:buClr>
              <a:buSzPts val="800"/>
              <a:buFont typeface="Arial"/>
              <a:buNone/>
              <a:defRPr sz="800" b="0" i="0" u="none" strike="noStrike" cap="none">
                <a:solidFill>
                  <a:srgbClr val="3371E7"/>
                </a:solidFill>
                <a:latin typeface="Poppins"/>
                <a:ea typeface="Poppins"/>
                <a:cs typeface="Poppins"/>
                <a:sym typeface="Poppins"/>
              </a:defRPr>
            </a:lvl2pPr>
            <a:lvl3pPr marL="0" marR="0" lvl="2" indent="0" algn="r">
              <a:lnSpc>
                <a:spcPct val="100000"/>
              </a:lnSpc>
              <a:spcBef>
                <a:spcPts val="0"/>
              </a:spcBef>
              <a:spcAft>
                <a:spcPts val="0"/>
              </a:spcAft>
              <a:buClr>
                <a:srgbClr val="000000"/>
              </a:buClr>
              <a:buSzPts val="800"/>
              <a:buFont typeface="Arial"/>
              <a:buNone/>
              <a:defRPr sz="800" b="0" i="0" u="none" strike="noStrike" cap="none">
                <a:solidFill>
                  <a:srgbClr val="3371E7"/>
                </a:solidFill>
                <a:latin typeface="Poppins"/>
                <a:ea typeface="Poppins"/>
                <a:cs typeface="Poppins"/>
                <a:sym typeface="Poppins"/>
              </a:defRPr>
            </a:lvl3pPr>
            <a:lvl4pPr marL="0" marR="0" lvl="3" indent="0" algn="r">
              <a:lnSpc>
                <a:spcPct val="100000"/>
              </a:lnSpc>
              <a:spcBef>
                <a:spcPts val="0"/>
              </a:spcBef>
              <a:spcAft>
                <a:spcPts val="0"/>
              </a:spcAft>
              <a:buClr>
                <a:srgbClr val="000000"/>
              </a:buClr>
              <a:buSzPts val="800"/>
              <a:buFont typeface="Arial"/>
              <a:buNone/>
              <a:defRPr sz="800" b="0" i="0" u="none" strike="noStrike" cap="none">
                <a:solidFill>
                  <a:srgbClr val="3371E7"/>
                </a:solidFill>
                <a:latin typeface="Poppins"/>
                <a:ea typeface="Poppins"/>
                <a:cs typeface="Poppins"/>
                <a:sym typeface="Poppins"/>
              </a:defRPr>
            </a:lvl4pPr>
            <a:lvl5pPr marL="0" marR="0" lvl="4" indent="0" algn="r">
              <a:lnSpc>
                <a:spcPct val="100000"/>
              </a:lnSpc>
              <a:spcBef>
                <a:spcPts val="0"/>
              </a:spcBef>
              <a:spcAft>
                <a:spcPts val="0"/>
              </a:spcAft>
              <a:buClr>
                <a:srgbClr val="000000"/>
              </a:buClr>
              <a:buSzPts val="800"/>
              <a:buFont typeface="Arial"/>
              <a:buNone/>
              <a:defRPr sz="800" b="0" i="0" u="none" strike="noStrike" cap="none">
                <a:solidFill>
                  <a:srgbClr val="3371E7"/>
                </a:solidFill>
                <a:latin typeface="Poppins"/>
                <a:ea typeface="Poppins"/>
                <a:cs typeface="Poppins"/>
                <a:sym typeface="Poppins"/>
              </a:defRPr>
            </a:lvl5pPr>
            <a:lvl6pPr marL="0" marR="0" lvl="5" indent="0" algn="r">
              <a:lnSpc>
                <a:spcPct val="100000"/>
              </a:lnSpc>
              <a:spcBef>
                <a:spcPts val="0"/>
              </a:spcBef>
              <a:spcAft>
                <a:spcPts val="0"/>
              </a:spcAft>
              <a:buClr>
                <a:srgbClr val="000000"/>
              </a:buClr>
              <a:buSzPts val="800"/>
              <a:buFont typeface="Arial"/>
              <a:buNone/>
              <a:defRPr sz="800" b="0" i="0" u="none" strike="noStrike" cap="none">
                <a:solidFill>
                  <a:srgbClr val="3371E7"/>
                </a:solidFill>
                <a:latin typeface="Poppins"/>
                <a:ea typeface="Poppins"/>
                <a:cs typeface="Poppins"/>
                <a:sym typeface="Poppins"/>
              </a:defRPr>
            </a:lvl6pPr>
            <a:lvl7pPr marL="0" marR="0" lvl="6" indent="0" algn="r">
              <a:lnSpc>
                <a:spcPct val="100000"/>
              </a:lnSpc>
              <a:spcBef>
                <a:spcPts val="0"/>
              </a:spcBef>
              <a:spcAft>
                <a:spcPts val="0"/>
              </a:spcAft>
              <a:buClr>
                <a:srgbClr val="000000"/>
              </a:buClr>
              <a:buSzPts val="800"/>
              <a:buFont typeface="Arial"/>
              <a:buNone/>
              <a:defRPr sz="800" b="0" i="0" u="none" strike="noStrike" cap="none">
                <a:solidFill>
                  <a:srgbClr val="3371E7"/>
                </a:solidFill>
                <a:latin typeface="Poppins"/>
                <a:ea typeface="Poppins"/>
                <a:cs typeface="Poppins"/>
                <a:sym typeface="Poppins"/>
              </a:defRPr>
            </a:lvl7pPr>
            <a:lvl8pPr marL="0" marR="0" lvl="7" indent="0" algn="r">
              <a:lnSpc>
                <a:spcPct val="100000"/>
              </a:lnSpc>
              <a:spcBef>
                <a:spcPts val="0"/>
              </a:spcBef>
              <a:spcAft>
                <a:spcPts val="0"/>
              </a:spcAft>
              <a:buClr>
                <a:srgbClr val="000000"/>
              </a:buClr>
              <a:buSzPts val="800"/>
              <a:buFont typeface="Arial"/>
              <a:buNone/>
              <a:defRPr sz="800" b="0" i="0" u="none" strike="noStrike" cap="none">
                <a:solidFill>
                  <a:srgbClr val="3371E7"/>
                </a:solidFill>
                <a:latin typeface="Poppins"/>
                <a:ea typeface="Poppins"/>
                <a:cs typeface="Poppins"/>
                <a:sym typeface="Poppins"/>
              </a:defRPr>
            </a:lvl8pPr>
            <a:lvl9pPr marL="0" marR="0" lvl="8" indent="0" algn="r">
              <a:lnSpc>
                <a:spcPct val="100000"/>
              </a:lnSpc>
              <a:spcBef>
                <a:spcPts val="0"/>
              </a:spcBef>
              <a:spcAft>
                <a:spcPts val="0"/>
              </a:spcAft>
              <a:buClr>
                <a:srgbClr val="000000"/>
              </a:buClr>
              <a:buSzPts val="800"/>
              <a:buFont typeface="Arial"/>
              <a:buNone/>
              <a:defRPr sz="800" b="0" i="0" u="none" strike="noStrike" cap="none">
                <a:solidFill>
                  <a:srgbClr val="3371E7"/>
                </a:solidFill>
                <a:latin typeface="Poppins"/>
                <a:ea typeface="Poppins"/>
                <a:cs typeface="Poppins"/>
                <a:sym typeface="Poppins"/>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matchingName="Title and Content">
  <p:cSld name="Title and Content">
    <p:spTree>
      <p:nvGrpSpPr>
        <p:cNvPr id="1" name="Shape 266"/>
        <p:cNvGrpSpPr/>
        <p:nvPr/>
      </p:nvGrpSpPr>
      <p:grpSpPr>
        <a:xfrm>
          <a:off x="0" y="0"/>
          <a:ext cx="0" cy="0"/>
          <a:chOff x="0" y="0"/>
          <a:chExt cx="0" cy="0"/>
        </a:xfrm>
      </p:grpSpPr>
      <p:sp>
        <p:nvSpPr>
          <p:cNvPr id="267" name="Google Shape;267;p64"/>
          <p:cNvSpPr/>
          <p:nvPr/>
        </p:nvSpPr>
        <p:spPr>
          <a:xfrm flipH="1">
            <a:off x="-4" y="-1"/>
            <a:ext cx="9144000" cy="1700100"/>
          </a:xfrm>
          <a:prstGeom prst="rect">
            <a:avLst/>
          </a:prstGeom>
          <a:solidFill>
            <a:srgbClr val="3371E7"/>
          </a:soli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Poppins Medium"/>
              <a:ea typeface="Poppins Medium"/>
              <a:cs typeface="Poppins Medium"/>
              <a:sym typeface="Poppins Medium"/>
            </a:endParaRPr>
          </a:p>
        </p:txBody>
      </p:sp>
      <p:cxnSp>
        <p:nvCxnSpPr>
          <p:cNvPr id="268" name="Google Shape;268;p64"/>
          <p:cNvCxnSpPr/>
          <p:nvPr/>
        </p:nvCxnSpPr>
        <p:spPr>
          <a:xfrm rot="10800000">
            <a:off x="7643802" y="-82959"/>
            <a:ext cx="727800" cy="2565000"/>
          </a:xfrm>
          <a:prstGeom prst="straightConnector1">
            <a:avLst/>
          </a:prstGeom>
          <a:noFill/>
          <a:ln w="9525" cap="flat" cmpd="sng">
            <a:solidFill>
              <a:schemeClr val="lt1"/>
            </a:solidFill>
            <a:prstDash val="solid"/>
            <a:miter lim="8000"/>
            <a:headEnd type="none" w="sm" len="sm"/>
            <a:tailEnd type="none" w="sm" len="sm"/>
          </a:ln>
        </p:spPr>
      </p:cxnSp>
      <p:cxnSp>
        <p:nvCxnSpPr>
          <p:cNvPr id="269" name="Google Shape;269;p64"/>
          <p:cNvCxnSpPr/>
          <p:nvPr/>
        </p:nvCxnSpPr>
        <p:spPr>
          <a:xfrm rot="10800000">
            <a:off x="518988" y="1700313"/>
            <a:ext cx="874200" cy="2868000"/>
          </a:xfrm>
          <a:prstGeom prst="straightConnector1">
            <a:avLst/>
          </a:prstGeom>
          <a:noFill/>
          <a:ln w="9525" cap="flat" cmpd="sng">
            <a:solidFill>
              <a:srgbClr val="3371E7"/>
            </a:solidFill>
            <a:prstDash val="solid"/>
            <a:miter lim="8000"/>
            <a:headEnd type="none" w="sm" len="sm"/>
            <a:tailEnd type="none" w="sm" len="sm"/>
          </a:ln>
        </p:spPr>
      </p:cxnSp>
      <p:cxnSp>
        <p:nvCxnSpPr>
          <p:cNvPr id="270" name="Google Shape;270;p64"/>
          <p:cNvCxnSpPr/>
          <p:nvPr/>
        </p:nvCxnSpPr>
        <p:spPr>
          <a:xfrm rot="10800000">
            <a:off x="8143913" y="1700100"/>
            <a:ext cx="995700" cy="3443400"/>
          </a:xfrm>
          <a:prstGeom prst="straightConnector1">
            <a:avLst/>
          </a:prstGeom>
          <a:noFill/>
          <a:ln w="9525" cap="flat" cmpd="sng">
            <a:solidFill>
              <a:srgbClr val="3371E7"/>
            </a:solidFill>
            <a:prstDash val="solid"/>
            <a:miter lim="8000"/>
            <a:headEnd type="none" w="sm" len="sm"/>
            <a:tailEnd type="none" w="sm" len="sm"/>
          </a:ln>
        </p:spPr>
      </p:cxnSp>
      <p:sp>
        <p:nvSpPr>
          <p:cNvPr id="271" name="Google Shape;271;p64"/>
          <p:cNvSpPr txBox="1">
            <a:spLocks noGrp="1"/>
          </p:cNvSpPr>
          <p:nvPr>
            <p:ph type="ctrTitle"/>
          </p:nvPr>
        </p:nvSpPr>
        <p:spPr>
          <a:xfrm>
            <a:off x="1268730" y="555498"/>
            <a:ext cx="6378000" cy="898500"/>
          </a:xfrm>
          <a:prstGeom prst="rect">
            <a:avLst/>
          </a:prstGeom>
          <a:noFill/>
          <a:ln>
            <a:noFill/>
          </a:ln>
        </p:spPr>
        <p:txBody>
          <a:bodyPr spcFirstLastPara="1" wrap="square" lIns="68575" tIns="34275" rIns="68575" bIns="34275" anchor="b" anchorCtr="0">
            <a:noAutofit/>
          </a:bodyPr>
          <a:lstStyle>
            <a:lvl1pPr lvl="0" algn="ctr">
              <a:lnSpc>
                <a:spcPct val="90000"/>
              </a:lnSpc>
              <a:spcBef>
                <a:spcPts val="0"/>
              </a:spcBef>
              <a:spcAft>
                <a:spcPts val="0"/>
              </a:spcAft>
              <a:buClr>
                <a:schemeClr val="lt1"/>
              </a:buClr>
              <a:buSzPts val="2400"/>
              <a:buFont typeface="Arial"/>
              <a:buNone/>
              <a:defRPr sz="2400" cap="none">
                <a:solidFill>
                  <a:schemeClr val="lt1"/>
                </a:solidFill>
                <a:latin typeface="Arial"/>
                <a:ea typeface="Arial"/>
                <a:cs typeface="Arial"/>
                <a:sym typeface="Arial"/>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a:endParaRPr/>
          </a:p>
        </p:txBody>
      </p:sp>
      <p:sp>
        <p:nvSpPr>
          <p:cNvPr id="272" name="Google Shape;272;p64"/>
          <p:cNvSpPr txBox="1">
            <a:spLocks noGrp="1"/>
          </p:cNvSpPr>
          <p:nvPr>
            <p:ph type="body" idx="1"/>
          </p:nvPr>
        </p:nvSpPr>
        <p:spPr>
          <a:xfrm>
            <a:off x="1371600" y="2009394"/>
            <a:ext cx="6398700" cy="2393700"/>
          </a:xfrm>
          <a:prstGeom prst="rect">
            <a:avLst/>
          </a:prstGeom>
          <a:noFill/>
          <a:ln>
            <a:noFill/>
          </a:ln>
        </p:spPr>
        <p:txBody>
          <a:bodyPr spcFirstLastPara="1" wrap="square" lIns="68575" tIns="34275" rIns="68575" bIns="34275" anchor="t" anchorCtr="0">
            <a:normAutofit/>
          </a:bodyPr>
          <a:lstStyle>
            <a:lvl1pPr marL="457200" lvl="0" indent="-228600" algn="ctr">
              <a:lnSpc>
                <a:spcPct val="100000"/>
              </a:lnSpc>
              <a:spcBef>
                <a:spcPts val="800"/>
              </a:spcBef>
              <a:spcAft>
                <a:spcPts val="0"/>
              </a:spcAft>
              <a:buClr>
                <a:schemeClr val="dk1"/>
              </a:buClr>
              <a:buSzPts val="1800"/>
              <a:buNone/>
              <a:defRPr sz="1800" b="0" i="0" cap="none">
                <a:solidFill>
                  <a:schemeClr val="dk1"/>
                </a:solidFill>
              </a:defRPr>
            </a:lvl1pPr>
            <a:lvl2pPr marL="914400" lvl="1" indent="-228600" algn="ctr">
              <a:lnSpc>
                <a:spcPct val="100000"/>
              </a:lnSpc>
              <a:spcBef>
                <a:spcPts val="800"/>
              </a:spcBef>
              <a:spcAft>
                <a:spcPts val="0"/>
              </a:spcAft>
              <a:buClr>
                <a:schemeClr val="dk1"/>
              </a:buClr>
              <a:buSzPts val="1400"/>
              <a:buNone/>
              <a:defRPr sz="1400">
                <a:solidFill>
                  <a:schemeClr val="dk1"/>
                </a:solidFill>
              </a:defRPr>
            </a:lvl2pPr>
            <a:lvl3pPr marL="1371600" lvl="2" indent="-317500" algn="l">
              <a:lnSpc>
                <a:spcPct val="100000"/>
              </a:lnSpc>
              <a:spcBef>
                <a:spcPts val="800"/>
              </a:spcBef>
              <a:spcAft>
                <a:spcPts val="0"/>
              </a:spcAft>
              <a:buClr>
                <a:schemeClr val="dk1"/>
              </a:buClr>
              <a:buSzPts val="1400"/>
              <a:buChar char="•"/>
              <a:defRPr sz="1400">
                <a:solidFill>
                  <a:schemeClr val="dk1"/>
                </a:solidFill>
              </a:defRPr>
            </a:lvl3pPr>
            <a:lvl4pPr marL="1828800" lvl="3" indent="-304800" algn="l">
              <a:lnSpc>
                <a:spcPct val="100000"/>
              </a:lnSpc>
              <a:spcBef>
                <a:spcPts val="400"/>
              </a:spcBef>
              <a:spcAft>
                <a:spcPts val="0"/>
              </a:spcAft>
              <a:buClr>
                <a:schemeClr val="dk1"/>
              </a:buClr>
              <a:buSzPts val="1200"/>
              <a:buChar char="•"/>
              <a:defRPr sz="1200">
                <a:solidFill>
                  <a:schemeClr val="dk1"/>
                </a:solidFill>
              </a:defRPr>
            </a:lvl4pPr>
            <a:lvl5pPr marL="2286000" lvl="4" indent="-304800" algn="l">
              <a:lnSpc>
                <a:spcPct val="100000"/>
              </a:lnSpc>
              <a:spcBef>
                <a:spcPts val="400"/>
              </a:spcBef>
              <a:spcAft>
                <a:spcPts val="0"/>
              </a:spcAft>
              <a:buClr>
                <a:schemeClr val="dk1"/>
              </a:buClr>
              <a:buSzPts val="1200"/>
              <a:buChar char="•"/>
              <a:defRPr sz="1200">
                <a:solidFill>
                  <a:schemeClr val="dk1"/>
                </a:solidFill>
              </a:defRPr>
            </a:lvl5pPr>
            <a:lvl6pPr marL="2743200" lvl="5" indent="-317500" algn="l">
              <a:lnSpc>
                <a:spcPct val="90000"/>
              </a:lnSpc>
              <a:spcBef>
                <a:spcPts val="400"/>
              </a:spcBef>
              <a:spcAft>
                <a:spcPts val="0"/>
              </a:spcAft>
              <a:buClr>
                <a:schemeClr val="dk1"/>
              </a:buClr>
              <a:buSzPts val="1400"/>
              <a:buChar char="•"/>
              <a:defRPr/>
            </a:lvl6pPr>
            <a:lvl7pPr marL="3200400" lvl="6" indent="-317500" algn="l">
              <a:lnSpc>
                <a:spcPct val="90000"/>
              </a:lnSpc>
              <a:spcBef>
                <a:spcPts val="400"/>
              </a:spcBef>
              <a:spcAft>
                <a:spcPts val="0"/>
              </a:spcAft>
              <a:buClr>
                <a:schemeClr val="dk1"/>
              </a:buClr>
              <a:buSzPts val="1400"/>
              <a:buChar char="•"/>
              <a:defRPr/>
            </a:lvl7pPr>
            <a:lvl8pPr marL="3657600" lvl="7" indent="-317500" algn="l">
              <a:lnSpc>
                <a:spcPct val="90000"/>
              </a:lnSpc>
              <a:spcBef>
                <a:spcPts val="400"/>
              </a:spcBef>
              <a:spcAft>
                <a:spcPts val="0"/>
              </a:spcAft>
              <a:buClr>
                <a:schemeClr val="dk1"/>
              </a:buClr>
              <a:buSzPts val="1400"/>
              <a:buChar char="•"/>
              <a:defRPr/>
            </a:lvl8pPr>
            <a:lvl9pPr marL="4114800" lvl="8" indent="-317500" algn="l">
              <a:lnSpc>
                <a:spcPct val="90000"/>
              </a:lnSpc>
              <a:spcBef>
                <a:spcPts val="400"/>
              </a:spcBef>
              <a:spcAft>
                <a:spcPts val="0"/>
              </a:spcAft>
              <a:buClr>
                <a:schemeClr val="dk1"/>
              </a:buClr>
              <a:buSzPts val="1400"/>
              <a:buChar char="•"/>
              <a:defRPr/>
            </a:lvl9pPr>
          </a:lstStyle>
          <a:p>
            <a:endParaRPr/>
          </a:p>
        </p:txBody>
      </p:sp>
      <p:sp>
        <p:nvSpPr>
          <p:cNvPr id="273" name="Google Shape;273;p64"/>
          <p:cNvSpPr txBox="1">
            <a:spLocks noGrp="1"/>
          </p:cNvSpPr>
          <p:nvPr>
            <p:ph type="dt" idx="10"/>
          </p:nvPr>
        </p:nvSpPr>
        <p:spPr>
          <a:xfrm>
            <a:off x="285750" y="4580387"/>
            <a:ext cx="1298100" cy="273900"/>
          </a:xfrm>
          <a:prstGeom prst="rect">
            <a:avLst/>
          </a:prstGeom>
          <a:noFill/>
          <a:ln>
            <a:noFill/>
          </a:ln>
        </p:spPr>
        <p:txBody>
          <a:bodyPr spcFirstLastPara="1" wrap="square" lIns="68575" tIns="34275" rIns="68575" bIns="34275" anchor="ctr" anchorCtr="0">
            <a:noAutofit/>
          </a:bodyPr>
          <a:lstStyle>
            <a:lvl1pPr lvl="0" algn="l">
              <a:lnSpc>
                <a:spcPct val="100000"/>
              </a:lnSpc>
              <a:spcBef>
                <a:spcPts val="0"/>
              </a:spcBef>
              <a:spcAft>
                <a:spcPts val="0"/>
              </a:spcAft>
              <a:buSzPts val="1100"/>
              <a:buNone/>
              <a:defRPr sz="800">
                <a:solidFill>
                  <a:schemeClr val="dk1"/>
                </a:solidFill>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a:endParaRPr/>
          </a:p>
        </p:txBody>
      </p:sp>
      <p:sp>
        <p:nvSpPr>
          <p:cNvPr id="274" name="Google Shape;274;p64"/>
          <p:cNvSpPr txBox="1">
            <a:spLocks noGrp="1"/>
          </p:cNvSpPr>
          <p:nvPr>
            <p:ph type="sldNum" idx="12"/>
          </p:nvPr>
        </p:nvSpPr>
        <p:spPr>
          <a:xfrm>
            <a:off x="7703507" y="4580386"/>
            <a:ext cx="11547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800"/>
              <a:buFont typeface="Arial"/>
              <a:buNone/>
              <a:defRPr sz="800" b="0" i="0" u="none" strike="noStrike" cap="none">
                <a:solidFill>
                  <a:schemeClr val="dk1"/>
                </a:solidFill>
                <a:latin typeface="Poppins"/>
                <a:ea typeface="Poppins"/>
                <a:cs typeface="Poppins"/>
                <a:sym typeface="Poppins"/>
              </a:defRPr>
            </a:lvl1pPr>
            <a:lvl2pPr marL="0" marR="0" lvl="1" indent="0" algn="r">
              <a:lnSpc>
                <a:spcPct val="100000"/>
              </a:lnSpc>
              <a:spcBef>
                <a:spcPts val="0"/>
              </a:spcBef>
              <a:spcAft>
                <a:spcPts val="0"/>
              </a:spcAft>
              <a:buClr>
                <a:srgbClr val="000000"/>
              </a:buClr>
              <a:buSzPts val="800"/>
              <a:buFont typeface="Arial"/>
              <a:buNone/>
              <a:defRPr sz="800" b="0" i="0" u="none" strike="noStrike" cap="none">
                <a:solidFill>
                  <a:schemeClr val="dk1"/>
                </a:solidFill>
                <a:latin typeface="Poppins"/>
                <a:ea typeface="Poppins"/>
                <a:cs typeface="Poppins"/>
                <a:sym typeface="Poppins"/>
              </a:defRPr>
            </a:lvl2pPr>
            <a:lvl3pPr marL="0" marR="0" lvl="2" indent="0" algn="r">
              <a:lnSpc>
                <a:spcPct val="100000"/>
              </a:lnSpc>
              <a:spcBef>
                <a:spcPts val="0"/>
              </a:spcBef>
              <a:spcAft>
                <a:spcPts val="0"/>
              </a:spcAft>
              <a:buClr>
                <a:srgbClr val="000000"/>
              </a:buClr>
              <a:buSzPts val="800"/>
              <a:buFont typeface="Arial"/>
              <a:buNone/>
              <a:defRPr sz="800" b="0" i="0" u="none" strike="noStrike" cap="none">
                <a:solidFill>
                  <a:schemeClr val="dk1"/>
                </a:solidFill>
                <a:latin typeface="Poppins"/>
                <a:ea typeface="Poppins"/>
                <a:cs typeface="Poppins"/>
                <a:sym typeface="Poppins"/>
              </a:defRPr>
            </a:lvl3pPr>
            <a:lvl4pPr marL="0" marR="0" lvl="3" indent="0" algn="r">
              <a:lnSpc>
                <a:spcPct val="100000"/>
              </a:lnSpc>
              <a:spcBef>
                <a:spcPts val="0"/>
              </a:spcBef>
              <a:spcAft>
                <a:spcPts val="0"/>
              </a:spcAft>
              <a:buClr>
                <a:srgbClr val="000000"/>
              </a:buClr>
              <a:buSzPts val="800"/>
              <a:buFont typeface="Arial"/>
              <a:buNone/>
              <a:defRPr sz="800" b="0" i="0" u="none" strike="noStrike" cap="none">
                <a:solidFill>
                  <a:schemeClr val="dk1"/>
                </a:solidFill>
                <a:latin typeface="Poppins"/>
                <a:ea typeface="Poppins"/>
                <a:cs typeface="Poppins"/>
                <a:sym typeface="Poppins"/>
              </a:defRPr>
            </a:lvl4pPr>
            <a:lvl5pPr marL="0" marR="0" lvl="4" indent="0" algn="r">
              <a:lnSpc>
                <a:spcPct val="100000"/>
              </a:lnSpc>
              <a:spcBef>
                <a:spcPts val="0"/>
              </a:spcBef>
              <a:spcAft>
                <a:spcPts val="0"/>
              </a:spcAft>
              <a:buClr>
                <a:srgbClr val="000000"/>
              </a:buClr>
              <a:buSzPts val="800"/>
              <a:buFont typeface="Arial"/>
              <a:buNone/>
              <a:defRPr sz="800" b="0" i="0" u="none" strike="noStrike" cap="none">
                <a:solidFill>
                  <a:schemeClr val="dk1"/>
                </a:solidFill>
                <a:latin typeface="Poppins"/>
                <a:ea typeface="Poppins"/>
                <a:cs typeface="Poppins"/>
                <a:sym typeface="Poppins"/>
              </a:defRPr>
            </a:lvl5pPr>
            <a:lvl6pPr marL="0" marR="0" lvl="5" indent="0" algn="r">
              <a:lnSpc>
                <a:spcPct val="100000"/>
              </a:lnSpc>
              <a:spcBef>
                <a:spcPts val="0"/>
              </a:spcBef>
              <a:spcAft>
                <a:spcPts val="0"/>
              </a:spcAft>
              <a:buClr>
                <a:srgbClr val="000000"/>
              </a:buClr>
              <a:buSzPts val="800"/>
              <a:buFont typeface="Arial"/>
              <a:buNone/>
              <a:defRPr sz="800" b="0" i="0" u="none" strike="noStrike" cap="none">
                <a:solidFill>
                  <a:schemeClr val="dk1"/>
                </a:solidFill>
                <a:latin typeface="Poppins"/>
                <a:ea typeface="Poppins"/>
                <a:cs typeface="Poppins"/>
                <a:sym typeface="Poppins"/>
              </a:defRPr>
            </a:lvl6pPr>
            <a:lvl7pPr marL="0" marR="0" lvl="6" indent="0" algn="r">
              <a:lnSpc>
                <a:spcPct val="100000"/>
              </a:lnSpc>
              <a:spcBef>
                <a:spcPts val="0"/>
              </a:spcBef>
              <a:spcAft>
                <a:spcPts val="0"/>
              </a:spcAft>
              <a:buClr>
                <a:srgbClr val="000000"/>
              </a:buClr>
              <a:buSzPts val="800"/>
              <a:buFont typeface="Arial"/>
              <a:buNone/>
              <a:defRPr sz="800" b="0" i="0" u="none" strike="noStrike" cap="none">
                <a:solidFill>
                  <a:schemeClr val="dk1"/>
                </a:solidFill>
                <a:latin typeface="Poppins"/>
                <a:ea typeface="Poppins"/>
                <a:cs typeface="Poppins"/>
                <a:sym typeface="Poppins"/>
              </a:defRPr>
            </a:lvl7pPr>
            <a:lvl8pPr marL="0" marR="0" lvl="7" indent="0" algn="r">
              <a:lnSpc>
                <a:spcPct val="100000"/>
              </a:lnSpc>
              <a:spcBef>
                <a:spcPts val="0"/>
              </a:spcBef>
              <a:spcAft>
                <a:spcPts val="0"/>
              </a:spcAft>
              <a:buClr>
                <a:srgbClr val="000000"/>
              </a:buClr>
              <a:buSzPts val="800"/>
              <a:buFont typeface="Arial"/>
              <a:buNone/>
              <a:defRPr sz="800" b="0" i="0" u="none" strike="noStrike" cap="none">
                <a:solidFill>
                  <a:schemeClr val="dk1"/>
                </a:solidFill>
                <a:latin typeface="Poppins"/>
                <a:ea typeface="Poppins"/>
                <a:cs typeface="Poppins"/>
                <a:sym typeface="Poppins"/>
              </a:defRPr>
            </a:lvl8pPr>
            <a:lvl9pPr marL="0" marR="0" lvl="8" indent="0" algn="r">
              <a:lnSpc>
                <a:spcPct val="100000"/>
              </a:lnSpc>
              <a:spcBef>
                <a:spcPts val="0"/>
              </a:spcBef>
              <a:spcAft>
                <a:spcPts val="0"/>
              </a:spcAft>
              <a:buClr>
                <a:srgbClr val="000000"/>
              </a:buClr>
              <a:buSzPts val="800"/>
              <a:buFont typeface="Arial"/>
              <a:buNone/>
              <a:defRPr sz="800" b="0" i="0" u="none" strike="noStrike" cap="none">
                <a:solidFill>
                  <a:schemeClr val="dk1"/>
                </a:solidFill>
                <a:latin typeface="Poppins"/>
                <a:ea typeface="Poppins"/>
                <a:cs typeface="Poppins"/>
                <a:sym typeface="Poppins"/>
              </a:defRPr>
            </a:lvl9pPr>
          </a:lstStyle>
          <a:p>
            <a:pPr marL="0" lvl="0" indent="0" algn="r" rtl="0">
              <a:spcBef>
                <a:spcPts val="0"/>
              </a:spcBef>
              <a:spcAft>
                <a:spcPts val="0"/>
              </a:spcAft>
              <a:buNone/>
            </a:pPr>
            <a:fld id="{00000000-1234-1234-1234-123412341234}" type="slidenum">
              <a:rPr lang="en"/>
              <a:t>‹#›</a:t>
            </a:fld>
            <a:endParaRPr/>
          </a:p>
        </p:txBody>
      </p:sp>
      <p:cxnSp>
        <p:nvCxnSpPr>
          <p:cNvPr id="275" name="Google Shape;275;p64"/>
          <p:cNvCxnSpPr/>
          <p:nvPr/>
        </p:nvCxnSpPr>
        <p:spPr>
          <a:xfrm rot="10800000">
            <a:off x="-22383" y="-82958"/>
            <a:ext cx="774000" cy="2565000"/>
          </a:xfrm>
          <a:prstGeom prst="straightConnector1">
            <a:avLst/>
          </a:prstGeom>
          <a:noFill/>
          <a:ln w="9525" cap="flat" cmpd="sng">
            <a:solidFill>
              <a:schemeClr val="lt1"/>
            </a:solidFill>
            <a:prstDash val="solid"/>
            <a:miter lim="8000"/>
            <a:headEnd type="none" w="sm" len="sm"/>
            <a:tailEnd type="none" w="sm" len="sm"/>
          </a:ln>
        </p:spPr>
      </p:cxn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matchingName="Title, content, and table">
  <p:cSld name="Title, content, and table">
    <p:spTree>
      <p:nvGrpSpPr>
        <p:cNvPr id="1" name="Shape 276"/>
        <p:cNvGrpSpPr/>
        <p:nvPr/>
      </p:nvGrpSpPr>
      <p:grpSpPr>
        <a:xfrm>
          <a:off x="0" y="0"/>
          <a:ext cx="0" cy="0"/>
          <a:chOff x="0" y="0"/>
          <a:chExt cx="0" cy="0"/>
        </a:xfrm>
      </p:grpSpPr>
      <p:cxnSp>
        <p:nvCxnSpPr>
          <p:cNvPr id="277" name="Google Shape;277;p65"/>
          <p:cNvCxnSpPr/>
          <p:nvPr/>
        </p:nvCxnSpPr>
        <p:spPr>
          <a:xfrm flipH="1">
            <a:off x="-28" y="0"/>
            <a:ext cx="755100" cy="2588700"/>
          </a:xfrm>
          <a:prstGeom prst="straightConnector1">
            <a:avLst/>
          </a:prstGeom>
          <a:noFill/>
          <a:ln w="9525" cap="flat" cmpd="sng">
            <a:solidFill>
              <a:srgbClr val="3371E7"/>
            </a:solidFill>
            <a:prstDash val="solid"/>
            <a:miter lim="8000"/>
            <a:headEnd type="none" w="sm" len="sm"/>
            <a:tailEnd type="none" w="sm" len="sm"/>
          </a:ln>
        </p:spPr>
      </p:cxnSp>
      <p:sp>
        <p:nvSpPr>
          <p:cNvPr id="278" name="Google Shape;278;p65"/>
          <p:cNvSpPr txBox="1">
            <a:spLocks noGrp="1"/>
          </p:cNvSpPr>
          <p:nvPr>
            <p:ph type="ctrTitle"/>
          </p:nvPr>
        </p:nvSpPr>
        <p:spPr>
          <a:xfrm>
            <a:off x="4958" y="618515"/>
            <a:ext cx="5365500" cy="1224000"/>
          </a:xfrm>
          <a:prstGeom prst="rect">
            <a:avLst/>
          </a:prstGeom>
          <a:solidFill>
            <a:srgbClr val="3371E7"/>
          </a:solidFill>
          <a:ln>
            <a:noFill/>
          </a:ln>
        </p:spPr>
        <p:txBody>
          <a:bodyPr spcFirstLastPara="1" wrap="square" lIns="685800" tIns="34275" rIns="0" bIns="34275" anchor="ctr" anchorCtr="0">
            <a:noAutofit/>
          </a:bodyPr>
          <a:lstStyle>
            <a:lvl1pPr lvl="0" algn="l">
              <a:lnSpc>
                <a:spcPct val="100000"/>
              </a:lnSpc>
              <a:spcBef>
                <a:spcPts val="0"/>
              </a:spcBef>
              <a:spcAft>
                <a:spcPts val="0"/>
              </a:spcAft>
              <a:buClr>
                <a:schemeClr val="lt1"/>
              </a:buClr>
              <a:buSzPts val="2400"/>
              <a:buFont typeface="Poppins Medium"/>
              <a:buNone/>
              <a:defRPr sz="2400" b="0" i="0" cap="none">
                <a:solidFill>
                  <a:schemeClr val="lt1"/>
                </a:solidFill>
                <a:latin typeface="Poppins Medium"/>
                <a:ea typeface="Poppins Medium"/>
                <a:cs typeface="Poppins Medium"/>
                <a:sym typeface="Poppins Medium"/>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a:endParaRPr/>
          </a:p>
        </p:txBody>
      </p:sp>
      <p:sp>
        <p:nvSpPr>
          <p:cNvPr id="279" name="Google Shape;279;p65"/>
          <p:cNvSpPr txBox="1">
            <a:spLocks noGrp="1"/>
          </p:cNvSpPr>
          <p:nvPr>
            <p:ph type="body" idx="1"/>
          </p:nvPr>
        </p:nvSpPr>
        <p:spPr>
          <a:xfrm>
            <a:off x="5966460" y="617220"/>
            <a:ext cx="2585400" cy="1227600"/>
          </a:xfrm>
          <a:prstGeom prst="rect">
            <a:avLst/>
          </a:prstGeom>
          <a:noFill/>
          <a:ln>
            <a:noFill/>
          </a:ln>
        </p:spPr>
        <p:txBody>
          <a:bodyPr spcFirstLastPara="1" wrap="square" lIns="68575" tIns="34275" rIns="68575" bIns="34275" anchor="t" anchorCtr="0">
            <a:normAutofit/>
          </a:bodyPr>
          <a:lstStyle>
            <a:lvl1pPr marL="457200" lvl="0" indent="-228600" algn="l">
              <a:lnSpc>
                <a:spcPct val="90000"/>
              </a:lnSpc>
              <a:spcBef>
                <a:spcPts val="800"/>
              </a:spcBef>
              <a:spcAft>
                <a:spcPts val="0"/>
              </a:spcAft>
              <a:buClr>
                <a:schemeClr val="dk1"/>
              </a:buClr>
              <a:buSzPts val="1400"/>
              <a:buNone/>
              <a:defRPr sz="1400" b="0" i="0" cap="none">
                <a:solidFill>
                  <a:schemeClr val="dk1"/>
                </a:solidFill>
                <a:latin typeface="Poppins"/>
                <a:ea typeface="Poppins"/>
                <a:cs typeface="Poppins"/>
                <a:sym typeface="Poppins"/>
              </a:defRPr>
            </a:lvl1pPr>
            <a:lvl2pPr marL="914400" lvl="1" indent="-228600" algn="l">
              <a:lnSpc>
                <a:spcPct val="90000"/>
              </a:lnSpc>
              <a:spcBef>
                <a:spcPts val="800"/>
              </a:spcBef>
              <a:spcAft>
                <a:spcPts val="0"/>
              </a:spcAft>
              <a:buClr>
                <a:schemeClr val="dk1"/>
              </a:buClr>
              <a:buSzPts val="1400"/>
              <a:buNone/>
              <a:defRPr sz="1400" b="0" i="0">
                <a:solidFill>
                  <a:schemeClr val="dk1"/>
                </a:solidFill>
                <a:latin typeface="Poppins"/>
                <a:ea typeface="Poppins"/>
                <a:cs typeface="Poppins"/>
                <a:sym typeface="Poppins"/>
              </a:defRPr>
            </a:lvl2pPr>
            <a:lvl3pPr marL="1371600" lvl="2" indent="-317500" algn="l">
              <a:lnSpc>
                <a:spcPct val="90000"/>
              </a:lnSpc>
              <a:spcBef>
                <a:spcPts val="800"/>
              </a:spcBef>
              <a:spcAft>
                <a:spcPts val="0"/>
              </a:spcAft>
              <a:buClr>
                <a:schemeClr val="dk1"/>
              </a:buClr>
              <a:buSzPts val="1400"/>
              <a:buChar char="•"/>
              <a:defRPr sz="1400" b="0" i="0">
                <a:solidFill>
                  <a:schemeClr val="dk1"/>
                </a:solidFill>
                <a:latin typeface="Poppins"/>
                <a:ea typeface="Poppins"/>
                <a:cs typeface="Poppins"/>
                <a:sym typeface="Poppins"/>
              </a:defRPr>
            </a:lvl3pPr>
            <a:lvl4pPr marL="1828800" lvl="3" indent="-304800" algn="l">
              <a:lnSpc>
                <a:spcPct val="100000"/>
              </a:lnSpc>
              <a:spcBef>
                <a:spcPts val="400"/>
              </a:spcBef>
              <a:spcAft>
                <a:spcPts val="0"/>
              </a:spcAft>
              <a:buClr>
                <a:schemeClr val="dk1"/>
              </a:buClr>
              <a:buSzPts val="1200"/>
              <a:buChar char="•"/>
              <a:defRPr sz="1200">
                <a:solidFill>
                  <a:schemeClr val="dk1"/>
                </a:solidFill>
              </a:defRPr>
            </a:lvl4pPr>
            <a:lvl5pPr marL="2286000" lvl="4" indent="-304800" algn="l">
              <a:lnSpc>
                <a:spcPct val="100000"/>
              </a:lnSpc>
              <a:spcBef>
                <a:spcPts val="400"/>
              </a:spcBef>
              <a:spcAft>
                <a:spcPts val="0"/>
              </a:spcAft>
              <a:buClr>
                <a:schemeClr val="dk1"/>
              </a:buClr>
              <a:buSzPts val="1200"/>
              <a:buChar char="•"/>
              <a:defRPr sz="1200">
                <a:solidFill>
                  <a:schemeClr val="dk1"/>
                </a:solidFill>
              </a:defRPr>
            </a:lvl5pPr>
            <a:lvl6pPr marL="2743200" lvl="5" indent="-317500" algn="l">
              <a:lnSpc>
                <a:spcPct val="90000"/>
              </a:lnSpc>
              <a:spcBef>
                <a:spcPts val="400"/>
              </a:spcBef>
              <a:spcAft>
                <a:spcPts val="0"/>
              </a:spcAft>
              <a:buClr>
                <a:schemeClr val="dk1"/>
              </a:buClr>
              <a:buSzPts val="1400"/>
              <a:buChar char="•"/>
              <a:defRPr/>
            </a:lvl6pPr>
            <a:lvl7pPr marL="3200400" lvl="6" indent="-317500" algn="l">
              <a:lnSpc>
                <a:spcPct val="90000"/>
              </a:lnSpc>
              <a:spcBef>
                <a:spcPts val="400"/>
              </a:spcBef>
              <a:spcAft>
                <a:spcPts val="0"/>
              </a:spcAft>
              <a:buClr>
                <a:schemeClr val="dk1"/>
              </a:buClr>
              <a:buSzPts val="1400"/>
              <a:buChar char="•"/>
              <a:defRPr/>
            </a:lvl7pPr>
            <a:lvl8pPr marL="3657600" lvl="7" indent="-317500" algn="l">
              <a:lnSpc>
                <a:spcPct val="90000"/>
              </a:lnSpc>
              <a:spcBef>
                <a:spcPts val="400"/>
              </a:spcBef>
              <a:spcAft>
                <a:spcPts val="0"/>
              </a:spcAft>
              <a:buClr>
                <a:schemeClr val="dk1"/>
              </a:buClr>
              <a:buSzPts val="1400"/>
              <a:buChar char="•"/>
              <a:defRPr/>
            </a:lvl8pPr>
            <a:lvl9pPr marL="4114800" lvl="8" indent="-317500" algn="l">
              <a:lnSpc>
                <a:spcPct val="90000"/>
              </a:lnSpc>
              <a:spcBef>
                <a:spcPts val="400"/>
              </a:spcBef>
              <a:spcAft>
                <a:spcPts val="0"/>
              </a:spcAft>
              <a:buClr>
                <a:schemeClr val="dk1"/>
              </a:buClr>
              <a:buSzPts val="1400"/>
              <a:buChar char="•"/>
              <a:defRPr/>
            </a:lvl9pPr>
          </a:lstStyle>
          <a:p>
            <a:endParaRPr/>
          </a:p>
        </p:txBody>
      </p:sp>
      <p:sp>
        <p:nvSpPr>
          <p:cNvPr id="280" name="Google Shape;280;p65"/>
          <p:cNvSpPr txBox="1">
            <a:spLocks noGrp="1"/>
          </p:cNvSpPr>
          <p:nvPr>
            <p:ph type="body" idx="2"/>
          </p:nvPr>
        </p:nvSpPr>
        <p:spPr>
          <a:xfrm>
            <a:off x="480060" y="2125980"/>
            <a:ext cx="8222700" cy="2523900"/>
          </a:xfrm>
          <a:prstGeom prst="rect">
            <a:avLst/>
          </a:prstGeom>
          <a:noFill/>
          <a:ln>
            <a:noFill/>
          </a:ln>
        </p:spPr>
        <p:txBody>
          <a:bodyPr spcFirstLastPara="1" wrap="square" lIns="68575" tIns="34275" rIns="68575" bIns="34275" anchor="t" anchorCtr="0">
            <a:normAutofit/>
          </a:bodyPr>
          <a:lstStyle>
            <a:lvl1pPr marL="457200" lvl="0" indent="-228600" algn="l">
              <a:lnSpc>
                <a:spcPct val="100000"/>
              </a:lnSpc>
              <a:spcBef>
                <a:spcPts val="800"/>
              </a:spcBef>
              <a:spcAft>
                <a:spcPts val="0"/>
              </a:spcAft>
              <a:buClr>
                <a:schemeClr val="dk1"/>
              </a:buClr>
              <a:buSzPts val="1400"/>
              <a:buNone/>
              <a:defRPr sz="1400" b="0" i="0">
                <a:solidFill>
                  <a:schemeClr val="dk1"/>
                </a:solidFill>
                <a:latin typeface="Poppins"/>
                <a:ea typeface="Poppins"/>
                <a:cs typeface="Poppins"/>
                <a:sym typeface="Poppins"/>
              </a:defRPr>
            </a:lvl1pPr>
            <a:lvl2pPr marL="914400" lvl="1" indent="-317500" algn="l">
              <a:lnSpc>
                <a:spcPct val="100000"/>
              </a:lnSpc>
              <a:spcBef>
                <a:spcPts val="800"/>
              </a:spcBef>
              <a:spcAft>
                <a:spcPts val="0"/>
              </a:spcAft>
              <a:buClr>
                <a:schemeClr val="dk1"/>
              </a:buClr>
              <a:buSzPts val="1400"/>
              <a:buChar char="•"/>
              <a:defRPr sz="1400" b="0" i="0">
                <a:solidFill>
                  <a:schemeClr val="dk1"/>
                </a:solidFill>
                <a:latin typeface="Poppins"/>
                <a:ea typeface="Poppins"/>
                <a:cs typeface="Poppins"/>
                <a:sym typeface="Poppins"/>
              </a:defRPr>
            </a:lvl2pPr>
            <a:lvl3pPr marL="1371600" lvl="2" indent="-304800" algn="l">
              <a:lnSpc>
                <a:spcPct val="100000"/>
              </a:lnSpc>
              <a:spcBef>
                <a:spcPts val="400"/>
              </a:spcBef>
              <a:spcAft>
                <a:spcPts val="0"/>
              </a:spcAft>
              <a:buClr>
                <a:schemeClr val="dk1"/>
              </a:buClr>
              <a:buSzPts val="1200"/>
              <a:buChar char="•"/>
              <a:defRPr sz="1200" b="0" i="0">
                <a:solidFill>
                  <a:schemeClr val="dk1"/>
                </a:solidFill>
                <a:latin typeface="Poppins"/>
                <a:ea typeface="Poppins"/>
                <a:cs typeface="Poppins"/>
                <a:sym typeface="Poppins"/>
              </a:defRPr>
            </a:lvl3pPr>
            <a:lvl4pPr marL="1828800" lvl="3" indent="-304800" algn="l">
              <a:lnSpc>
                <a:spcPct val="100000"/>
              </a:lnSpc>
              <a:spcBef>
                <a:spcPts val="400"/>
              </a:spcBef>
              <a:spcAft>
                <a:spcPts val="0"/>
              </a:spcAft>
              <a:buClr>
                <a:schemeClr val="dk1"/>
              </a:buClr>
              <a:buSzPts val="1200"/>
              <a:buChar char="•"/>
              <a:defRPr sz="1200" b="0" i="0">
                <a:solidFill>
                  <a:schemeClr val="dk1"/>
                </a:solidFill>
                <a:latin typeface="Poppins"/>
                <a:ea typeface="Poppins"/>
                <a:cs typeface="Poppins"/>
                <a:sym typeface="Poppins"/>
              </a:defRPr>
            </a:lvl4pPr>
            <a:lvl5pPr marL="2286000" lvl="4" indent="-304800" algn="l">
              <a:lnSpc>
                <a:spcPct val="100000"/>
              </a:lnSpc>
              <a:spcBef>
                <a:spcPts val="400"/>
              </a:spcBef>
              <a:spcAft>
                <a:spcPts val="0"/>
              </a:spcAft>
              <a:buClr>
                <a:schemeClr val="dk1"/>
              </a:buClr>
              <a:buSzPts val="1200"/>
              <a:buChar char="•"/>
              <a:defRPr sz="1200" b="0" i="0">
                <a:solidFill>
                  <a:schemeClr val="dk1"/>
                </a:solidFill>
                <a:latin typeface="Poppins"/>
                <a:ea typeface="Poppins"/>
                <a:cs typeface="Poppins"/>
                <a:sym typeface="Poppins"/>
              </a:defRPr>
            </a:lvl5pPr>
            <a:lvl6pPr marL="2743200" lvl="5" indent="-317500" algn="l">
              <a:lnSpc>
                <a:spcPct val="90000"/>
              </a:lnSpc>
              <a:spcBef>
                <a:spcPts val="400"/>
              </a:spcBef>
              <a:spcAft>
                <a:spcPts val="0"/>
              </a:spcAft>
              <a:buClr>
                <a:schemeClr val="dk1"/>
              </a:buClr>
              <a:buSzPts val="1400"/>
              <a:buChar char="•"/>
              <a:defRPr/>
            </a:lvl6pPr>
            <a:lvl7pPr marL="3200400" lvl="6" indent="-317500" algn="l">
              <a:lnSpc>
                <a:spcPct val="90000"/>
              </a:lnSpc>
              <a:spcBef>
                <a:spcPts val="400"/>
              </a:spcBef>
              <a:spcAft>
                <a:spcPts val="0"/>
              </a:spcAft>
              <a:buClr>
                <a:schemeClr val="dk1"/>
              </a:buClr>
              <a:buSzPts val="1400"/>
              <a:buChar char="•"/>
              <a:defRPr/>
            </a:lvl7pPr>
            <a:lvl8pPr marL="3657600" lvl="7" indent="-317500" algn="l">
              <a:lnSpc>
                <a:spcPct val="90000"/>
              </a:lnSpc>
              <a:spcBef>
                <a:spcPts val="400"/>
              </a:spcBef>
              <a:spcAft>
                <a:spcPts val="0"/>
              </a:spcAft>
              <a:buClr>
                <a:schemeClr val="dk1"/>
              </a:buClr>
              <a:buSzPts val="1400"/>
              <a:buChar char="•"/>
              <a:defRPr/>
            </a:lvl8pPr>
            <a:lvl9pPr marL="4114800" lvl="8" indent="-317500" algn="l">
              <a:lnSpc>
                <a:spcPct val="90000"/>
              </a:lnSpc>
              <a:spcBef>
                <a:spcPts val="400"/>
              </a:spcBef>
              <a:spcAft>
                <a:spcPts val="0"/>
              </a:spcAft>
              <a:buClr>
                <a:schemeClr val="dk1"/>
              </a:buClr>
              <a:buSzPts val="1400"/>
              <a:buChar char="•"/>
              <a:defRPr/>
            </a:lvl9pPr>
          </a:lstStyle>
          <a:p>
            <a:endParaRPr/>
          </a:p>
        </p:txBody>
      </p:sp>
      <p:cxnSp>
        <p:nvCxnSpPr>
          <p:cNvPr id="281" name="Google Shape;281;p65"/>
          <p:cNvCxnSpPr/>
          <p:nvPr/>
        </p:nvCxnSpPr>
        <p:spPr>
          <a:xfrm flipH="1">
            <a:off x="7801943" y="559076"/>
            <a:ext cx="1337100" cy="4584300"/>
          </a:xfrm>
          <a:prstGeom prst="straightConnector1">
            <a:avLst/>
          </a:prstGeom>
          <a:noFill/>
          <a:ln w="9525" cap="flat" cmpd="sng">
            <a:solidFill>
              <a:srgbClr val="3371E7"/>
            </a:solidFill>
            <a:prstDash val="solid"/>
            <a:miter lim="8000"/>
            <a:headEnd type="none" w="sm" len="sm"/>
            <a:tailEnd type="none" w="sm" len="sm"/>
          </a:ln>
        </p:spPr>
      </p:cxnSp>
      <p:sp>
        <p:nvSpPr>
          <p:cNvPr id="282" name="Google Shape;282;p65"/>
          <p:cNvSpPr txBox="1">
            <a:spLocks noGrp="1"/>
          </p:cNvSpPr>
          <p:nvPr>
            <p:ph type="dt" idx="10"/>
          </p:nvPr>
        </p:nvSpPr>
        <p:spPr>
          <a:xfrm>
            <a:off x="285750" y="4580387"/>
            <a:ext cx="1298100" cy="273900"/>
          </a:xfrm>
          <a:prstGeom prst="rect">
            <a:avLst/>
          </a:prstGeom>
          <a:noFill/>
          <a:ln>
            <a:noFill/>
          </a:ln>
        </p:spPr>
        <p:txBody>
          <a:bodyPr spcFirstLastPara="1" wrap="square" lIns="68575" tIns="34275" rIns="68575" bIns="34275" anchor="ctr" anchorCtr="0">
            <a:noAutofit/>
          </a:bodyPr>
          <a:lstStyle>
            <a:lvl1pPr lvl="0" algn="l">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a:endParaRPr/>
          </a:p>
        </p:txBody>
      </p:sp>
      <p:sp>
        <p:nvSpPr>
          <p:cNvPr id="283" name="Google Shape;283;p65"/>
          <p:cNvSpPr txBox="1">
            <a:spLocks noGrp="1"/>
          </p:cNvSpPr>
          <p:nvPr>
            <p:ph type="sldNum" idx="12"/>
          </p:nvPr>
        </p:nvSpPr>
        <p:spPr>
          <a:xfrm>
            <a:off x="7703507" y="4580386"/>
            <a:ext cx="11547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800"/>
              <a:buFont typeface="Arial"/>
              <a:buNone/>
              <a:defRPr sz="800" b="0" i="0" u="none" strike="noStrike" cap="none">
                <a:solidFill>
                  <a:srgbClr val="3371E7"/>
                </a:solidFill>
                <a:latin typeface="Poppins"/>
                <a:ea typeface="Poppins"/>
                <a:cs typeface="Poppins"/>
                <a:sym typeface="Poppins"/>
              </a:defRPr>
            </a:lvl1pPr>
            <a:lvl2pPr marL="0" marR="0" lvl="1" indent="0" algn="r">
              <a:lnSpc>
                <a:spcPct val="100000"/>
              </a:lnSpc>
              <a:spcBef>
                <a:spcPts val="0"/>
              </a:spcBef>
              <a:spcAft>
                <a:spcPts val="0"/>
              </a:spcAft>
              <a:buClr>
                <a:srgbClr val="000000"/>
              </a:buClr>
              <a:buSzPts val="800"/>
              <a:buFont typeface="Arial"/>
              <a:buNone/>
              <a:defRPr sz="800" b="0" i="0" u="none" strike="noStrike" cap="none">
                <a:solidFill>
                  <a:srgbClr val="3371E7"/>
                </a:solidFill>
                <a:latin typeface="Poppins"/>
                <a:ea typeface="Poppins"/>
                <a:cs typeface="Poppins"/>
                <a:sym typeface="Poppins"/>
              </a:defRPr>
            </a:lvl2pPr>
            <a:lvl3pPr marL="0" marR="0" lvl="2" indent="0" algn="r">
              <a:lnSpc>
                <a:spcPct val="100000"/>
              </a:lnSpc>
              <a:spcBef>
                <a:spcPts val="0"/>
              </a:spcBef>
              <a:spcAft>
                <a:spcPts val="0"/>
              </a:spcAft>
              <a:buClr>
                <a:srgbClr val="000000"/>
              </a:buClr>
              <a:buSzPts val="800"/>
              <a:buFont typeface="Arial"/>
              <a:buNone/>
              <a:defRPr sz="800" b="0" i="0" u="none" strike="noStrike" cap="none">
                <a:solidFill>
                  <a:srgbClr val="3371E7"/>
                </a:solidFill>
                <a:latin typeface="Poppins"/>
                <a:ea typeface="Poppins"/>
                <a:cs typeface="Poppins"/>
                <a:sym typeface="Poppins"/>
              </a:defRPr>
            </a:lvl3pPr>
            <a:lvl4pPr marL="0" marR="0" lvl="3" indent="0" algn="r">
              <a:lnSpc>
                <a:spcPct val="100000"/>
              </a:lnSpc>
              <a:spcBef>
                <a:spcPts val="0"/>
              </a:spcBef>
              <a:spcAft>
                <a:spcPts val="0"/>
              </a:spcAft>
              <a:buClr>
                <a:srgbClr val="000000"/>
              </a:buClr>
              <a:buSzPts val="800"/>
              <a:buFont typeface="Arial"/>
              <a:buNone/>
              <a:defRPr sz="800" b="0" i="0" u="none" strike="noStrike" cap="none">
                <a:solidFill>
                  <a:srgbClr val="3371E7"/>
                </a:solidFill>
                <a:latin typeface="Poppins"/>
                <a:ea typeface="Poppins"/>
                <a:cs typeface="Poppins"/>
                <a:sym typeface="Poppins"/>
              </a:defRPr>
            </a:lvl4pPr>
            <a:lvl5pPr marL="0" marR="0" lvl="4" indent="0" algn="r">
              <a:lnSpc>
                <a:spcPct val="100000"/>
              </a:lnSpc>
              <a:spcBef>
                <a:spcPts val="0"/>
              </a:spcBef>
              <a:spcAft>
                <a:spcPts val="0"/>
              </a:spcAft>
              <a:buClr>
                <a:srgbClr val="000000"/>
              </a:buClr>
              <a:buSzPts val="800"/>
              <a:buFont typeface="Arial"/>
              <a:buNone/>
              <a:defRPr sz="800" b="0" i="0" u="none" strike="noStrike" cap="none">
                <a:solidFill>
                  <a:srgbClr val="3371E7"/>
                </a:solidFill>
                <a:latin typeface="Poppins"/>
                <a:ea typeface="Poppins"/>
                <a:cs typeface="Poppins"/>
                <a:sym typeface="Poppins"/>
              </a:defRPr>
            </a:lvl5pPr>
            <a:lvl6pPr marL="0" marR="0" lvl="5" indent="0" algn="r">
              <a:lnSpc>
                <a:spcPct val="100000"/>
              </a:lnSpc>
              <a:spcBef>
                <a:spcPts val="0"/>
              </a:spcBef>
              <a:spcAft>
                <a:spcPts val="0"/>
              </a:spcAft>
              <a:buClr>
                <a:srgbClr val="000000"/>
              </a:buClr>
              <a:buSzPts val="800"/>
              <a:buFont typeface="Arial"/>
              <a:buNone/>
              <a:defRPr sz="800" b="0" i="0" u="none" strike="noStrike" cap="none">
                <a:solidFill>
                  <a:srgbClr val="3371E7"/>
                </a:solidFill>
                <a:latin typeface="Poppins"/>
                <a:ea typeface="Poppins"/>
                <a:cs typeface="Poppins"/>
                <a:sym typeface="Poppins"/>
              </a:defRPr>
            </a:lvl6pPr>
            <a:lvl7pPr marL="0" marR="0" lvl="6" indent="0" algn="r">
              <a:lnSpc>
                <a:spcPct val="100000"/>
              </a:lnSpc>
              <a:spcBef>
                <a:spcPts val="0"/>
              </a:spcBef>
              <a:spcAft>
                <a:spcPts val="0"/>
              </a:spcAft>
              <a:buClr>
                <a:srgbClr val="000000"/>
              </a:buClr>
              <a:buSzPts val="800"/>
              <a:buFont typeface="Arial"/>
              <a:buNone/>
              <a:defRPr sz="800" b="0" i="0" u="none" strike="noStrike" cap="none">
                <a:solidFill>
                  <a:srgbClr val="3371E7"/>
                </a:solidFill>
                <a:latin typeface="Poppins"/>
                <a:ea typeface="Poppins"/>
                <a:cs typeface="Poppins"/>
                <a:sym typeface="Poppins"/>
              </a:defRPr>
            </a:lvl7pPr>
            <a:lvl8pPr marL="0" marR="0" lvl="7" indent="0" algn="r">
              <a:lnSpc>
                <a:spcPct val="100000"/>
              </a:lnSpc>
              <a:spcBef>
                <a:spcPts val="0"/>
              </a:spcBef>
              <a:spcAft>
                <a:spcPts val="0"/>
              </a:spcAft>
              <a:buClr>
                <a:srgbClr val="000000"/>
              </a:buClr>
              <a:buSzPts val="800"/>
              <a:buFont typeface="Arial"/>
              <a:buNone/>
              <a:defRPr sz="800" b="0" i="0" u="none" strike="noStrike" cap="none">
                <a:solidFill>
                  <a:srgbClr val="3371E7"/>
                </a:solidFill>
                <a:latin typeface="Poppins"/>
                <a:ea typeface="Poppins"/>
                <a:cs typeface="Poppins"/>
                <a:sym typeface="Poppins"/>
              </a:defRPr>
            </a:lvl8pPr>
            <a:lvl9pPr marL="0" marR="0" lvl="8" indent="0" algn="r">
              <a:lnSpc>
                <a:spcPct val="100000"/>
              </a:lnSpc>
              <a:spcBef>
                <a:spcPts val="0"/>
              </a:spcBef>
              <a:spcAft>
                <a:spcPts val="0"/>
              </a:spcAft>
              <a:buClr>
                <a:srgbClr val="000000"/>
              </a:buClr>
              <a:buSzPts val="800"/>
              <a:buFont typeface="Arial"/>
              <a:buNone/>
              <a:defRPr sz="800" b="0" i="0" u="none" strike="noStrike" cap="none">
                <a:solidFill>
                  <a:srgbClr val="3371E7"/>
                </a:solidFill>
                <a:latin typeface="Poppins"/>
                <a:ea typeface="Poppins"/>
                <a:cs typeface="Poppins"/>
                <a:sym typeface="Poppins"/>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matchingName="TItle and content 2">
  <p:cSld name="TItle and content 2">
    <p:spTree>
      <p:nvGrpSpPr>
        <p:cNvPr id="1" name="Shape 284"/>
        <p:cNvGrpSpPr/>
        <p:nvPr/>
      </p:nvGrpSpPr>
      <p:grpSpPr>
        <a:xfrm>
          <a:off x="0" y="0"/>
          <a:ext cx="0" cy="0"/>
          <a:chOff x="0" y="0"/>
          <a:chExt cx="0" cy="0"/>
        </a:xfrm>
      </p:grpSpPr>
      <p:cxnSp>
        <p:nvCxnSpPr>
          <p:cNvPr id="285" name="Google Shape;285;p66"/>
          <p:cNvCxnSpPr/>
          <p:nvPr/>
        </p:nvCxnSpPr>
        <p:spPr>
          <a:xfrm>
            <a:off x="8518982" y="-1"/>
            <a:ext cx="612000" cy="1993800"/>
          </a:xfrm>
          <a:prstGeom prst="straightConnector1">
            <a:avLst/>
          </a:prstGeom>
          <a:noFill/>
          <a:ln w="12700" cap="flat" cmpd="sng">
            <a:solidFill>
              <a:srgbClr val="3371E7"/>
            </a:solidFill>
            <a:prstDash val="solid"/>
            <a:miter lim="8000"/>
            <a:headEnd type="none" w="sm" len="sm"/>
            <a:tailEnd type="none" w="sm" len="sm"/>
          </a:ln>
        </p:spPr>
      </p:cxnSp>
      <p:sp>
        <p:nvSpPr>
          <p:cNvPr id="286" name="Google Shape;286;p66"/>
          <p:cNvSpPr txBox="1">
            <a:spLocks noGrp="1"/>
          </p:cNvSpPr>
          <p:nvPr>
            <p:ph type="title"/>
          </p:nvPr>
        </p:nvSpPr>
        <p:spPr>
          <a:xfrm>
            <a:off x="0" y="618513"/>
            <a:ext cx="8704200" cy="1230000"/>
          </a:xfrm>
          <a:prstGeom prst="rect">
            <a:avLst/>
          </a:prstGeom>
          <a:solidFill>
            <a:srgbClr val="3371E7"/>
          </a:solidFill>
          <a:ln>
            <a:noFill/>
          </a:ln>
        </p:spPr>
        <p:txBody>
          <a:bodyPr spcFirstLastPara="1" wrap="square" lIns="685800" tIns="34275" rIns="68575" bIns="34275" anchor="ctr" anchorCtr="0">
            <a:noAutofit/>
          </a:bodyPr>
          <a:lstStyle>
            <a:lvl1pPr lvl="0" algn="l">
              <a:lnSpc>
                <a:spcPct val="90000"/>
              </a:lnSpc>
              <a:spcBef>
                <a:spcPts val="0"/>
              </a:spcBef>
              <a:spcAft>
                <a:spcPts val="0"/>
              </a:spcAft>
              <a:buClr>
                <a:schemeClr val="lt1"/>
              </a:buClr>
              <a:buSzPts val="2400"/>
              <a:buFont typeface="Poppins Medium"/>
              <a:buNone/>
              <a:defRPr sz="2400" b="0" i="0" cap="none">
                <a:solidFill>
                  <a:schemeClr val="lt1"/>
                </a:solidFill>
                <a:latin typeface="Poppins Medium"/>
                <a:ea typeface="Poppins Medium"/>
                <a:cs typeface="Poppins Medium"/>
                <a:sym typeface="Poppins Medium"/>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a:endParaRPr/>
          </a:p>
        </p:txBody>
      </p:sp>
      <p:sp>
        <p:nvSpPr>
          <p:cNvPr id="287" name="Google Shape;287;p66"/>
          <p:cNvSpPr txBox="1">
            <a:spLocks noGrp="1"/>
          </p:cNvSpPr>
          <p:nvPr>
            <p:ph type="body" idx="1"/>
          </p:nvPr>
        </p:nvSpPr>
        <p:spPr>
          <a:xfrm>
            <a:off x="480060" y="2125980"/>
            <a:ext cx="8222700" cy="2523900"/>
          </a:xfrm>
          <a:prstGeom prst="rect">
            <a:avLst/>
          </a:prstGeom>
          <a:noFill/>
          <a:ln>
            <a:noFill/>
          </a:ln>
        </p:spPr>
        <p:txBody>
          <a:bodyPr spcFirstLastPara="1" wrap="square" lIns="68575" tIns="34275" rIns="68575" bIns="34275" anchor="t" anchorCtr="0">
            <a:normAutofit/>
          </a:bodyPr>
          <a:lstStyle>
            <a:lvl1pPr marL="457200" lvl="0" indent="-228600" algn="l">
              <a:lnSpc>
                <a:spcPct val="100000"/>
              </a:lnSpc>
              <a:spcBef>
                <a:spcPts val="800"/>
              </a:spcBef>
              <a:spcAft>
                <a:spcPts val="0"/>
              </a:spcAft>
              <a:buClr>
                <a:schemeClr val="dk1"/>
              </a:buClr>
              <a:buSzPts val="1400"/>
              <a:buNone/>
              <a:defRPr sz="1400" b="0" i="0">
                <a:solidFill>
                  <a:schemeClr val="dk1"/>
                </a:solidFill>
                <a:latin typeface="Poppins"/>
                <a:ea typeface="Poppins"/>
                <a:cs typeface="Poppins"/>
                <a:sym typeface="Poppins"/>
              </a:defRPr>
            </a:lvl1pPr>
            <a:lvl2pPr marL="914400" lvl="1" indent="-317500" algn="l">
              <a:lnSpc>
                <a:spcPct val="100000"/>
              </a:lnSpc>
              <a:spcBef>
                <a:spcPts val="800"/>
              </a:spcBef>
              <a:spcAft>
                <a:spcPts val="0"/>
              </a:spcAft>
              <a:buClr>
                <a:schemeClr val="dk1"/>
              </a:buClr>
              <a:buSzPts val="1400"/>
              <a:buChar char="•"/>
              <a:defRPr sz="1400" b="0" i="0">
                <a:solidFill>
                  <a:schemeClr val="dk1"/>
                </a:solidFill>
                <a:latin typeface="Poppins"/>
                <a:ea typeface="Poppins"/>
                <a:cs typeface="Poppins"/>
                <a:sym typeface="Poppins"/>
              </a:defRPr>
            </a:lvl2pPr>
            <a:lvl3pPr marL="1371600" lvl="2" indent="-304800" algn="l">
              <a:lnSpc>
                <a:spcPct val="100000"/>
              </a:lnSpc>
              <a:spcBef>
                <a:spcPts val="400"/>
              </a:spcBef>
              <a:spcAft>
                <a:spcPts val="0"/>
              </a:spcAft>
              <a:buClr>
                <a:schemeClr val="dk1"/>
              </a:buClr>
              <a:buSzPts val="1200"/>
              <a:buChar char="•"/>
              <a:defRPr sz="1200" b="0" i="0">
                <a:solidFill>
                  <a:schemeClr val="dk1"/>
                </a:solidFill>
                <a:latin typeface="Poppins"/>
                <a:ea typeface="Poppins"/>
                <a:cs typeface="Poppins"/>
                <a:sym typeface="Poppins"/>
              </a:defRPr>
            </a:lvl3pPr>
            <a:lvl4pPr marL="1828800" lvl="3" indent="-304800" algn="l">
              <a:lnSpc>
                <a:spcPct val="100000"/>
              </a:lnSpc>
              <a:spcBef>
                <a:spcPts val="400"/>
              </a:spcBef>
              <a:spcAft>
                <a:spcPts val="0"/>
              </a:spcAft>
              <a:buClr>
                <a:schemeClr val="dk1"/>
              </a:buClr>
              <a:buSzPts val="1200"/>
              <a:buChar char="•"/>
              <a:defRPr sz="1200" b="0" i="0">
                <a:solidFill>
                  <a:schemeClr val="dk1"/>
                </a:solidFill>
                <a:latin typeface="Poppins"/>
                <a:ea typeface="Poppins"/>
                <a:cs typeface="Poppins"/>
                <a:sym typeface="Poppins"/>
              </a:defRPr>
            </a:lvl4pPr>
            <a:lvl5pPr marL="2286000" lvl="4" indent="-304800" algn="l">
              <a:lnSpc>
                <a:spcPct val="100000"/>
              </a:lnSpc>
              <a:spcBef>
                <a:spcPts val="400"/>
              </a:spcBef>
              <a:spcAft>
                <a:spcPts val="0"/>
              </a:spcAft>
              <a:buClr>
                <a:schemeClr val="dk1"/>
              </a:buClr>
              <a:buSzPts val="1200"/>
              <a:buChar char="•"/>
              <a:defRPr sz="1200" b="0" i="0">
                <a:solidFill>
                  <a:schemeClr val="dk1"/>
                </a:solidFill>
                <a:latin typeface="Poppins"/>
                <a:ea typeface="Poppins"/>
                <a:cs typeface="Poppins"/>
                <a:sym typeface="Poppins"/>
              </a:defRPr>
            </a:lvl5pPr>
            <a:lvl6pPr marL="2743200" lvl="5" indent="-317500" algn="l">
              <a:lnSpc>
                <a:spcPct val="90000"/>
              </a:lnSpc>
              <a:spcBef>
                <a:spcPts val="400"/>
              </a:spcBef>
              <a:spcAft>
                <a:spcPts val="0"/>
              </a:spcAft>
              <a:buClr>
                <a:schemeClr val="dk1"/>
              </a:buClr>
              <a:buSzPts val="1400"/>
              <a:buChar char="•"/>
              <a:defRPr/>
            </a:lvl6pPr>
            <a:lvl7pPr marL="3200400" lvl="6" indent="-317500" algn="l">
              <a:lnSpc>
                <a:spcPct val="90000"/>
              </a:lnSpc>
              <a:spcBef>
                <a:spcPts val="400"/>
              </a:spcBef>
              <a:spcAft>
                <a:spcPts val="0"/>
              </a:spcAft>
              <a:buClr>
                <a:schemeClr val="dk1"/>
              </a:buClr>
              <a:buSzPts val="1400"/>
              <a:buChar char="•"/>
              <a:defRPr/>
            </a:lvl7pPr>
            <a:lvl8pPr marL="3657600" lvl="7" indent="-317500" algn="l">
              <a:lnSpc>
                <a:spcPct val="90000"/>
              </a:lnSpc>
              <a:spcBef>
                <a:spcPts val="400"/>
              </a:spcBef>
              <a:spcAft>
                <a:spcPts val="0"/>
              </a:spcAft>
              <a:buClr>
                <a:schemeClr val="dk1"/>
              </a:buClr>
              <a:buSzPts val="1400"/>
              <a:buChar char="•"/>
              <a:defRPr/>
            </a:lvl8pPr>
            <a:lvl9pPr marL="4114800" lvl="8" indent="-317500" algn="l">
              <a:lnSpc>
                <a:spcPct val="90000"/>
              </a:lnSpc>
              <a:spcBef>
                <a:spcPts val="400"/>
              </a:spcBef>
              <a:spcAft>
                <a:spcPts val="0"/>
              </a:spcAft>
              <a:buClr>
                <a:schemeClr val="dk1"/>
              </a:buClr>
              <a:buSzPts val="1400"/>
              <a:buChar char="•"/>
              <a:defRPr/>
            </a:lvl9pPr>
          </a:lstStyle>
          <a:p>
            <a:endParaRPr/>
          </a:p>
        </p:txBody>
      </p:sp>
      <p:sp>
        <p:nvSpPr>
          <p:cNvPr id="288" name="Google Shape;288;p66"/>
          <p:cNvSpPr txBox="1">
            <a:spLocks noGrp="1"/>
          </p:cNvSpPr>
          <p:nvPr>
            <p:ph type="dt" idx="10"/>
          </p:nvPr>
        </p:nvSpPr>
        <p:spPr>
          <a:xfrm>
            <a:off x="285750" y="4580387"/>
            <a:ext cx="1298100" cy="273900"/>
          </a:xfrm>
          <a:prstGeom prst="rect">
            <a:avLst/>
          </a:prstGeom>
          <a:noFill/>
          <a:ln>
            <a:noFill/>
          </a:ln>
        </p:spPr>
        <p:txBody>
          <a:bodyPr spcFirstLastPara="1" wrap="square" lIns="68575" tIns="34275" rIns="68575" bIns="34275" anchor="ctr" anchorCtr="0">
            <a:noAutofit/>
          </a:bodyPr>
          <a:lstStyle>
            <a:lvl1pPr lvl="0" algn="l">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a:endParaRPr/>
          </a:p>
        </p:txBody>
      </p:sp>
      <p:sp>
        <p:nvSpPr>
          <p:cNvPr id="289" name="Google Shape;289;p66"/>
          <p:cNvSpPr txBox="1">
            <a:spLocks noGrp="1"/>
          </p:cNvSpPr>
          <p:nvPr>
            <p:ph type="sldNum" idx="12"/>
          </p:nvPr>
        </p:nvSpPr>
        <p:spPr>
          <a:xfrm>
            <a:off x="7703507" y="4580386"/>
            <a:ext cx="11547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800"/>
              <a:buFont typeface="Arial"/>
              <a:buNone/>
              <a:defRPr sz="800" b="0" i="0" u="none" strike="noStrike" cap="none">
                <a:solidFill>
                  <a:srgbClr val="3371E7"/>
                </a:solidFill>
                <a:latin typeface="Poppins"/>
                <a:ea typeface="Poppins"/>
                <a:cs typeface="Poppins"/>
                <a:sym typeface="Poppins"/>
              </a:defRPr>
            </a:lvl1pPr>
            <a:lvl2pPr marL="0" marR="0" lvl="1" indent="0" algn="r">
              <a:lnSpc>
                <a:spcPct val="100000"/>
              </a:lnSpc>
              <a:spcBef>
                <a:spcPts val="0"/>
              </a:spcBef>
              <a:spcAft>
                <a:spcPts val="0"/>
              </a:spcAft>
              <a:buClr>
                <a:srgbClr val="000000"/>
              </a:buClr>
              <a:buSzPts val="800"/>
              <a:buFont typeface="Arial"/>
              <a:buNone/>
              <a:defRPr sz="800" b="0" i="0" u="none" strike="noStrike" cap="none">
                <a:solidFill>
                  <a:srgbClr val="3371E7"/>
                </a:solidFill>
                <a:latin typeface="Poppins"/>
                <a:ea typeface="Poppins"/>
                <a:cs typeface="Poppins"/>
                <a:sym typeface="Poppins"/>
              </a:defRPr>
            </a:lvl2pPr>
            <a:lvl3pPr marL="0" marR="0" lvl="2" indent="0" algn="r">
              <a:lnSpc>
                <a:spcPct val="100000"/>
              </a:lnSpc>
              <a:spcBef>
                <a:spcPts val="0"/>
              </a:spcBef>
              <a:spcAft>
                <a:spcPts val="0"/>
              </a:spcAft>
              <a:buClr>
                <a:srgbClr val="000000"/>
              </a:buClr>
              <a:buSzPts val="800"/>
              <a:buFont typeface="Arial"/>
              <a:buNone/>
              <a:defRPr sz="800" b="0" i="0" u="none" strike="noStrike" cap="none">
                <a:solidFill>
                  <a:srgbClr val="3371E7"/>
                </a:solidFill>
                <a:latin typeface="Poppins"/>
                <a:ea typeface="Poppins"/>
                <a:cs typeface="Poppins"/>
                <a:sym typeface="Poppins"/>
              </a:defRPr>
            </a:lvl3pPr>
            <a:lvl4pPr marL="0" marR="0" lvl="3" indent="0" algn="r">
              <a:lnSpc>
                <a:spcPct val="100000"/>
              </a:lnSpc>
              <a:spcBef>
                <a:spcPts val="0"/>
              </a:spcBef>
              <a:spcAft>
                <a:spcPts val="0"/>
              </a:spcAft>
              <a:buClr>
                <a:srgbClr val="000000"/>
              </a:buClr>
              <a:buSzPts val="800"/>
              <a:buFont typeface="Arial"/>
              <a:buNone/>
              <a:defRPr sz="800" b="0" i="0" u="none" strike="noStrike" cap="none">
                <a:solidFill>
                  <a:srgbClr val="3371E7"/>
                </a:solidFill>
                <a:latin typeface="Poppins"/>
                <a:ea typeface="Poppins"/>
                <a:cs typeface="Poppins"/>
                <a:sym typeface="Poppins"/>
              </a:defRPr>
            </a:lvl4pPr>
            <a:lvl5pPr marL="0" marR="0" lvl="4" indent="0" algn="r">
              <a:lnSpc>
                <a:spcPct val="100000"/>
              </a:lnSpc>
              <a:spcBef>
                <a:spcPts val="0"/>
              </a:spcBef>
              <a:spcAft>
                <a:spcPts val="0"/>
              </a:spcAft>
              <a:buClr>
                <a:srgbClr val="000000"/>
              </a:buClr>
              <a:buSzPts val="800"/>
              <a:buFont typeface="Arial"/>
              <a:buNone/>
              <a:defRPr sz="800" b="0" i="0" u="none" strike="noStrike" cap="none">
                <a:solidFill>
                  <a:srgbClr val="3371E7"/>
                </a:solidFill>
                <a:latin typeface="Poppins"/>
                <a:ea typeface="Poppins"/>
                <a:cs typeface="Poppins"/>
                <a:sym typeface="Poppins"/>
              </a:defRPr>
            </a:lvl5pPr>
            <a:lvl6pPr marL="0" marR="0" lvl="5" indent="0" algn="r">
              <a:lnSpc>
                <a:spcPct val="100000"/>
              </a:lnSpc>
              <a:spcBef>
                <a:spcPts val="0"/>
              </a:spcBef>
              <a:spcAft>
                <a:spcPts val="0"/>
              </a:spcAft>
              <a:buClr>
                <a:srgbClr val="000000"/>
              </a:buClr>
              <a:buSzPts val="800"/>
              <a:buFont typeface="Arial"/>
              <a:buNone/>
              <a:defRPr sz="800" b="0" i="0" u="none" strike="noStrike" cap="none">
                <a:solidFill>
                  <a:srgbClr val="3371E7"/>
                </a:solidFill>
                <a:latin typeface="Poppins"/>
                <a:ea typeface="Poppins"/>
                <a:cs typeface="Poppins"/>
                <a:sym typeface="Poppins"/>
              </a:defRPr>
            </a:lvl6pPr>
            <a:lvl7pPr marL="0" marR="0" lvl="6" indent="0" algn="r">
              <a:lnSpc>
                <a:spcPct val="100000"/>
              </a:lnSpc>
              <a:spcBef>
                <a:spcPts val="0"/>
              </a:spcBef>
              <a:spcAft>
                <a:spcPts val="0"/>
              </a:spcAft>
              <a:buClr>
                <a:srgbClr val="000000"/>
              </a:buClr>
              <a:buSzPts val="800"/>
              <a:buFont typeface="Arial"/>
              <a:buNone/>
              <a:defRPr sz="800" b="0" i="0" u="none" strike="noStrike" cap="none">
                <a:solidFill>
                  <a:srgbClr val="3371E7"/>
                </a:solidFill>
                <a:latin typeface="Poppins"/>
                <a:ea typeface="Poppins"/>
                <a:cs typeface="Poppins"/>
                <a:sym typeface="Poppins"/>
              </a:defRPr>
            </a:lvl7pPr>
            <a:lvl8pPr marL="0" marR="0" lvl="7" indent="0" algn="r">
              <a:lnSpc>
                <a:spcPct val="100000"/>
              </a:lnSpc>
              <a:spcBef>
                <a:spcPts val="0"/>
              </a:spcBef>
              <a:spcAft>
                <a:spcPts val="0"/>
              </a:spcAft>
              <a:buClr>
                <a:srgbClr val="000000"/>
              </a:buClr>
              <a:buSzPts val="800"/>
              <a:buFont typeface="Arial"/>
              <a:buNone/>
              <a:defRPr sz="800" b="0" i="0" u="none" strike="noStrike" cap="none">
                <a:solidFill>
                  <a:srgbClr val="3371E7"/>
                </a:solidFill>
                <a:latin typeface="Poppins"/>
                <a:ea typeface="Poppins"/>
                <a:cs typeface="Poppins"/>
                <a:sym typeface="Poppins"/>
              </a:defRPr>
            </a:lvl8pPr>
            <a:lvl9pPr marL="0" marR="0" lvl="8" indent="0" algn="r">
              <a:lnSpc>
                <a:spcPct val="100000"/>
              </a:lnSpc>
              <a:spcBef>
                <a:spcPts val="0"/>
              </a:spcBef>
              <a:spcAft>
                <a:spcPts val="0"/>
              </a:spcAft>
              <a:buClr>
                <a:srgbClr val="000000"/>
              </a:buClr>
              <a:buSzPts val="800"/>
              <a:buFont typeface="Arial"/>
              <a:buNone/>
              <a:defRPr sz="800" b="0" i="0" u="none" strike="noStrike" cap="none">
                <a:solidFill>
                  <a:srgbClr val="3371E7"/>
                </a:solidFill>
                <a:latin typeface="Poppins"/>
                <a:ea typeface="Poppins"/>
                <a:cs typeface="Poppins"/>
                <a:sym typeface="Poppins"/>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matchingName="Closing">
  <p:cSld name="Closing">
    <p:spTree>
      <p:nvGrpSpPr>
        <p:cNvPr id="1" name="Shape 290"/>
        <p:cNvGrpSpPr/>
        <p:nvPr/>
      </p:nvGrpSpPr>
      <p:grpSpPr>
        <a:xfrm>
          <a:off x="0" y="0"/>
          <a:ext cx="0" cy="0"/>
          <a:chOff x="0" y="0"/>
          <a:chExt cx="0" cy="0"/>
        </a:xfrm>
      </p:grpSpPr>
      <p:sp>
        <p:nvSpPr>
          <p:cNvPr id="291" name="Google Shape;291;p67"/>
          <p:cNvSpPr>
            <a:spLocks noGrp="1"/>
          </p:cNvSpPr>
          <p:nvPr>
            <p:ph type="pic" idx="2"/>
          </p:nvPr>
        </p:nvSpPr>
        <p:spPr>
          <a:xfrm>
            <a:off x="2764631" y="0"/>
            <a:ext cx="6379500" cy="5143500"/>
          </a:xfrm>
          <a:prstGeom prst="rect">
            <a:avLst/>
          </a:prstGeom>
          <a:noFill/>
          <a:ln>
            <a:noFill/>
          </a:ln>
        </p:spPr>
      </p:sp>
      <p:sp>
        <p:nvSpPr>
          <p:cNvPr id="292" name="Google Shape;292;p67"/>
          <p:cNvSpPr txBox="1">
            <a:spLocks noGrp="1"/>
          </p:cNvSpPr>
          <p:nvPr>
            <p:ph type="title"/>
          </p:nvPr>
        </p:nvSpPr>
        <p:spPr>
          <a:xfrm>
            <a:off x="0" y="659726"/>
            <a:ext cx="6196200" cy="1230000"/>
          </a:xfrm>
          <a:prstGeom prst="rect">
            <a:avLst/>
          </a:prstGeom>
          <a:solidFill>
            <a:srgbClr val="3371E7"/>
          </a:solidFill>
          <a:ln>
            <a:noFill/>
          </a:ln>
        </p:spPr>
        <p:txBody>
          <a:bodyPr spcFirstLastPara="1" wrap="square" lIns="685800" tIns="34275" rIns="68575" bIns="34275" anchor="ctr" anchorCtr="0">
            <a:noAutofit/>
          </a:bodyPr>
          <a:lstStyle>
            <a:lvl1pPr lvl="0" algn="l">
              <a:lnSpc>
                <a:spcPct val="90000"/>
              </a:lnSpc>
              <a:spcBef>
                <a:spcPts val="0"/>
              </a:spcBef>
              <a:spcAft>
                <a:spcPts val="0"/>
              </a:spcAft>
              <a:buClr>
                <a:schemeClr val="lt1"/>
              </a:buClr>
              <a:buSzPts val="2700"/>
              <a:buFont typeface="Poppins Medium"/>
              <a:buNone/>
              <a:defRPr sz="2700" b="0" i="0" cap="none">
                <a:solidFill>
                  <a:schemeClr val="lt1"/>
                </a:solidFill>
                <a:latin typeface="Poppins Medium"/>
                <a:ea typeface="Poppins Medium"/>
                <a:cs typeface="Poppins Medium"/>
                <a:sym typeface="Poppins Medium"/>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a:endParaRPr/>
          </a:p>
        </p:txBody>
      </p:sp>
      <p:sp>
        <p:nvSpPr>
          <p:cNvPr id="293" name="Google Shape;293;p67"/>
          <p:cNvSpPr txBox="1">
            <a:spLocks noGrp="1"/>
          </p:cNvSpPr>
          <p:nvPr>
            <p:ph type="subTitle" idx="1"/>
          </p:nvPr>
        </p:nvSpPr>
        <p:spPr>
          <a:xfrm>
            <a:off x="610362" y="2180844"/>
            <a:ext cx="2214600" cy="1336200"/>
          </a:xfrm>
          <a:prstGeom prst="rect">
            <a:avLst/>
          </a:prstGeom>
          <a:noFill/>
          <a:ln>
            <a:noFill/>
          </a:ln>
        </p:spPr>
        <p:txBody>
          <a:bodyPr spcFirstLastPara="1" wrap="square" lIns="68575" tIns="34275" rIns="68575" bIns="34275" anchor="t" anchorCtr="0">
            <a:normAutofit/>
          </a:bodyPr>
          <a:lstStyle>
            <a:lvl1pPr lvl="0" algn="l">
              <a:lnSpc>
                <a:spcPct val="90000"/>
              </a:lnSpc>
              <a:spcBef>
                <a:spcPts val="800"/>
              </a:spcBef>
              <a:spcAft>
                <a:spcPts val="0"/>
              </a:spcAft>
              <a:buClr>
                <a:schemeClr val="dk1"/>
              </a:buClr>
              <a:buSzPts val="1400"/>
              <a:buNone/>
              <a:defRPr sz="1400" b="0" i="0">
                <a:solidFill>
                  <a:schemeClr val="dk1"/>
                </a:solidFill>
                <a:latin typeface="Poppins"/>
                <a:ea typeface="Poppins"/>
                <a:cs typeface="Poppins"/>
                <a:sym typeface="Poppins"/>
              </a:defRPr>
            </a:lvl1pPr>
            <a:lvl2pPr lvl="1" algn="ctr">
              <a:lnSpc>
                <a:spcPct val="90000"/>
              </a:lnSpc>
              <a:spcBef>
                <a:spcPts val="400"/>
              </a:spcBef>
              <a:spcAft>
                <a:spcPts val="0"/>
              </a:spcAft>
              <a:buClr>
                <a:schemeClr val="dk1"/>
              </a:buClr>
              <a:buSzPts val="1500"/>
              <a:buNone/>
              <a:defRPr sz="1500"/>
            </a:lvl2pPr>
            <a:lvl3pPr lvl="2" algn="ctr">
              <a:lnSpc>
                <a:spcPct val="90000"/>
              </a:lnSpc>
              <a:spcBef>
                <a:spcPts val="400"/>
              </a:spcBef>
              <a:spcAft>
                <a:spcPts val="0"/>
              </a:spcAft>
              <a:buClr>
                <a:schemeClr val="dk1"/>
              </a:buClr>
              <a:buSzPts val="1400"/>
              <a:buNone/>
              <a:defRPr sz="1400"/>
            </a:lvl3pPr>
            <a:lvl4pPr lvl="3" algn="ctr">
              <a:lnSpc>
                <a:spcPct val="90000"/>
              </a:lnSpc>
              <a:spcBef>
                <a:spcPts val="400"/>
              </a:spcBef>
              <a:spcAft>
                <a:spcPts val="0"/>
              </a:spcAft>
              <a:buClr>
                <a:schemeClr val="dk1"/>
              </a:buClr>
              <a:buSzPts val="1200"/>
              <a:buNone/>
              <a:defRPr sz="1200"/>
            </a:lvl4pPr>
            <a:lvl5pPr lvl="4" algn="ctr">
              <a:lnSpc>
                <a:spcPct val="90000"/>
              </a:lnSpc>
              <a:spcBef>
                <a:spcPts val="400"/>
              </a:spcBef>
              <a:spcAft>
                <a:spcPts val="0"/>
              </a:spcAft>
              <a:buClr>
                <a:schemeClr val="dk1"/>
              </a:buClr>
              <a:buSzPts val="1200"/>
              <a:buNone/>
              <a:defRPr sz="1200"/>
            </a:lvl5pPr>
            <a:lvl6pPr lvl="5" algn="ctr">
              <a:lnSpc>
                <a:spcPct val="90000"/>
              </a:lnSpc>
              <a:spcBef>
                <a:spcPts val="400"/>
              </a:spcBef>
              <a:spcAft>
                <a:spcPts val="0"/>
              </a:spcAft>
              <a:buClr>
                <a:schemeClr val="dk1"/>
              </a:buClr>
              <a:buSzPts val="1200"/>
              <a:buNone/>
              <a:defRPr sz="1200"/>
            </a:lvl6pPr>
            <a:lvl7pPr lvl="6" algn="ctr">
              <a:lnSpc>
                <a:spcPct val="90000"/>
              </a:lnSpc>
              <a:spcBef>
                <a:spcPts val="400"/>
              </a:spcBef>
              <a:spcAft>
                <a:spcPts val="0"/>
              </a:spcAft>
              <a:buClr>
                <a:schemeClr val="dk1"/>
              </a:buClr>
              <a:buSzPts val="1200"/>
              <a:buNone/>
              <a:defRPr sz="1200"/>
            </a:lvl7pPr>
            <a:lvl8pPr lvl="7" algn="ctr">
              <a:lnSpc>
                <a:spcPct val="90000"/>
              </a:lnSpc>
              <a:spcBef>
                <a:spcPts val="400"/>
              </a:spcBef>
              <a:spcAft>
                <a:spcPts val="0"/>
              </a:spcAft>
              <a:buClr>
                <a:schemeClr val="dk1"/>
              </a:buClr>
              <a:buSzPts val="1200"/>
              <a:buNone/>
              <a:defRPr sz="1200"/>
            </a:lvl8pPr>
            <a:lvl9pPr lvl="8" algn="ctr">
              <a:lnSpc>
                <a:spcPct val="90000"/>
              </a:lnSpc>
              <a:spcBef>
                <a:spcPts val="400"/>
              </a:spcBef>
              <a:spcAft>
                <a:spcPts val="0"/>
              </a:spcAft>
              <a:buClr>
                <a:schemeClr val="dk1"/>
              </a:buClr>
              <a:buSzPts val="1200"/>
              <a:buNone/>
              <a:defRPr sz="1200"/>
            </a:lvl9pPr>
          </a:lstStyle>
          <a:p>
            <a:endParaRPr/>
          </a:p>
        </p:txBody>
      </p:sp>
      <p:cxnSp>
        <p:nvCxnSpPr>
          <p:cNvPr id="294" name="Google Shape;294;p67"/>
          <p:cNvCxnSpPr/>
          <p:nvPr/>
        </p:nvCxnSpPr>
        <p:spPr>
          <a:xfrm flipH="1">
            <a:off x="2901631" y="0"/>
            <a:ext cx="750000" cy="3027300"/>
          </a:xfrm>
          <a:prstGeom prst="straightConnector1">
            <a:avLst/>
          </a:prstGeom>
          <a:noFill/>
          <a:ln w="9525" cap="flat" cmpd="sng">
            <a:solidFill>
              <a:srgbClr val="3371E7"/>
            </a:solidFill>
            <a:prstDash val="solid"/>
            <a:miter lim="8000"/>
            <a:headEnd type="none" w="sm" len="sm"/>
            <a:tailEnd type="none" w="sm" len="sm"/>
          </a:ln>
        </p:spPr>
      </p:cxn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matchingName="Truly Blank">
  <p:cSld name="BLANK_1">
    <p:spTree>
      <p:nvGrpSpPr>
        <p:cNvPr id="1" name="Shape 295"/>
        <p:cNvGrpSpPr/>
        <p:nvPr/>
      </p:nvGrpSpPr>
      <p:grpSpPr>
        <a:xfrm>
          <a:off x="0" y="0"/>
          <a:ext cx="0" cy="0"/>
          <a:chOff x="0" y="0"/>
          <a:chExt cx="0" cy="0"/>
        </a:xfrm>
      </p:grpSpPr>
      <p:sp>
        <p:nvSpPr>
          <p:cNvPr id="296" name="Google Shape;296;p68"/>
          <p:cNvSpPr txBox="1">
            <a:spLocks noGrp="1"/>
          </p:cNvSpPr>
          <p:nvPr>
            <p:ph type="sldNum" idx="12"/>
          </p:nvPr>
        </p:nvSpPr>
        <p:spPr>
          <a:xfrm>
            <a:off x="8556784" y="4749851"/>
            <a:ext cx="548700" cy="393600"/>
          </a:xfrm>
          <a:prstGeom prst="rect">
            <a:avLst/>
          </a:prstGeom>
          <a:noFill/>
          <a:ln>
            <a:noFill/>
          </a:ln>
        </p:spPr>
        <p:txBody>
          <a:bodyPr spcFirstLastPara="1" wrap="square" lIns="68575" tIns="34275" rIns="68575" bIns="34275" anchor="t" anchorCtr="0">
            <a:noAutofit/>
          </a:bodyPr>
          <a:lstStyle>
            <a:lvl1pPr marL="0" marR="0" lvl="0" indent="0" algn="r">
              <a:lnSpc>
                <a:spcPct val="100000"/>
              </a:lnSpc>
              <a:spcBef>
                <a:spcPts val="0"/>
              </a:spcBef>
              <a:spcAft>
                <a:spcPts val="0"/>
              </a:spcAft>
              <a:buClr>
                <a:srgbClr val="000000"/>
              </a:buClr>
              <a:buSzPts val="1300"/>
              <a:buFont typeface="Arial"/>
              <a:buNone/>
              <a:defRPr sz="1300" b="0" i="0" u="none" strike="noStrike" cap="none">
                <a:solidFill>
                  <a:srgbClr val="000000"/>
                </a:solidFill>
                <a:latin typeface="Work Sans"/>
                <a:ea typeface="Work Sans"/>
                <a:cs typeface="Work Sans"/>
                <a:sym typeface="Work Sans"/>
              </a:defRPr>
            </a:lvl1pPr>
            <a:lvl2pPr marL="0" marR="0" lvl="1" indent="0" algn="r">
              <a:lnSpc>
                <a:spcPct val="100000"/>
              </a:lnSpc>
              <a:spcBef>
                <a:spcPts val="0"/>
              </a:spcBef>
              <a:spcAft>
                <a:spcPts val="0"/>
              </a:spcAft>
              <a:buClr>
                <a:srgbClr val="000000"/>
              </a:buClr>
              <a:buSzPts val="1300"/>
              <a:buFont typeface="Arial"/>
              <a:buNone/>
              <a:defRPr sz="1300" b="0" i="0" u="none" strike="noStrike" cap="none">
                <a:solidFill>
                  <a:srgbClr val="000000"/>
                </a:solidFill>
                <a:latin typeface="Work Sans"/>
                <a:ea typeface="Work Sans"/>
                <a:cs typeface="Work Sans"/>
                <a:sym typeface="Work Sans"/>
              </a:defRPr>
            </a:lvl2pPr>
            <a:lvl3pPr marL="0" marR="0" lvl="2" indent="0" algn="r">
              <a:lnSpc>
                <a:spcPct val="100000"/>
              </a:lnSpc>
              <a:spcBef>
                <a:spcPts val="0"/>
              </a:spcBef>
              <a:spcAft>
                <a:spcPts val="0"/>
              </a:spcAft>
              <a:buClr>
                <a:srgbClr val="000000"/>
              </a:buClr>
              <a:buSzPts val="1300"/>
              <a:buFont typeface="Arial"/>
              <a:buNone/>
              <a:defRPr sz="1300" b="0" i="0" u="none" strike="noStrike" cap="none">
                <a:solidFill>
                  <a:srgbClr val="000000"/>
                </a:solidFill>
                <a:latin typeface="Work Sans"/>
                <a:ea typeface="Work Sans"/>
                <a:cs typeface="Work Sans"/>
                <a:sym typeface="Work Sans"/>
              </a:defRPr>
            </a:lvl3pPr>
            <a:lvl4pPr marL="0" marR="0" lvl="3" indent="0" algn="r">
              <a:lnSpc>
                <a:spcPct val="100000"/>
              </a:lnSpc>
              <a:spcBef>
                <a:spcPts val="0"/>
              </a:spcBef>
              <a:spcAft>
                <a:spcPts val="0"/>
              </a:spcAft>
              <a:buClr>
                <a:srgbClr val="000000"/>
              </a:buClr>
              <a:buSzPts val="1300"/>
              <a:buFont typeface="Arial"/>
              <a:buNone/>
              <a:defRPr sz="1300" b="0" i="0" u="none" strike="noStrike" cap="none">
                <a:solidFill>
                  <a:srgbClr val="000000"/>
                </a:solidFill>
                <a:latin typeface="Work Sans"/>
                <a:ea typeface="Work Sans"/>
                <a:cs typeface="Work Sans"/>
                <a:sym typeface="Work Sans"/>
              </a:defRPr>
            </a:lvl4pPr>
            <a:lvl5pPr marL="0" marR="0" lvl="4" indent="0" algn="r">
              <a:lnSpc>
                <a:spcPct val="100000"/>
              </a:lnSpc>
              <a:spcBef>
                <a:spcPts val="0"/>
              </a:spcBef>
              <a:spcAft>
                <a:spcPts val="0"/>
              </a:spcAft>
              <a:buClr>
                <a:srgbClr val="000000"/>
              </a:buClr>
              <a:buSzPts val="1300"/>
              <a:buFont typeface="Arial"/>
              <a:buNone/>
              <a:defRPr sz="1300" b="0" i="0" u="none" strike="noStrike" cap="none">
                <a:solidFill>
                  <a:srgbClr val="000000"/>
                </a:solidFill>
                <a:latin typeface="Work Sans"/>
                <a:ea typeface="Work Sans"/>
                <a:cs typeface="Work Sans"/>
                <a:sym typeface="Work Sans"/>
              </a:defRPr>
            </a:lvl5pPr>
            <a:lvl6pPr marL="0" marR="0" lvl="5" indent="0" algn="r">
              <a:lnSpc>
                <a:spcPct val="100000"/>
              </a:lnSpc>
              <a:spcBef>
                <a:spcPts val="0"/>
              </a:spcBef>
              <a:spcAft>
                <a:spcPts val="0"/>
              </a:spcAft>
              <a:buClr>
                <a:srgbClr val="000000"/>
              </a:buClr>
              <a:buSzPts val="1300"/>
              <a:buFont typeface="Arial"/>
              <a:buNone/>
              <a:defRPr sz="1300" b="0" i="0" u="none" strike="noStrike" cap="none">
                <a:solidFill>
                  <a:srgbClr val="000000"/>
                </a:solidFill>
                <a:latin typeface="Work Sans"/>
                <a:ea typeface="Work Sans"/>
                <a:cs typeface="Work Sans"/>
                <a:sym typeface="Work Sans"/>
              </a:defRPr>
            </a:lvl6pPr>
            <a:lvl7pPr marL="0" marR="0" lvl="6" indent="0" algn="r">
              <a:lnSpc>
                <a:spcPct val="100000"/>
              </a:lnSpc>
              <a:spcBef>
                <a:spcPts val="0"/>
              </a:spcBef>
              <a:spcAft>
                <a:spcPts val="0"/>
              </a:spcAft>
              <a:buClr>
                <a:srgbClr val="000000"/>
              </a:buClr>
              <a:buSzPts val="1300"/>
              <a:buFont typeface="Arial"/>
              <a:buNone/>
              <a:defRPr sz="1300" b="0" i="0" u="none" strike="noStrike" cap="none">
                <a:solidFill>
                  <a:srgbClr val="000000"/>
                </a:solidFill>
                <a:latin typeface="Work Sans"/>
                <a:ea typeface="Work Sans"/>
                <a:cs typeface="Work Sans"/>
                <a:sym typeface="Work Sans"/>
              </a:defRPr>
            </a:lvl7pPr>
            <a:lvl8pPr marL="0" marR="0" lvl="7" indent="0" algn="r">
              <a:lnSpc>
                <a:spcPct val="100000"/>
              </a:lnSpc>
              <a:spcBef>
                <a:spcPts val="0"/>
              </a:spcBef>
              <a:spcAft>
                <a:spcPts val="0"/>
              </a:spcAft>
              <a:buClr>
                <a:srgbClr val="000000"/>
              </a:buClr>
              <a:buSzPts val="1300"/>
              <a:buFont typeface="Arial"/>
              <a:buNone/>
              <a:defRPr sz="1300" b="0" i="0" u="none" strike="noStrike" cap="none">
                <a:solidFill>
                  <a:srgbClr val="000000"/>
                </a:solidFill>
                <a:latin typeface="Work Sans"/>
                <a:ea typeface="Work Sans"/>
                <a:cs typeface="Work Sans"/>
                <a:sym typeface="Work Sans"/>
              </a:defRPr>
            </a:lvl8pPr>
            <a:lvl9pPr marL="0" marR="0" lvl="8" indent="0" algn="r">
              <a:lnSpc>
                <a:spcPct val="100000"/>
              </a:lnSpc>
              <a:spcBef>
                <a:spcPts val="0"/>
              </a:spcBef>
              <a:spcAft>
                <a:spcPts val="0"/>
              </a:spcAft>
              <a:buClr>
                <a:srgbClr val="000000"/>
              </a:buClr>
              <a:buSzPts val="1300"/>
              <a:buFont typeface="Arial"/>
              <a:buNone/>
              <a:defRPr sz="1300" b="0" i="0" u="none" strike="noStrike" cap="none">
                <a:solidFill>
                  <a:srgbClr val="000000"/>
                </a:solidFill>
                <a:latin typeface="Work Sans"/>
                <a:ea typeface="Work Sans"/>
                <a:cs typeface="Work Sans"/>
                <a:sym typeface="Work Sans"/>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matchingName="Title and body ">
  <p:cSld name="TITLE_AND_BODY_1">
    <p:spTree>
      <p:nvGrpSpPr>
        <p:cNvPr id="1" name="Shape 297"/>
        <p:cNvGrpSpPr/>
        <p:nvPr/>
      </p:nvGrpSpPr>
      <p:grpSpPr>
        <a:xfrm>
          <a:off x="0" y="0"/>
          <a:ext cx="0" cy="0"/>
          <a:chOff x="0" y="0"/>
          <a:chExt cx="0" cy="0"/>
        </a:xfrm>
      </p:grpSpPr>
      <p:sp>
        <p:nvSpPr>
          <p:cNvPr id="298" name="Google Shape;298;p69"/>
          <p:cNvSpPr txBox="1">
            <a:spLocks noGrp="1"/>
          </p:cNvSpPr>
          <p:nvPr>
            <p:ph type="title"/>
          </p:nvPr>
        </p:nvSpPr>
        <p:spPr>
          <a:xfrm>
            <a:off x="311700" y="194550"/>
            <a:ext cx="8520600" cy="823500"/>
          </a:xfrm>
          <a:prstGeom prst="rect">
            <a:avLst/>
          </a:prstGeom>
          <a:noFill/>
          <a:ln>
            <a:noFill/>
          </a:ln>
        </p:spPr>
        <p:txBody>
          <a:bodyPr spcFirstLastPara="1" wrap="square" lIns="68575" tIns="34275" rIns="68575" bIns="34275" anchor="ctr" anchorCtr="0">
            <a:normAutofit/>
          </a:bodyPr>
          <a:lstStyle>
            <a:lvl1pPr lvl="0" algn="l">
              <a:lnSpc>
                <a:spcPct val="90000"/>
              </a:lnSpc>
              <a:spcBef>
                <a:spcPts val="0"/>
              </a:spcBef>
              <a:spcAft>
                <a:spcPts val="0"/>
              </a:spcAft>
              <a:buSzPts val="33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a:endParaRPr/>
          </a:p>
        </p:txBody>
      </p:sp>
      <p:sp>
        <p:nvSpPr>
          <p:cNvPr id="299" name="Google Shape;299;p69"/>
          <p:cNvSpPr txBox="1">
            <a:spLocks noGrp="1"/>
          </p:cNvSpPr>
          <p:nvPr>
            <p:ph type="sldNum" idx="12"/>
          </p:nvPr>
        </p:nvSpPr>
        <p:spPr>
          <a:xfrm>
            <a:off x="8686800" y="4686300"/>
            <a:ext cx="457200" cy="457200"/>
          </a:xfrm>
          <a:prstGeom prst="rect">
            <a:avLst/>
          </a:prstGeom>
          <a:noFill/>
          <a:ln>
            <a:noFill/>
          </a:ln>
        </p:spPr>
        <p:txBody>
          <a:bodyPr spcFirstLastPara="1" wrap="square" lIns="0" tIns="0" rIns="0" bIns="0" anchor="t" anchorCtr="0">
            <a:noAutofit/>
          </a:bodyPr>
          <a:lstStyle>
            <a:lvl1pPr marL="0" marR="0" lvl="0"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1pPr>
            <a:lvl2pPr marL="0" marR="0" lvl="1"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2pPr>
            <a:lvl3pPr marL="0" marR="0" lvl="2"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3pPr>
            <a:lvl4pPr marL="0" marR="0" lvl="3"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4pPr>
            <a:lvl5pPr marL="0" marR="0" lvl="4"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5pPr>
            <a:lvl6pPr marL="0" marR="0" lvl="5"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6pPr>
            <a:lvl7pPr marL="0" marR="0" lvl="6"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7pPr>
            <a:lvl8pPr marL="0" marR="0" lvl="7"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8pPr>
            <a:lvl9pPr marL="0" marR="0" lvl="8"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9pPr>
          </a:lstStyle>
          <a:p>
            <a:pPr marL="0" lvl="0" indent="0" algn="l" rtl="0">
              <a:spcBef>
                <a:spcPts val="0"/>
              </a:spcBef>
              <a:spcAft>
                <a:spcPts val="0"/>
              </a:spcAft>
              <a:buNone/>
            </a:pPr>
            <a:fld id="{00000000-1234-1234-1234-123412341234}" type="slidenum">
              <a:rPr lang="en"/>
              <a:t>‹#›</a:t>
            </a:fld>
            <a:endParaRPr/>
          </a:p>
        </p:txBody>
      </p:sp>
      <p:sp>
        <p:nvSpPr>
          <p:cNvPr id="300" name="Google Shape;300;p69"/>
          <p:cNvSpPr txBox="1">
            <a:spLocks noGrp="1"/>
          </p:cNvSpPr>
          <p:nvPr>
            <p:ph type="body" idx="1"/>
          </p:nvPr>
        </p:nvSpPr>
        <p:spPr>
          <a:xfrm>
            <a:off x="311700" y="1088000"/>
            <a:ext cx="6259800" cy="3249300"/>
          </a:xfrm>
          <a:prstGeom prst="rect">
            <a:avLst/>
          </a:prstGeom>
          <a:noFill/>
          <a:ln>
            <a:noFill/>
          </a:ln>
        </p:spPr>
        <p:txBody>
          <a:bodyPr spcFirstLastPara="1" wrap="square" lIns="68575" tIns="34275" rIns="68575" bIns="34275" anchor="t" anchorCtr="0">
            <a:normAutofit/>
          </a:bodyPr>
          <a:lstStyle>
            <a:lvl1pPr marL="457200" lvl="0" indent="-361950" algn="l">
              <a:lnSpc>
                <a:spcPct val="90000"/>
              </a:lnSpc>
              <a:spcBef>
                <a:spcPts val="800"/>
              </a:spcBef>
              <a:spcAft>
                <a:spcPts val="0"/>
              </a:spcAft>
              <a:buSzPts val="2100"/>
              <a:buChar char="•"/>
              <a:defRPr/>
            </a:lvl1pPr>
            <a:lvl2pPr marL="914400" lvl="1" indent="-342900" algn="l">
              <a:lnSpc>
                <a:spcPct val="90000"/>
              </a:lnSpc>
              <a:spcBef>
                <a:spcPts val="400"/>
              </a:spcBef>
              <a:spcAft>
                <a:spcPts val="0"/>
              </a:spcAft>
              <a:buClr>
                <a:srgbClr val="000000"/>
              </a:buClr>
              <a:buSzPts val="1800"/>
              <a:buChar char="•"/>
              <a:defRPr>
                <a:solidFill>
                  <a:srgbClr val="000000"/>
                </a:solidFill>
              </a:defRPr>
            </a:lvl2pPr>
            <a:lvl3pPr marL="1371600" lvl="2" indent="-323850" algn="l">
              <a:lnSpc>
                <a:spcPct val="90000"/>
              </a:lnSpc>
              <a:spcBef>
                <a:spcPts val="400"/>
              </a:spcBef>
              <a:spcAft>
                <a:spcPts val="0"/>
              </a:spcAft>
              <a:buClr>
                <a:srgbClr val="000000"/>
              </a:buClr>
              <a:buSzPts val="1500"/>
              <a:buChar char="•"/>
              <a:defRPr>
                <a:solidFill>
                  <a:srgbClr val="000000"/>
                </a:solidFill>
              </a:defRPr>
            </a:lvl3pPr>
            <a:lvl4pPr marL="1828800" lvl="3" indent="-317500" algn="l">
              <a:lnSpc>
                <a:spcPct val="90000"/>
              </a:lnSpc>
              <a:spcBef>
                <a:spcPts val="400"/>
              </a:spcBef>
              <a:spcAft>
                <a:spcPts val="0"/>
              </a:spcAft>
              <a:buSzPts val="1400"/>
              <a:buChar char="•"/>
              <a:defRPr/>
            </a:lvl4pPr>
            <a:lvl5pPr marL="2286000" lvl="4" indent="-317500" algn="l">
              <a:lnSpc>
                <a:spcPct val="90000"/>
              </a:lnSpc>
              <a:spcBef>
                <a:spcPts val="400"/>
              </a:spcBef>
              <a:spcAft>
                <a:spcPts val="0"/>
              </a:spcAft>
              <a:buClr>
                <a:srgbClr val="000000"/>
              </a:buClr>
              <a:buSzPts val="1400"/>
              <a:buChar char="•"/>
              <a:defRPr>
                <a:solidFill>
                  <a:srgbClr val="000000"/>
                </a:solidFill>
              </a:defRPr>
            </a:lvl5pPr>
            <a:lvl6pPr marL="2743200" lvl="5" indent="-317500" algn="l">
              <a:lnSpc>
                <a:spcPct val="90000"/>
              </a:lnSpc>
              <a:spcBef>
                <a:spcPts val="400"/>
              </a:spcBef>
              <a:spcAft>
                <a:spcPts val="0"/>
              </a:spcAft>
              <a:buClr>
                <a:srgbClr val="000000"/>
              </a:buClr>
              <a:buSzPts val="1400"/>
              <a:buChar char="•"/>
              <a:defRPr>
                <a:solidFill>
                  <a:srgbClr val="000000"/>
                </a:solidFill>
              </a:defRPr>
            </a:lvl6pPr>
            <a:lvl7pPr marL="3200400" lvl="6" indent="-317500" algn="l">
              <a:lnSpc>
                <a:spcPct val="90000"/>
              </a:lnSpc>
              <a:spcBef>
                <a:spcPts val="400"/>
              </a:spcBef>
              <a:spcAft>
                <a:spcPts val="0"/>
              </a:spcAft>
              <a:buSzPts val="1400"/>
              <a:buChar char="•"/>
              <a:defRPr/>
            </a:lvl7pPr>
            <a:lvl8pPr marL="3657600" lvl="7" indent="-317500" algn="l">
              <a:lnSpc>
                <a:spcPct val="90000"/>
              </a:lnSpc>
              <a:spcBef>
                <a:spcPts val="400"/>
              </a:spcBef>
              <a:spcAft>
                <a:spcPts val="0"/>
              </a:spcAft>
              <a:buSzPts val="1400"/>
              <a:buChar char="•"/>
              <a:defRPr/>
            </a:lvl8pPr>
            <a:lvl9pPr marL="4114800" lvl="8" indent="-317500" algn="l">
              <a:lnSpc>
                <a:spcPct val="90000"/>
              </a:lnSpc>
              <a:spcBef>
                <a:spcPts val="400"/>
              </a:spcBef>
              <a:spcAft>
                <a:spcPts val="0"/>
              </a:spcAft>
              <a:buSzPts val="1400"/>
              <a:buChar char="•"/>
              <a:defRPr/>
            </a:lvl9pPr>
          </a:lstStyle>
          <a:p>
            <a:endParaRPr/>
          </a:p>
        </p:txBody>
      </p:sp>
    </p:spTree>
  </p:cSld>
  <p:clrMapOvr>
    <a:masterClrMapping/>
  </p:clrMapOvr>
  <p:extLst>
    <p:ext uri="{DCECCB84-F9BA-43D5-87BE-67443E8EF086}">
      <p15:sldGuideLst xmlns:p15="http://schemas.microsoft.com/office/powerpoint/2012/main">
        <p15:guide id="1" orient="horz" pos="726">
          <p15:clr>
            <a:srgbClr val="FA7B17"/>
          </p15:clr>
        </p15:guide>
        <p15:guide id="2" pos="4176">
          <p15:clr>
            <a:srgbClr val="FA7B17"/>
          </p15:clr>
        </p15:guide>
      </p15:sldGuideLst>
    </p:ext>
  </p:extLst>
</p:sldLayout>
</file>

<file path=ppt/slideLayouts/slideLayout49.xml><?xml version="1.0" encoding="utf-8"?>
<p:sldLayout xmlns:a="http://schemas.openxmlformats.org/drawingml/2006/main" xmlns:r="http://schemas.openxmlformats.org/officeDocument/2006/relationships" xmlns:p="http://schemas.openxmlformats.org/presentationml/2006/main" matchingName="Title and 3 Column">
  <p:cSld name="ONE_COLUMN_TEXT_1">
    <p:spTree>
      <p:nvGrpSpPr>
        <p:cNvPr id="1" name="Shape 301"/>
        <p:cNvGrpSpPr/>
        <p:nvPr/>
      </p:nvGrpSpPr>
      <p:grpSpPr>
        <a:xfrm>
          <a:off x="0" y="0"/>
          <a:ext cx="0" cy="0"/>
          <a:chOff x="0" y="0"/>
          <a:chExt cx="0" cy="0"/>
        </a:xfrm>
      </p:grpSpPr>
      <p:sp>
        <p:nvSpPr>
          <p:cNvPr id="302" name="Google Shape;302;p70"/>
          <p:cNvSpPr txBox="1">
            <a:spLocks noGrp="1"/>
          </p:cNvSpPr>
          <p:nvPr>
            <p:ph type="title"/>
          </p:nvPr>
        </p:nvSpPr>
        <p:spPr>
          <a:xfrm>
            <a:off x="311700" y="194550"/>
            <a:ext cx="8520600" cy="823500"/>
          </a:xfrm>
          <a:prstGeom prst="rect">
            <a:avLst/>
          </a:prstGeom>
          <a:noFill/>
          <a:ln>
            <a:noFill/>
          </a:ln>
        </p:spPr>
        <p:txBody>
          <a:bodyPr spcFirstLastPara="1" wrap="square" lIns="68575" tIns="34275" rIns="68575" bIns="34275" anchor="ctr" anchorCtr="0">
            <a:normAutofit/>
          </a:bodyPr>
          <a:lstStyle>
            <a:lvl1pPr lvl="0" algn="l">
              <a:lnSpc>
                <a:spcPct val="90000"/>
              </a:lnSpc>
              <a:spcBef>
                <a:spcPts val="0"/>
              </a:spcBef>
              <a:spcAft>
                <a:spcPts val="0"/>
              </a:spcAft>
              <a:buSzPts val="33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a:endParaRPr/>
          </a:p>
        </p:txBody>
      </p:sp>
      <p:sp>
        <p:nvSpPr>
          <p:cNvPr id="303" name="Google Shape;303;p70"/>
          <p:cNvSpPr txBox="1">
            <a:spLocks noGrp="1"/>
          </p:cNvSpPr>
          <p:nvPr>
            <p:ph type="sldNum" idx="12"/>
          </p:nvPr>
        </p:nvSpPr>
        <p:spPr>
          <a:xfrm>
            <a:off x="8686800" y="4686300"/>
            <a:ext cx="457200" cy="457200"/>
          </a:xfrm>
          <a:prstGeom prst="rect">
            <a:avLst/>
          </a:prstGeom>
          <a:noFill/>
          <a:ln>
            <a:noFill/>
          </a:ln>
        </p:spPr>
        <p:txBody>
          <a:bodyPr spcFirstLastPara="1" wrap="square" lIns="0" tIns="0" rIns="0" bIns="0" anchor="t" anchorCtr="0">
            <a:noAutofit/>
          </a:bodyPr>
          <a:lstStyle>
            <a:lvl1pPr marL="0" marR="0" lvl="0"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1pPr>
            <a:lvl2pPr marL="0" marR="0" lvl="1"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2pPr>
            <a:lvl3pPr marL="0" marR="0" lvl="2"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3pPr>
            <a:lvl4pPr marL="0" marR="0" lvl="3"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4pPr>
            <a:lvl5pPr marL="0" marR="0" lvl="4"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5pPr>
            <a:lvl6pPr marL="0" marR="0" lvl="5"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6pPr>
            <a:lvl7pPr marL="0" marR="0" lvl="6"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7pPr>
            <a:lvl8pPr marL="0" marR="0" lvl="7"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8pPr>
            <a:lvl9pPr marL="0" marR="0" lvl="8"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9pPr>
          </a:lstStyle>
          <a:p>
            <a:pPr marL="0" lvl="0" indent="0" algn="l" rtl="0">
              <a:spcBef>
                <a:spcPts val="0"/>
              </a:spcBef>
              <a:spcAft>
                <a:spcPts val="0"/>
              </a:spcAft>
              <a:buNone/>
            </a:pPr>
            <a:fld id="{00000000-1234-1234-1234-123412341234}" type="slidenum">
              <a:rPr lang="en"/>
              <a:t>‹#›</a:t>
            </a:fld>
            <a:endParaRPr/>
          </a:p>
        </p:txBody>
      </p:sp>
      <p:sp>
        <p:nvSpPr>
          <p:cNvPr id="304" name="Google Shape;304;p70"/>
          <p:cNvSpPr txBox="1">
            <a:spLocks noGrp="1"/>
          </p:cNvSpPr>
          <p:nvPr>
            <p:ph type="title" idx="2"/>
          </p:nvPr>
        </p:nvSpPr>
        <p:spPr>
          <a:xfrm>
            <a:off x="475275" y="1362450"/>
            <a:ext cx="2606100" cy="348600"/>
          </a:xfrm>
          <a:prstGeom prst="rect">
            <a:avLst/>
          </a:prstGeom>
          <a:noFill/>
          <a:ln>
            <a:noFill/>
          </a:ln>
        </p:spPr>
        <p:txBody>
          <a:bodyPr spcFirstLastPara="1" wrap="square" lIns="68575" tIns="34275" rIns="68575" bIns="34275" anchor="t" anchorCtr="0">
            <a:normAutofit/>
          </a:bodyPr>
          <a:lstStyle>
            <a:lvl1pPr lvl="0" algn="l">
              <a:lnSpc>
                <a:spcPct val="90000"/>
              </a:lnSpc>
              <a:spcBef>
                <a:spcPts val="0"/>
              </a:spcBef>
              <a:spcAft>
                <a:spcPts val="0"/>
              </a:spcAft>
              <a:buSzPts val="1400"/>
              <a:buNone/>
              <a:defRPr sz="1400"/>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a:endParaRPr/>
          </a:p>
        </p:txBody>
      </p:sp>
      <p:sp>
        <p:nvSpPr>
          <p:cNvPr id="305" name="Google Shape;305;p70"/>
          <p:cNvSpPr txBox="1">
            <a:spLocks noGrp="1"/>
          </p:cNvSpPr>
          <p:nvPr>
            <p:ph type="title" idx="3"/>
          </p:nvPr>
        </p:nvSpPr>
        <p:spPr>
          <a:xfrm>
            <a:off x="3314500" y="1377900"/>
            <a:ext cx="2606100" cy="348600"/>
          </a:xfrm>
          <a:prstGeom prst="rect">
            <a:avLst/>
          </a:prstGeom>
          <a:noFill/>
          <a:ln>
            <a:noFill/>
          </a:ln>
        </p:spPr>
        <p:txBody>
          <a:bodyPr spcFirstLastPara="1" wrap="square" lIns="68575" tIns="34275" rIns="68575" bIns="34275" anchor="t" anchorCtr="0">
            <a:normAutofit/>
          </a:bodyPr>
          <a:lstStyle>
            <a:lvl1pPr lvl="0" algn="l">
              <a:lnSpc>
                <a:spcPct val="90000"/>
              </a:lnSpc>
              <a:spcBef>
                <a:spcPts val="0"/>
              </a:spcBef>
              <a:spcAft>
                <a:spcPts val="0"/>
              </a:spcAft>
              <a:buSzPts val="1400"/>
              <a:buNone/>
              <a:defRPr sz="1400"/>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a:endParaRPr/>
          </a:p>
        </p:txBody>
      </p:sp>
      <p:sp>
        <p:nvSpPr>
          <p:cNvPr id="306" name="Google Shape;306;p70"/>
          <p:cNvSpPr txBox="1">
            <a:spLocks noGrp="1"/>
          </p:cNvSpPr>
          <p:nvPr>
            <p:ph type="title" idx="4"/>
          </p:nvPr>
        </p:nvSpPr>
        <p:spPr>
          <a:xfrm>
            <a:off x="6153725" y="1377900"/>
            <a:ext cx="2606100" cy="348600"/>
          </a:xfrm>
          <a:prstGeom prst="rect">
            <a:avLst/>
          </a:prstGeom>
          <a:noFill/>
          <a:ln>
            <a:noFill/>
          </a:ln>
        </p:spPr>
        <p:txBody>
          <a:bodyPr spcFirstLastPara="1" wrap="square" lIns="68575" tIns="34275" rIns="68575" bIns="34275" anchor="t" anchorCtr="0">
            <a:normAutofit/>
          </a:bodyPr>
          <a:lstStyle>
            <a:lvl1pPr lvl="0" algn="l">
              <a:lnSpc>
                <a:spcPct val="90000"/>
              </a:lnSpc>
              <a:spcBef>
                <a:spcPts val="0"/>
              </a:spcBef>
              <a:spcAft>
                <a:spcPts val="0"/>
              </a:spcAft>
              <a:buSzPts val="1400"/>
              <a:buNone/>
              <a:defRPr sz="1400"/>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a:endParaRPr/>
          </a:p>
        </p:txBody>
      </p:sp>
      <p:sp>
        <p:nvSpPr>
          <p:cNvPr id="307" name="Google Shape;307;p70"/>
          <p:cNvSpPr txBox="1">
            <a:spLocks noGrp="1"/>
          </p:cNvSpPr>
          <p:nvPr>
            <p:ph type="body" idx="1"/>
          </p:nvPr>
        </p:nvSpPr>
        <p:spPr>
          <a:xfrm>
            <a:off x="475125" y="1742675"/>
            <a:ext cx="2606100" cy="2225400"/>
          </a:xfrm>
          <a:prstGeom prst="rect">
            <a:avLst/>
          </a:prstGeom>
          <a:noFill/>
          <a:ln>
            <a:noFill/>
          </a:ln>
        </p:spPr>
        <p:txBody>
          <a:bodyPr spcFirstLastPara="1" wrap="square" lIns="68575" tIns="34275" rIns="68575" bIns="34275" anchor="t" anchorCtr="0">
            <a:normAutofit/>
          </a:bodyPr>
          <a:lstStyle>
            <a:lvl1pPr marL="457200" lvl="0" indent="-317500" algn="l">
              <a:lnSpc>
                <a:spcPct val="90000"/>
              </a:lnSpc>
              <a:spcBef>
                <a:spcPts val="800"/>
              </a:spcBef>
              <a:spcAft>
                <a:spcPts val="0"/>
              </a:spcAft>
              <a:buSzPts val="1400"/>
              <a:buChar char="•"/>
              <a:defRPr sz="1400"/>
            </a:lvl1pPr>
            <a:lvl2pPr marL="914400" lvl="1" indent="-342900" algn="l">
              <a:lnSpc>
                <a:spcPct val="90000"/>
              </a:lnSpc>
              <a:spcBef>
                <a:spcPts val="400"/>
              </a:spcBef>
              <a:spcAft>
                <a:spcPts val="0"/>
              </a:spcAft>
              <a:buClr>
                <a:srgbClr val="000000"/>
              </a:buClr>
              <a:buSzPts val="1800"/>
              <a:buChar char="•"/>
              <a:defRPr>
                <a:solidFill>
                  <a:srgbClr val="000000"/>
                </a:solidFill>
              </a:defRPr>
            </a:lvl2pPr>
            <a:lvl3pPr marL="1371600" lvl="2" indent="-323850" algn="l">
              <a:lnSpc>
                <a:spcPct val="90000"/>
              </a:lnSpc>
              <a:spcBef>
                <a:spcPts val="400"/>
              </a:spcBef>
              <a:spcAft>
                <a:spcPts val="0"/>
              </a:spcAft>
              <a:buClr>
                <a:srgbClr val="000000"/>
              </a:buClr>
              <a:buSzPts val="1500"/>
              <a:buChar char="•"/>
              <a:defRPr>
                <a:solidFill>
                  <a:srgbClr val="000000"/>
                </a:solidFill>
              </a:defRPr>
            </a:lvl3pPr>
            <a:lvl4pPr marL="1828800" lvl="3" indent="-317500" algn="l">
              <a:lnSpc>
                <a:spcPct val="90000"/>
              </a:lnSpc>
              <a:spcBef>
                <a:spcPts val="400"/>
              </a:spcBef>
              <a:spcAft>
                <a:spcPts val="0"/>
              </a:spcAft>
              <a:buSzPts val="1400"/>
              <a:buChar char="•"/>
              <a:defRPr/>
            </a:lvl4pPr>
            <a:lvl5pPr marL="2286000" lvl="4" indent="-317500" algn="l">
              <a:lnSpc>
                <a:spcPct val="90000"/>
              </a:lnSpc>
              <a:spcBef>
                <a:spcPts val="400"/>
              </a:spcBef>
              <a:spcAft>
                <a:spcPts val="0"/>
              </a:spcAft>
              <a:buSzPts val="1400"/>
              <a:buChar char="•"/>
              <a:defRPr/>
            </a:lvl5pPr>
            <a:lvl6pPr marL="2743200" lvl="5" indent="-317500" algn="l">
              <a:lnSpc>
                <a:spcPct val="90000"/>
              </a:lnSpc>
              <a:spcBef>
                <a:spcPts val="400"/>
              </a:spcBef>
              <a:spcAft>
                <a:spcPts val="0"/>
              </a:spcAft>
              <a:buSzPts val="1400"/>
              <a:buChar char="•"/>
              <a:defRPr/>
            </a:lvl6pPr>
            <a:lvl7pPr marL="3200400" lvl="6" indent="-317500" algn="l">
              <a:lnSpc>
                <a:spcPct val="90000"/>
              </a:lnSpc>
              <a:spcBef>
                <a:spcPts val="400"/>
              </a:spcBef>
              <a:spcAft>
                <a:spcPts val="0"/>
              </a:spcAft>
              <a:buSzPts val="1400"/>
              <a:buChar char="•"/>
              <a:defRPr/>
            </a:lvl7pPr>
            <a:lvl8pPr marL="3657600" lvl="7" indent="-317500" algn="l">
              <a:lnSpc>
                <a:spcPct val="90000"/>
              </a:lnSpc>
              <a:spcBef>
                <a:spcPts val="400"/>
              </a:spcBef>
              <a:spcAft>
                <a:spcPts val="0"/>
              </a:spcAft>
              <a:buSzPts val="1400"/>
              <a:buChar char="•"/>
              <a:defRPr/>
            </a:lvl8pPr>
            <a:lvl9pPr marL="4114800" lvl="8" indent="-317500" algn="l">
              <a:lnSpc>
                <a:spcPct val="90000"/>
              </a:lnSpc>
              <a:spcBef>
                <a:spcPts val="400"/>
              </a:spcBef>
              <a:spcAft>
                <a:spcPts val="0"/>
              </a:spcAft>
              <a:buSzPts val="1400"/>
              <a:buChar char="•"/>
              <a:defRPr/>
            </a:lvl9pPr>
          </a:lstStyle>
          <a:p>
            <a:endParaRPr/>
          </a:p>
        </p:txBody>
      </p:sp>
      <p:sp>
        <p:nvSpPr>
          <p:cNvPr id="308" name="Google Shape;308;p70"/>
          <p:cNvSpPr txBox="1">
            <a:spLocks noGrp="1"/>
          </p:cNvSpPr>
          <p:nvPr>
            <p:ph type="body" idx="5"/>
          </p:nvPr>
        </p:nvSpPr>
        <p:spPr>
          <a:xfrm>
            <a:off x="3306450" y="1742675"/>
            <a:ext cx="2606100" cy="2225400"/>
          </a:xfrm>
          <a:prstGeom prst="rect">
            <a:avLst/>
          </a:prstGeom>
          <a:noFill/>
          <a:ln>
            <a:noFill/>
          </a:ln>
        </p:spPr>
        <p:txBody>
          <a:bodyPr spcFirstLastPara="1" wrap="square" lIns="68575" tIns="34275" rIns="68575" bIns="34275" anchor="t" anchorCtr="0">
            <a:normAutofit/>
          </a:bodyPr>
          <a:lstStyle>
            <a:lvl1pPr marL="457200" lvl="0" indent="-317500" algn="l">
              <a:lnSpc>
                <a:spcPct val="90000"/>
              </a:lnSpc>
              <a:spcBef>
                <a:spcPts val="800"/>
              </a:spcBef>
              <a:spcAft>
                <a:spcPts val="0"/>
              </a:spcAft>
              <a:buSzPts val="1400"/>
              <a:buChar char="•"/>
              <a:defRPr sz="1400"/>
            </a:lvl1pPr>
            <a:lvl2pPr marL="914400" lvl="1" indent="-342900" algn="l">
              <a:lnSpc>
                <a:spcPct val="90000"/>
              </a:lnSpc>
              <a:spcBef>
                <a:spcPts val="400"/>
              </a:spcBef>
              <a:spcAft>
                <a:spcPts val="0"/>
              </a:spcAft>
              <a:buClr>
                <a:srgbClr val="000000"/>
              </a:buClr>
              <a:buSzPts val="1800"/>
              <a:buChar char="•"/>
              <a:defRPr>
                <a:solidFill>
                  <a:srgbClr val="000000"/>
                </a:solidFill>
              </a:defRPr>
            </a:lvl2pPr>
            <a:lvl3pPr marL="1371600" lvl="2" indent="-323850" algn="l">
              <a:lnSpc>
                <a:spcPct val="90000"/>
              </a:lnSpc>
              <a:spcBef>
                <a:spcPts val="400"/>
              </a:spcBef>
              <a:spcAft>
                <a:spcPts val="0"/>
              </a:spcAft>
              <a:buClr>
                <a:srgbClr val="000000"/>
              </a:buClr>
              <a:buSzPts val="1500"/>
              <a:buChar char="•"/>
              <a:defRPr>
                <a:solidFill>
                  <a:srgbClr val="000000"/>
                </a:solidFill>
              </a:defRPr>
            </a:lvl3pPr>
            <a:lvl4pPr marL="1828800" lvl="3" indent="-317500" algn="l">
              <a:lnSpc>
                <a:spcPct val="90000"/>
              </a:lnSpc>
              <a:spcBef>
                <a:spcPts val="400"/>
              </a:spcBef>
              <a:spcAft>
                <a:spcPts val="0"/>
              </a:spcAft>
              <a:buSzPts val="1400"/>
              <a:buChar char="•"/>
              <a:defRPr/>
            </a:lvl4pPr>
            <a:lvl5pPr marL="2286000" lvl="4" indent="-317500" algn="l">
              <a:lnSpc>
                <a:spcPct val="90000"/>
              </a:lnSpc>
              <a:spcBef>
                <a:spcPts val="400"/>
              </a:spcBef>
              <a:spcAft>
                <a:spcPts val="0"/>
              </a:spcAft>
              <a:buSzPts val="1400"/>
              <a:buChar char="•"/>
              <a:defRPr/>
            </a:lvl5pPr>
            <a:lvl6pPr marL="2743200" lvl="5" indent="-317500" algn="l">
              <a:lnSpc>
                <a:spcPct val="90000"/>
              </a:lnSpc>
              <a:spcBef>
                <a:spcPts val="400"/>
              </a:spcBef>
              <a:spcAft>
                <a:spcPts val="0"/>
              </a:spcAft>
              <a:buSzPts val="1400"/>
              <a:buChar char="•"/>
              <a:defRPr/>
            </a:lvl6pPr>
            <a:lvl7pPr marL="3200400" lvl="6" indent="-317500" algn="l">
              <a:lnSpc>
                <a:spcPct val="90000"/>
              </a:lnSpc>
              <a:spcBef>
                <a:spcPts val="400"/>
              </a:spcBef>
              <a:spcAft>
                <a:spcPts val="0"/>
              </a:spcAft>
              <a:buSzPts val="1400"/>
              <a:buChar char="•"/>
              <a:defRPr/>
            </a:lvl7pPr>
            <a:lvl8pPr marL="3657600" lvl="7" indent="-317500" algn="l">
              <a:lnSpc>
                <a:spcPct val="90000"/>
              </a:lnSpc>
              <a:spcBef>
                <a:spcPts val="400"/>
              </a:spcBef>
              <a:spcAft>
                <a:spcPts val="0"/>
              </a:spcAft>
              <a:buSzPts val="1400"/>
              <a:buChar char="•"/>
              <a:defRPr/>
            </a:lvl8pPr>
            <a:lvl9pPr marL="4114800" lvl="8" indent="-317500" algn="l">
              <a:lnSpc>
                <a:spcPct val="90000"/>
              </a:lnSpc>
              <a:spcBef>
                <a:spcPts val="400"/>
              </a:spcBef>
              <a:spcAft>
                <a:spcPts val="0"/>
              </a:spcAft>
              <a:buSzPts val="1400"/>
              <a:buChar char="•"/>
              <a:defRPr/>
            </a:lvl9pPr>
          </a:lstStyle>
          <a:p>
            <a:endParaRPr/>
          </a:p>
        </p:txBody>
      </p:sp>
      <p:sp>
        <p:nvSpPr>
          <p:cNvPr id="309" name="Google Shape;309;p70"/>
          <p:cNvSpPr txBox="1">
            <a:spLocks noGrp="1"/>
          </p:cNvSpPr>
          <p:nvPr>
            <p:ph type="body" idx="6"/>
          </p:nvPr>
        </p:nvSpPr>
        <p:spPr>
          <a:xfrm>
            <a:off x="6153725" y="1711050"/>
            <a:ext cx="2606100" cy="2225400"/>
          </a:xfrm>
          <a:prstGeom prst="rect">
            <a:avLst/>
          </a:prstGeom>
          <a:noFill/>
          <a:ln>
            <a:noFill/>
          </a:ln>
        </p:spPr>
        <p:txBody>
          <a:bodyPr spcFirstLastPara="1" wrap="square" lIns="68575" tIns="34275" rIns="68575" bIns="34275" anchor="t" anchorCtr="0">
            <a:normAutofit/>
          </a:bodyPr>
          <a:lstStyle>
            <a:lvl1pPr marL="457200" lvl="0" indent="-317500" algn="l">
              <a:lnSpc>
                <a:spcPct val="90000"/>
              </a:lnSpc>
              <a:spcBef>
                <a:spcPts val="800"/>
              </a:spcBef>
              <a:spcAft>
                <a:spcPts val="0"/>
              </a:spcAft>
              <a:buSzPts val="1400"/>
              <a:buChar char="•"/>
              <a:defRPr sz="1400"/>
            </a:lvl1pPr>
            <a:lvl2pPr marL="914400" lvl="1" indent="-342900" algn="l">
              <a:lnSpc>
                <a:spcPct val="90000"/>
              </a:lnSpc>
              <a:spcBef>
                <a:spcPts val="400"/>
              </a:spcBef>
              <a:spcAft>
                <a:spcPts val="0"/>
              </a:spcAft>
              <a:buClr>
                <a:srgbClr val="000000"/>
              </a:buClr>
              <a:buSzPts val="1800"/>
              <a:buChar char="•"/>
              <a:defRPr>
                <a:solidFill>
                  <a:srgbClr val="000000"/>
                </a:solidFill>
              </a:defRPr>
            </a:lvl2pPr>
            <a:lvl3pPr marL="1371600" lvl="2" indent="-323850" algn="l">
              <a:lnSpc>
                <a:spcPct val="90000"/>
              </a:lnSpc>
              <a:spcBef>
                <a:spcPts val="400"/>
              </a:spcBef>
              <a:spcAft>
                <a:spcPts val="0"/>
              </a:spcAft>
              <a:buClr>
                <a:srgbClr val="000000"/>
              </a:buClr>
              <a:buSzPts val="1500"/>
              <a:buChar char="•"/>
              <a:defRPr>
                <a:solidFill>
                  <a:srgbClr val="000000"/>
                </a:solidFill>
              </a:defRPr>
            </a:lvl3pPr>
            <a:lvl4pPr marL="1828800" lvl="3" indent="-317500" algn="l">
              <a:lnSpc>
                <a:spcPct val="90000"/>
              </a:lnSpc>
              <a:spcBef>
                <a:spcPts val="400"/>
              </a:spcBef>
              <a:spcAft>
                <a:spcPts val="0"/>
              </a:spcAft>
              <a:buSzPts val="1400"/>
              <a:buChar char="•"/>
              <a:defRPr/>
            </a:lvl4pPr>
            <a:lvl5pPr marL="2286000" lvl="4" indent="-317500" algn="l">
              <a:lnSpc>
                <a:spcPct val="90000"/>
              </a:lnSpc>
              <a:spcBef>
                <a:spcPts val="400"/>
              </a:spcBef>
              <a:spcAft>
                <a:spcPts val="0"/>
              </a:spcAft>
              <a:buSzPts val="1400"/>
              <a:buChar char="•"/>
              <a:defRPr/>
            </a:lvl5pPr>
            <a:lvl6pPr marL="2743200" lvl="5" indent="-317500" algn="l">
              <a:lnSpc>
                <a:spcPct val="90000"/>
              </a:lnSpc>
              <a:spcBef>
                <a:spcPts val="400"/>
              </a:spcBef>
              <a:spcAft>
                <a:spcPts val="0"/>
              </a:spcAft>
              <a:buSzPts val="1400"/>
              <a:buChar char="•"/>
              <a:defRPr/>
            </a:lvl6pPr>
            <a:lvl7pPr marL="3200400" lvl="6" indent="-317500" algn="l">
              <a:lnSpc>
                <a:spcPct val="90000"/>
              </a:lnSpc>
              <a:spcBef>
                <a:spcPts val="400"/>
              </a:spcBef>
              <a:spcAft>
                <a:spcPts val="0"/>
              </a:spcAft>
              <a:buSzPts val="1400"/>
              <a:buChar char="•"/>
              <a:defRPr/>
            </a:lvl7pPr>
            <a:lvl8pPr marL="3657600" lvl="7" indent="-317500" algn="l">
              <a:lnSpc>
                <a:spcPct val="90000"/>
              </a:lnSpc>
              <a:spcBef>
                <a:spcPts val="400"/>
              </a:spcBef>
              <a:spcAft>
                <a:spcPts val="0"/>
              </a:spcAft>
              <a:buSzPts val="1400"/>
              <a:buChar char="•"/>
              <a:defRPr/>
            </a:lvl8pPr>
            <a:lvl9pPr marL="4114800" lvl="8" indent="-317500" algn="l">
              <a:lnSpc>
                <a:spcPct val="90000"/>
              </a:lnSpc>
              <a:spcBef>
                <a:spcPts val="400"/>
              </a:spcBef>
              <a:spcAft>
                <a:spcPts val="0"/>
              </a:spcAft>
              <a:buSzPts val="1400"/>
              <a:buChar char="•"/>
              <a:defRPr/>
            </a:lvl9pPr>
          </a:lstStyle>
          <a:p>
            <a:endParaRPr/>
          </a:p>
        </p:txBody>
      </p:sp>
    </p:spTree>
  </p:cSld>
  <p:clrMapOvr>
    <a:masterClrMapping/>
  </p:clrMapOvr>
  <p:extLst>
    <p:ext uri="{DCECCB84-F9BA-43D5-87BE-67443E8EF086}">
      <p15:sldGuideLst xmlns:p15="http://schemas.microsoft.com/office/powerpoint/2012/main">
        <p15:guide id="1" pos="2060">
          <p15:clr>
            <a:srgbClr val="FA7B17"/>
          </p15:clr>
        </p15:guide>
        <p15:guide id="2" pos="3702">
          <p15:clr>
            <a:srgbClr val="FA7B17"/>
          </p15:clr>
        </p15:guide>
        <p15:guide id="3" orient="horz" pos="864">
          <p15:clr>
            <a:srgbClr val="FA7B17"/>
          </p15:clr>
        </p15:guide>
        <p15:guide id="4" pos="1932">
          <p15:clr>
            <a:srgbClr val="FA7B17"/>
          </p15:clr>
        </p15:guide>
        <p15:guide id="5" pos="3830">
          <p15:clr>
            <a:srgbClr val="FA7B17"/>
          </p15:clr>
        </p15:guide>
        <p15:guide id="6" orient="horz" pos="2500">
          <p15:clr>
            <a:srgbClr val="FA7B17"/>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bg>
      <p:bgPr>
        <a:solidFill>
          <a:srgbClr val="00ACFF"/>
        </a:solidFill>
        <a:effectLst/>
      </p:bgPr>
    </p:bg>
    <p:spTree>
      <p:nvGrpSpPr>
        <p:cNvPr id="1" name="Shape 29"/>
        <p:cNvGrpSpPr/>
        <p:nvPr/>
      </p:nvGrpSpPr>
      <p:grpSpPr>
        <a:xfrm>
          <a:off x="0" y="0"/>
          <a:ext cx="0" cy="0"/>
          <a:chOff x="0" y="0"/>
          <a:chExt cx="0" cy="0"/>
        </a:xfrm>
      </p:grpSpPr>
      <p:sp>
        <p:nvSpPr>
          <p:cNvPr id="30" name="Google Shape;30;p79"/>
          <p:cNvSpPr txBox="1">
            <a:spLocks noGrp="1"/>
          </p:cNvSpPr>
          <p:nvPr>
            <p:ph type="title"/>
          </p:nvPr>
        </p:nvSpPr>
        <p:spPr>
          <a:xfrm>
            <a:off x="311700" y="292000"/>
            <a:ext cx="6317700" cy="4394100"/>
          </a:xfrm>
          <a:prstGeom prst="rect">
            <a:avLst/>
          </a:prstGeom>
          <a:noFill/>
          <a:ln>
            <a:noFill/>
          </a:ln>
        </p:spPr>
        <p:txBody>
          <a:bodyPr spcFirstLastPara="1" wrap="square" lIns="91425" tIns="91425" rIns="91425" bIns="91425" anchor="t" anchorCtr="0">
            <a:noAutofit/>
          </a:bodyPr>
          <a:lstStyle>
            <a:lvl1pPr lvl="0" algn="l">
              <a:lnSpc>
                <a:spcPct val="75000"/>
              </a:lnSpc>
              <a:spcBef>
                <a:spcPts val="0"/>
              </a:spcBef>
              <a:spcAft>
                <a:spcPts val="0"/>
              </a:spcAft>
              <a:buSzPts val="9000"/>
              <a:buNone/>
              <a:defRPr sz="9000"/>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a:endParaRPr/>
          </a:p>
        </p:txBody>
      </p:sp>
      <p:sp>
        <p:nvSpPr>
          <p:cNvPr id="31" name="Google Shape;31;p79"/>
          <p:cNvSpPr txBox="1">
            <a:spLocks noGrp="1"/>
          </p:cNvSpPr>
          <p:nvPr>
            <p:ph type="sldNum" idx="12"/>
          </p:nvPr>
        </p:nvSpPr>
        <p:spPr>
          <a:xfrm>
            <a:off x="8686800" y="4686300"/>
            <a:ext cx="457200" cy="457200"/>
          </a:xfrm>
          <a:prstGeom prst="rect">
            <a:avLst/>
          </a:prstGeom>
          <a:noFill/>
          <a:ln>
            <a:noFill/>
          </a:ln>
        </p:spPr>
        <p:txBody>
          <a:bodyPr spcFirstLastPara="1" wrap="square" lIns="0" tIns="0" rIns="0" bIns="0" anchor="t" anchorCtr="0">
            <a:noAutofit/>
          </a:bodyPr>
          <a:lstStyle>
            <a:lvl1pPr marL="0" marR="0" lvl="0"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1pPr>
            <a:lvl2pPr marL="0" marR="0" lvl="1"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2pPr>
            <a:lvl3pPr marL="0" marR="0" lvl="2"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3pPr>
            <a:lvl4pPr marL="0" marR="0" lvl="3"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4pPr>
            <a:lvl5pPr marL="0" marR="0" lvl="4"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5pPr>
            <a:lvl6pPr marL="0" marR="0" lvl="5"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6pPr>
            <a:lvl7pPr marL="0" marR="0" lvl="6"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7pPr>
            <a:lvl8pPr marL="0" marR="0" lvl="7"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8pPr>
            <a:lvl9pPr marL="0" marR="0" lvl="8"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9pPr>
          </a:lstStyle>
          <a:p>
            <a:pPr marL="0" lvl="0" indent="0" algn="l" rtl="0">
              <a:spcBef>
                <a:spcPts val="0"/>
              </a:spcBef>
              <a:spcAft>
                <a:spcPts val="0"/>
              </a:spcAft>
              <a:buNone/>
            </a:pPr>
            <a:fld id="{00000000-1234-1234-1234-123412341234}" type="slidenum">
              <a:rPr lang="en"/>
              <a:t>‹#›</a:t>
            </a:fld>
            <a:endParaRPr/>
          </a:p>
        </p:txBody>
      </p:sp>
    </p:spTree>
  </p:cSld>
  <p:clrMapOvr>
    <a:masterClrMapping/>
  </p:clrMapOvr>
  <p:extLst>
    <p:ext uri="{DCECCB84-F9BA-43D5-87BE-67443E8EF086}">
      <p15:sldGuideLst xmlns:p15="http://schemas.microsoft.com/office/powerpoint/2012/main">
        <p15:guide id="1" orient="horz" pos="1620">
          <p15:clr>
            <a:srgbClr val="FA7B17"/>
          </p15:clr>
        </p15:guide>
        <p15:guide id="2" pos="4176">
          <p15:clr>
            <a:srgbClr val="FA7B17"/>
          </p15:clr>
        </p15:guide>
      </p15:sldGuideLst>
    </p:ext>
  </p:extLst>
</p:sldLayout>
</file>

<file path=ppt/slideLayouts/slideLayout50.xml><?xml version="1.0" encoding="utf-8"?>
<p:sldLayout xmlns:a="http://schemas.openxmlformats.org/drawingml/2006/main" xmlns:r="http://schemas.openxmlformats.org/officeDocument/2006/relationships" xmlns:p="http://schemas.openxmlformats.org/presentationml/2006/main" matchingName="Main point">
  <p:cSld name="MAIN_POINT">
    <p:bg>
      <p:bgPr>
        <a:solidFill>
          <a:schemeClr val="accent2"/>
        </a:solidFill>
        <a:effectLst/>
      </p:bgPr>
    </p:bg>
    <p:spTree>
      <p:nvGrpSpPr>
        <p:cNvPr id="1" name="Shape 310"/>
        <p:cNvGrpSpPr/>
        <p:nvPr/>
      </p:nvGrpSpPr>
      <p:grpSpPr>
        <a:xfrm>
          <a:off x="0" y="0"/>
          <a:ext cx="0" cy="0"/>
          <a:chOff x="0" y="0"/>
          <a:chExt cx="0" cy="0"/>
        </a:xfrm>
      </p:grpSpPr>
      <p:sp>
        <p:nvSpPr>
          <p:cNvPr id="311" name="Google Shape;311;p71"/>
          <p:cNvSpPr txBox="1">
            <a:spLocks noGrp="1"/>
          </p:cNvSpPr>
          <p:nvPr>
            <p:ph type="ctrTitle"/>
          </p:nvPr>
        </p:nvSpPr>
        <p:spPr>
          <a:xfrm>
            <a:off x="457200" y="1143000"/>
            <a:ext cx="5498100" cy="3543300"/>
          </a:xfrm>
          <a:prstGeom prst="rect">
            <a:avLst/>
          </a:prstGeom>
          <a:noFill/>
          <a:ln>
            <a:noFill/>
          </a:ln>
        </p:spPr>
        <p:txBody>
          <a:bodyPr spcFirstLastPara="1" wrap="square" lIns="0" tIns="0" rIns="0" bIns="0" anchor="t" anchorCtr="0">
            <a:normAutofit/>
          </a:bodyPr>
          <a:lstStyle>
            <a:lvl1pPr lvl="0" algn="l">
              <a:lnSpc>
                <a:spcPct val="85000"/>
              </a:lnSpc>
              <a:spcBef>
                <a:spcPts val="0"/>
              </a:spcBef>
              <a:spcAft>
                <a:spcPts val="0"/>
              </a:spcAft>
              <a:buSzPts val="2700"/>
              <a:buNone/>
              <a:defRPr sz="2700" b="0"/>
            </a:lvl1pPr>
            <a:lvl2pPr lvl="1" algn="ctr">
              <a:lnSpc>
                <a:spcPct val="100000"/>
              </a:lnSpc>
              <a:spcBef>
                <a:spcPts val="0"/>
              </a:spcBef>
              <a:spcAft>
                <a:spcPts val="0"/>
              </a:spcAft>
              <a:buSzPts val="1900"/>
              <a:buFont typeface="Work Sans"/>
              <a:buNone/>
              <a:defRPr sz="1900">
                <a:latin typeface="Work Sans"/>
                <a:ea typeface="Work Sans"/>
                <a:cs typeface="Work Sans"/>
                <a:sym typeface="Work Sans"/>
              </a:defRPr>
            </a:lvl2pPr>
            <a:lvl3pPr lvl="2" algn="ctr">
              <a:lnSpc>
                <a:spcPct val="100000"/>
              </a:lnSpc>
              <a:spcBef>
                <a:spcPts val="0"/>
              </a:spcBef>
              <a:spcAft>
                <a:spcPts val="0"/>
              </a:spcAft>
              <a:buSzPts val="1900"/>
              <a:buFont typeface="Work Sans"/>
              <a:buNone/>
              <a:defRPr sz="1900">
                <a:latin typeface="Work Sans"/>
                <a:ea typeface="Work Sans"/>
                <a:cs typeface="Work Sans"/>
                <a:sym typeface="Work Sans"/>
              </a:defRPr>
            </a:lvl3pPr>
            <a:lvl4pPr lvl="3" algn="ctr">
              <a:lnSpc>
                <a:spcPct val="100000"/>
              </a:lnSpc>
              <a:spcBef>
                <a:spcPts val="0"/>
              </a:spcBef>
              <a:spcAft>
                <a:spcPts val="0"/>
              </a:spcAft>
              <a:buSzPts val="1900"/>
              <a:buFont typeface="Work Sans"/>
              <a:buNone/>
              <a:defRPr sz="1900">
                <a:latin typeface="Work Sans"/>
                <a:ea typeface="Work Sans"/>
                <a:cs typeface="Work Sans"/>
                <a:sym typeface="Work Sans"/>
              </a:defRPr>
            </a:lvl4pPr>
            <a:lvl5pPr lvl="4" algn="ctr">
              <a:lnSpc>
                <a:spcPct val="100000"/>
              </a:lnSpc>
              <a:spcBef>
                <a:spcPts val="0"/>
              </a:spcBef>
              <a:spcAft>
                <a:spcPts val="0"/>
              </a:spcAft>
              <a:buSzPts val="1900"/>
              <a:buFont typeface="Work Sans"/>
              <a:buNone/>
              <a:defRPr sz="1900">
                <a:latin typeface="Work Sans"/>
                <a:ea typeface="Work Sans"/>
                <a:cs typeface="Work Sans"/>
                <a:sym typeface="Work Sans"/>
              </a:defRPr>
            </a:lvl5pPr>
            <a:lvl6pPr lvl="5" algn="ctr">
              <a:lnSpc>
                <a:spcPct val="100000"/>
              </a:lnSpc>
              <a:spcBef>
                <a:spcPts val="0"/>
              </a:spcBef>
              <a:spcAft>
                <a:spcPts val="0"/>
              </a:spcAft>
              <a:buSzPts val="1900"/>
              <a:buFont typeface="Work Sans"/>
              <a:buNone/>
              <a:defRPr sz="1900">
                <a:latin typeface="Work Sans"/>
                <a:ea typeface="Work Sans"/>
                <a:cs typeface="Work Sans"/>
                <a:sym typeface="Work Sans"/>
              </a:defRPr>
            </a:lvl6pPr>
            <a:lvl7pPr lvl="6" algn="ctr">
              <a:lnSpc>
                <a:spcPct val="100000"/>
              </a:lnSpc>
              <a:spcBef>
                <a:spcPts val="0"/>
              </a:spcBef>
              <a:spcAft>
                <a:spcPts val="0"/>
              </a:spcAft>
              <a:buSzPts val="1900"/>
              <a:buFont typeface="Work Sans"/>
              <a:buNone/>
              <a:defRPr sz="1900">
                <a:latin typeface="Work Sans"/>
                <a:ea typeface="Work Sans"/>
                <a:cs typeface="Work Sans"/>
                <a:sym typeface="Work Sans"/>
              </a:defRPr>
            </a:lvl7pPr>
            <a:lvl8pPr lvl="7" algn="ctr">
              <a:lnSpc>
                <a:spcPct val="100000"/>
              </a:lnSpc>
              <a:spcBef>
                <a:spcPts val="0"/>
              </a:spcBef>
              <a:spcAft>
                <a:spcPts val="0"/>
              </a:spcAft>
              <a:buSzPts val="1900"/>
              <a:buFont typeface="Work Sans"/>
              <a:buNone/>
              <a:defRPr sz="1900">
                <a:latin typeface="Work Sans"/>
                <a:ea typeface="Work Sans"/>
                <a:cs typeface="Work Sans"/>
                <a:sym typeface="Work Sans"/>
              </a:defRPr>
            </a:lvl8pPr>
            <a:lvl9pPr lvl="8" algn="ctr">
              <a:lnSpc>
                <a:spcPct val="100000"/>
              </a:lnSpc>
              <a:spcBef>
                <a:spcPts val="0"/>
              </a:spcBef>
              <a:spcAft>
                <a:spcPts val="0"/>
              </a:spcAft>
              <a:buSzPts val="1900"/>
              <a:buFont typeface="Work Sans"/>
              <a:buNone/>
              <a:defRPr sz="1900">
                <a:latin typeface="Work Sans"/>
                <a:ea typeface="Work Sans"/>
                <a:cs typeface="Work Sans"/>
                <a:sym typeface="Work Sans"/>
              </a:defRPr>
            </a:lvl9pPr>
          </a:lstStyle>
          <a:p>
            <a:endParaRPr/>
          </a:p>
        </p:txBody>
      </p:sp>
      <p:sp>
        <p:nvSpPr>
          <p:cNvPr id="312" name="Google Shape;312;p71"/>
          <p:cNvSpPr txBox="1">
            <a:spLocks noGrp="1"/>
          </p:cNvSpPr>
          <p:nvPr>
            <p:ph type="title" idx="2"/>
          </p:nvPr>
        </p:nvSpPr>
        <p:spPr>
          <a:xfrm>
            <a:off x="311700" y="273550"/>
            <a:ext cx="5861100" cy="744300"/>
          </a:xfrm>
          <a:prstGeom prst="rect">
            <a:avLst/>
          </a:prstGeom>
          <a:noFill/>
          <a:ln>
            <a:noFill/>
          </a:ln>
        </p:spPr>
        <p:txBody>
          <a:bodyPr spcFirstLastPara="1" wrap="square" lIns="68575" tIns="34275" rIns="68575" bIns="34275" anchor="ctr" anchorCtr="0">
            <a:normAutofit/>
          </a:bodyPr>
          <a:lstStyle>
            <a:lvl1pPr lvl="0" algn="l">
              <a:lnSpc>
                <a:spcPct val="85000"/>
              </a:lnSpc>
              <a:spcBef>
                <a:spcPts val="0"/>
              </a:spcBef>
              <a:spcAft>
                <a:spcPts val="0"/>
              </a:spcAft>
              <a:buSzPts val="3300"/>
              <a:buNone/>
              <a:defRPr/>
            </a:lvl1pPr>
            <a:lvl2pPr lvl="1" algn="l">
              <a:lnSpc>
                <a:spcPct val="75000"/>
              </a:lnSpc>
              <a:spcBef>
                <a:spcPts val="0"/>
              </a:spcBef>
              <a:spcAft>
                <a:spcPts val="0"/>
              </a:spcAft>
              <a:buSzPts val="1100"/>
              <a:buNone/>
              <a:defRPr/>
            </a:lvl2pPr>
            <a:lvl3pPr lvl="2" algn="l">
              <a:lnSpc>
                <a:spcPct val="75000"/>
              </a:lnSpc>
              <a:spcBef>
                <a:spcPts val="0"/>
              </a:spcBef>
              <a:spcAft>
                <a:spcPts val="0"/>
              </a:spcAft>
              <a:buSzPts val="1100"/>
              <a:buNone/>
              <a:defRPr/>
            </a:lvl3pPr>
            <a:lvl4pPr lvl="3" algn="l">
              <a:lnSpc>
                <a:spcPct val="75000"/>
              </a:lnSpc>
              <a:spcBef>
                <a:spcPts val="0"/>
              </a:spcBef>
              <a:spcAft>
                <a:spcPts val="0"/>
              </a:spcAft>
              <a:buSzPts val="1100"/>
              <a:buNone/>
              <a:defRPr/>
            </a:lvl4pPr>
            <a:lvl5pPr lvl="4" algn="l">
              <a:lnSpc>
                <a:spcPct val="75000"/>
              </a:lnSpc>
              <a:spcBef>
                <a:spcPts val="0"/>
              </a:spcBef>
              <a:spcAft>
                <a:spcPts val="0"/>
              </a:spcAft>
              <a:buSzPts val="1100"/>
              <a:buNone/>
              <a:defRPr/>
            </a:lvl5pPr>
            <a:lvl6pPr lvl="5" algn="l">
              <a:lnSpc>
                <a:spcPct val="75000"/>
              </a:lnSpc>
              <a:spcBef>
                <a:spcPts val="0"/>
              </a:spcBef>
              <a:spcAft>
                <a:spcPts val="0"/>
              </a:spcAft>
              <a:buSzPts val="1100"/>
              <a:buNone/>
              <a:defRPr/>
            </a:lvl6pPr>
            <a:lvl7pPr lvl="6" algn="l">
              <a:lnSpc>
                <a:spcPct val="75000"/>
              </a:lnSpc>
              <a:spcBef>
                <a:spcPts val="0"/>
              </a:spcBef>
              <a:spcAft>
                <a:spcPts val="0"/>
              </a:spcAft>
              <a:buSzPts val="1100"/>
              <a:buNone/>
              <a:defRPr/>
            </a:lvl7pPr>
            <a:lvl8pPr lvl="7" algn="l">
              <a:lnSpc>
                <a:spcPct val="75000"/>
              </a:lnSpc>
              <a:spcBef>
                <a:spcPts val="0"/>
              </a:spcBef>
              <a:spcAft>
                <a:spcPts val="0"/>
              </a:spcAft>
              <a:buSzPts val="1100"/>
              <a:buNone/>
              <a:defRPr/>
            </a:lvl8pPr>
            <a:lvl9pPr lvl="8" algn="l">
              <a:lnSpc>
                <a:spcPct val="75000"/>
              </a:lnSpc>
              <a:spcBef>
                <a:spcPts val="0"/>
              </a:spcBef>
              <a:spcAft>
                <a:spcPts val="0"/>
              </a:spcAft>
              <a:buSzPts val="1100"/>
              <a:buNone/>
              <a:defRPr/>
            </a:lvl9pPr>
          </a:lstStyle>
          <a:p>
            <a:endParaRPr/>
          </a:p>
        </p:txBody>
      </p:sp>
      <p:sp>
        <p:nvSpPr>
          <p:cNvPr id="313" name="Google Shape;313;p71"/>
          <p:cNvSpPr txBox="1">
            <a:spLocks noGrp="1"/>
          </p:cNvSpPr>
          <p:nvPr>
            <p:ph type="sldNum" idx="12"/>
          </p:nvPr>
        </p:nvSpPr>
        <p:spPr>
          <a:xfrm>
            <a:off x="8686800" y="4686300"/>
            <a:ext cx="457200" cy="457200"/>
          </a:xfrm>
          <a:prstGeom prst="rect">
            <a:avLst/>
          </a:prstGeom>
          <a:noFill/>
          <a:ln>
            <a:noFill/>
          </a:ln>
        </p:spPr>
        <p:txBody>
          <a:bodyPr spcFirstLastPara="1" wrap="square" lIns="0" tIns="0" rIns="0" bIns="0" anchor="t" anchorCtr="0">
            <a:noAutofit/>
          </a:bodyPr>
          <a:lstStyle>
            <a:lvl1pPr marL="0" marR="0" lvl="0"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1pPr>
            <a:lvl2pPr marL="0" marR="0" lvl="1"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2pPr>
            <a:lvl3pPr marL="0" marR="0" lvl="2"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3pPr>
            <a:lvl4pPr marL="0" marR="0" lvl="3"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4pPr>
            <a:lvl5pPr marL="0" marR="0" lvl="4"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5pPr>
            <a:lvl6pPr marL="0" marR="0" lvl="5"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6pPr>
            <a:lvl7pPr marL="0" marR="0" lvl="6"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7pPr>
            <a:lvl8pPr marL="0" marR="0" lvl="7"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8pPr>
            <a:lvl9pPr marL="0" marR="0" lvl="8"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9pPr>
          </a:lstStyle>
          <a:p>
            <a:pPr marL="0" lvl="0" indent="0" algn="l" rtl="0">
              <a:spcBef>
                <a:spcPts val="0"/>
              </a:spcBef>
              <a:spcAft>
                <a:spcPts val="0"/>
              </a:spcAft>
              <a:buNone/>
            </a:pPr>
            <a:fld id="{00000000-1234-1234-1234-123412341234}" type="slidenum">
              <a:rPr lang="en"/>
              <a:t>‹#›</a:t>
            </a:fld>
            <a:endParaRPr/>
          </a:p>
        </p:txBody>
      </p:sp>
    </p:spTree>
  </p:cSld>
  <p:clrMapOvr>
    <a:masterClrMapping/>
  </p:clrMapOvr>
  <p:extLst>
    <p:ext uri="{DCECCB84-F9BA-43D5-87BE-67443E8EF086}">
      <p15:sldGuideLst xmlns:p15="http://schemas.microsoft.com/office/powerpoint/2012/main">
        <p15:guide id="1" orient="horz" pos="1620">
          <p15:clr>
            <a:srgbClr val="FA7B17"/>
          </p15:clr>
        </p15:guide>
        <p15:guide id="2" pos="4032">
          <p15:clr>
            <a:srgbClr val="FA7B17"/>
          </p15:clr>
        </p15:guide>
        <p15:guide id="3" orient="horz" pos="720">
          <p15:clr>
            <a:srgbClr val="FA7B17"/>
          </p15:clr>
        </p15:guide>
        <p15:guide id="4" pos="2880">
          <p15:clr>
            <a:srgbClr val="FA7B17"/>
          </p15:clr>
        </p15:guide>
      </p15:sldGuideLst>
    </p:ext>
  </p:extLst>
</p:sldLayout>
</file>

<file path=ppt/slideLayouts/slideLayout51.xml><?xml version="1.0" encoding="utf-8"?>
<p:sldLayout xmlns:a="http://schemas.openxmlformats.org/drawingml/2006/main" xmlns:r="http://schemas.openxmlformats.org/officeDocument/2006/relationships" xmlns:p="http://schemas.openxmlformats.org/presentationml/2006/main" matchingName="ONE_COLUMN_TEXT_2">
  <p:cSld name="ONE_COLUMN_TEXT_2">
    <p:spTree>
      <p:nvGrpSpPr>
        <p:cNvPr id="1" name="Shape 314"/>
        <p:cNvGrpSpPr/>
        <p:nvPr/>
      </p:nvGrpSpPr>
      <p:grpSpPr>
        <a:xfrm>
          <a:off x="0" y="0"/>
          <a:ext cx="0" cy="0"/>
          <a:chOff x="0" y="0"/>
          <a:chExt cx="0" cy="0"/>
        </a:xfrm>
      </p:grpSpPr>
      <p:sp>
        <p:nvSpPr>
          <p:cNvPr id="315" name="Google Shape;315;p72"/>
          <p:cNvSpPr txBox="1">
            <a:spLocks noGrp="1"/>
          </p:cNvSpPr>
          <p:nvPr>
            <p:ph type="sldNum" idx="12"/>
          </p:nvPr>
        </p:nvSpPr>
        <p:spPr>
          <a:xfrm>
            <a:off x="8686800" y="4686300"/>
            <a:ext cx="457200" cy="457200"/>
          </a:xfrm>
          <a:prstGeom prst="rect">
            <a:avLst/>
          </a:prstGeom>
          <a:noFill/>
          <a:ln>
            <a:noFill/>
          </a:ln>
        </p:spPr>
        <p:txBody>
          <a:bodyPr spcFirstLastPara="1" wrap="square" lIns="0" tIns="0" rIns="0" bIns="0" anchor="t" anchorCtr="0">
            <a:noAutofit/>
          </a:bodyPr>
          <a:lstStyle>
            <a:lvl1pPr marL="0" marR="0" lvl="0"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1pPr>
            <a:lvl2pPr marL="0" marR="0" lvl="1"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2pPr>
            <a:lvl3pPr marL="0" marR="0" lvl="2"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3pPr>
            <a:lvl4pPr marL="0" marR="0" lvl="3"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4pPr>
            <a:lvl5pPr marL="0" marR="0" lvl="4"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5pPr>
            <a:lvl6pPr marL="0" marR="0" lvl="5"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6pPr>
            <a:lvl7pPr marL="0" marR="0" lvl="6"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7pPr>
            <a:lvl8pPr marL="0" marR="0" lvl="7"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8pPr>
            <a:lvl9pPr marL="0" marR="0" lvl="8"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9pPr>
          </a:lstStyle>
          <a:p>
            <a:pPr marL="0" lvl="0" indent="0" algn="l" rtl="0">
              <a:spcBef>
                <a:spcPts val="0"/>
              </a:spcBef>
              <a:spcAft>
                <a:spcPts val="0"/>
              </a:spcAft>
              <a:buNone/>
            </a:pPr>
            <a:fld id="{00000000-1234-1234-1234-123412341234}" type="slidenum">
              <a:rPr lang="en"/>
              <a:t>‹#›</a:t>
            </a:fld>
            <a:endParaRPr/>
          </a:p>
        </p:txBody>
      </p:sp>
      <p:sp>
        <p:nvSpPr>
          <p:cNvPr id="316" name="Google Shape;316;p72"/>
          <p:cNvSpPr txBox="1">
            <a:spLocks noGrp="1"/>
          </p:cNvSpPr>
          <p:nvPr>
            <p:ph type="body" idx="1"/>
          </p:nvPr>
        </p:nvSpPr>
        <p:spPr>
          <a:xfrm>
            <a:off x="326300" y="929425"/>
            <a:ext cx="2874000" cy="3528600"/>
          </a:xfrm>
          <a:prstGeom prst="rect">
            <a:avLst/>
          </a:prstGeom>
          <a:noFill/>
          <a:ln>
            <a:noFill/>
          </a:ln>
        </p:spPr>
        <p:txBody>
          <a:bodyPr spcFirstLastPara="1" wrap="square" lIns="68575" tIns="34275" rIns="68575" bIns="34275" anchor="t" anchorCtr="0">
            <a:normAutofit/>
          </a:bodyPr>
          <a:lstStyle>
            <a:lvl1pPr marL="457200" lvl="0" indent="-317500" algn="l">
              <a:lnSpc>
                <a:spcPct val="100000"/>
              </a:lnSpc>
              <a:spcBef>
                <a:spcPts val="800"/>
              </a:spcBef>
              <a:spcAft>
                <a:spcPts val="0"/>
              </a:spcAft>
              <a:buSzPts val="1400"/>
              <a:buChar char="•"/>
              <a:defRPr sz="1400"/>
            </a:lvl1pPr>
            <a:lvl2pPr marL="914400" lvl="1" indent="-304800" algn="l">
              <a:lnSpc>
                <a:spcPct val="90000"/>
              </a:lnSpc>
              <a:spcBef>
                <a:spcPts val="400"/>
              </a:spcBef>
              <a:spcAft>
                <a:spcPts val="0"/>
              </a:spcAft>
              <a:buClr>
                <a:srgbClr val="000000"/>
              </a:buClr>
              <a:buSzPts val="1200"/>
              <a:buChar char="•"/>
              <a:defRPr sz="1200">
                <a:solidFill>
                  <a:srgbClr val="000000"/>
                </a:solidFill>
              </a:defRPr>
            </a:lvl2pPr>
            <a:lvl3pPr marL="1371600" lvl="2" indent="-292100" algn="l">
              <a:lnSpc>
                <a:spcPct val="90000"/>
              </a:lnSpc>
              <a:spcBef>
                <a:spcPts val="400"/>
              </a:spcBef>
              <a:spcAft>
                <a:spcPts val="0"/>
              </a:spcAft>
              <a:buClr>
                <a:srgbClr val="000000"/>
              </a:buClr>
              <a:buSzPts val="1000"/>
              <a:buChar char="•"/>
              <a:defRPr sz="1000">
                <a:solidFill>
                  <a:srgbClr val="000000"/>
                </a:solidFill>
              </a:defRPr>
            </a:lvl3pPr>
            <a:lvl4pPr marL="1828800" lvl="3" indent="-317500" algn="l">
              <a:lnSpc>
                <a:spcPct val="90000"/>
              </a:lnSpc>
              <a:spcBef>
                <a:spcPts val="400"/>
              </a:spcBef>
              <a:spcAft>
                <a:spcPts val="0"/>
              </a:spcAft>
              <a:buSzPts val="1400"/>
              <a:buChar char="•"/>
              <a:defRPr/>
            </a:lvl4pPr>
            <a:lvl5pPr marL="2286000" lvl="4" indent="-317500" algn="l">
              <a:lnSpc>
                <a:spcPct val="90000"/>
              </a:lnSpc>
              <a:spcBef>
                <a:spcPts val="400"/>
              </a:spcBef>
              <a:spcAft>
                <a:spcPts val="0"/>
              </a:spcAft>
              <a:buClr>
                <a:srgbClr val="000000"/>
              </a:buClr>
              <a:buSzPts val="1400"/>
              <a:buChar char="•"/>
              <a:defRPr>
                <a:solidFill>
                  <a:srgbClr val="000000"/>
                </a:solidFill>
              </a:defRPr>
            </a:lvl5pPr>
            <a:lvl6pPr marL="2743200" lvl="5" indent="-317500" algn="l">
              <a:lnSpc>
                <a:spcPct val="90000"/>
              </a:lnSpc>
              <a:spcBef>
                <a:spcPts val="400"/>
              </a:spcBef>
              <a:spcAft>
                <a:spcPts val="0"/>
              </a:spcAft>
              <a:buClr>
                <a:srgbClr val="000000"/>
              </a:buClr>
              <a:buSzPts val="1400"/>
              <a:buChar char="•"/>
              <a:defRPr>
                <a:solidFill>
                  <a:srgbClr val="000000"/>
                </a:solidFill>
              </a:defRPr>
            </a:lvl6pPr>
            <a:lvl7pPr marL="3200400" lvl="6" indent="-317500" algn="l">
              <a:lnSpc>
                <a:spcPct val="90000"/>
              </a:lnSpc>
              <a:spcBef>
                <a:spcPts val="400"/>
              </a:spcBef>
              <a:spcAft>
                <a:spcPts val="0"/>
              </a:spcAft>
              <a:buSzPts val="1400"/>
              <a:buChar char="•"/>
              <a:defRPr/>
            </a:lvl7pPr>
            <a:lvl8pPr marL="3657600" lvl="7" indent="-317500" algn="l">
              <a:lnSpc>
                <a:spcPct val="90000"/>
              </a:lnSpc>
              <a:spcBef>
                <a:spcPts val="400"/>
              </a:spcBef>
              <a:spcAft>
                <a:spcPts val="0"/>
              </a:spcAft>
              <a:buSzPts val="1400"/>
              <a:buChar char="•"/>
              <a:defRPr/>
            </a:lvl8pPr>
            <a:lvl9pPr marL="4114800" lvl="8" indent="-317500" algn="l">
              <a:lnSpc>
                <a:spcPct val="90000"/>
              </a:lnSpc>
              <a:spcBef>
                <a:spcPts val="400"/>
              </a:spcBef>
              <a:spcAft>
                <a:spcPts val="0"/>
              </a:spcAft>
              <a:buSzPts val="1400"/>
              <a:buChar char="•"/>
              <a:defRPr/>
            </a:lvl9pPr>
          </a:lstStyle>
          <a:p>
            <a:endParaRPr/>
          </a:p>
        </p:txBody>
      </p:sp>
      <p:sp>
        <p:nvSpPr>
          <p:cNvPr id="317" name="Google Shape;317;p72"/>
          <p:cNvSpPr txBox="1">
            <a:spLocks noGrp="1"/>
          </p:cNvSpPr>
          <p:nvPr>
            <p:ph type="title"/>
          </p:nvPr>
        </p:nvSpPr>
        <p:spPr>
          <a:xfrm>
            <a:off x="311700" y="268650"/>
            <a:ext cx="2888700" cy="749400"/>
          </a:xfrm>
          <a:prstGeom prst="rect">
            <a:avLst/>
          </a:prstGeom>
          <a:noFill/>
          <a:ln>
            <a:noFill/>
          </a:ln>
        </p:spPr>
        <p:txBody>
          <a:bodyPr spcFirstLastPara="1" wrap="square" lIns="68575" tIns="34275" rIns="68575" bIns="34275" anchor="ctr" anchorCtr="0">
            <a:normAutofit/>
          </a:bodyPr>
          <a:lstStyle>
            <a:lvl1pPr lvl="0" algn="l">
              <a:lnSpc>
                <a:spcPct val="85000"/>
              </a:lnSpc>
              <a:spcBef>
                <a:spcPts val="0"/>
              </a:spcBef>
              <a:spcAft>
                <a:spcPts val="0"/>
              </a:spcAft>
              <a:buSzPts val="2700"/>
              <a:buNone/>
              <a:defRPr sz="2700"/>
            </a:lvl1pPr>
            <a:lvl2pPr lvl="1" algn="l">
              <a:lnSpc>
                <a:spcPct val="75000"/>
              </a:lnSpc>
              <a:spcBef>
                <a:spcPts val="0"/>
              </a:spcBef>
              <a:spcAft>
                <a:spcPts val="0"/>
              </a:spcAft>
              <a:buSzPts val="1100"/>
              <a:buNone/>
              <a:defRPr/>
            </a:lvl2pPr>
            <a:lvl3pPr lvl="2" algn="l">
              <a:lnSpc>
                <a:spcPct val="75000"/>
              </a:lnSpc>
              <a:spcBef>
                <a:spcPts val="0"/>
              </a:spcBef>
              <a:spcAft>
                <a:spcPts val="0"/>
              </a:spcAft>
              <a:buSzPts val="1100"/>
              <a:buNone/>
              <a:defRPr/>
            </a:lvl3pPr>
            <a:lvl4pPr lvl="3" algn="l">
              <a:lnSpc>
                <a:spcPct val="75000"/>
              </a:lnSpc>
              <a:spcBef>
                <a:spcPts val="0"/>
              </a:spcBef>
              <a:spcAft>
                <a:spcPts val="0"/>
              </a:spcAft>
              <a:buSzPts val="1100"/>
              <a:buNone/>
              <a:defRPr/>
            </a:lvl4pPr>
            <a:lvl5pPr lvl="4" algn="l">
              <a:lnSpc>
                <a:spcPct val="75000"/>
              </a:lnSpc>
              <a:spcBef>
                <a:spcPts val="0"/>
              </a:spcBef>
              <a:spcAft>
                <a:spcPts val="0"/>
              </a:spcAft>
              <a:buSzPts val="1100"/>
              <a:buNone/>
              <a:defRPr/>
            </a:lvl5pPr>
            <a:lvl6pPr lvl="5" algn="l">
              <a:lnSpc>
                <a:spcPct val="75000"/>
              </a:lnSpc>
              <a:spcBef>
                <a:spcPts val="0"/>
              </a:spcBef>
              <a:spcAft>
                <a:spcPts val="0"/>
              </a:spcAft>
              <a:buSzPts val="1100"/>
              <a:buNone/>
              <a:defRPr/>
            </a:lvl6pPr>
            <a:lvl7pPr lvl="6" algn="l">
              <a:lnSpc>
                <a:spcPct val="75000"/>
              </a:lnSpc>
              <a:spcBef>
                <a:spcPts val="0"/>
              </a:spcBef>
              <a:spcAft>
                <a:spcPts val="0"/>
              </a:spcAft>
              <a:buSzPts val="1100"/>
              <a:buNone/>
              <a:defRPr/>
            </a:lvl7pPr>
            <a:lvl8pPr lvl="7" algn="l">
              <a:lnSpc>
                <a:spcPct val="75000"/>
              </a:lnSpc>
              <a:spcBef>
                <a:spcPts val="0"/>
              </a:spcBef>
              <a:spcAft>
                <a:spcPts val="0"/>
              </a:spcAft>
              <a:buSzPts val="1100"/>
              <a:buNone/>
              <a:defRPr/>
            </a:lvl8pPr>
            <a:lvl9pPr lvl="8" algn="l">
              <a:lnSpc>
                <a:spcPct val="75000"/>
              </a:lnSpc>
              <a:spcBef>
                <a:spcPts val="0"/>
              </a:spcBef>
              <a:spcAft>
                <a:spcPts val="0"/>
              </a:spcAft>
              <a:buSzPts val="1100"/>
              <a:buNone/>
              <a:defRPr/>
            </a:lvl9pPr>
          </a:lstStyle>
          <a:p>
            <a:endParaRPr/>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matchingName="BLANK_2">
  <p:cSld name="BLANK_2">
    <p:spTree>
      <p:nvGrpSpPr>
        <p:cNvPr id="1" name="Shape 318"/>
        <p:cNvGrpSpPr/>
        <p:nvPr/>
      </p:nvGrpSpPr>
      <p:grpSpPr>
        <a:xfrm>
          <a:off x="0" y="0"/>
          <a:ext cx="0" cy="0"/>
          <a:chOff x="0" y="0"/>
          <a:chExt cx="0" cy="0"/>
        </a:xfrm>
      </p:grpSpPr>
      <p:sp>
        <p:nvSpPr>
          <p:cNvPr id="319" name="Google Shape;319;p73"/>
          <p:cNvSpPr txBox="1">
            <a:spLocks noGrp="1"/>
          </p:cNvSpPr>
          <p:nvPr>
            <p:ph type="sldNum" idx="12"/>
          </p:nvPr>
        </p:nvSpPr>
        <p:spPr>
          <a:xfrm>
            <a:off x="8686800" y="4686300"/>
            <a:ext cx="457200" cy="457200"/>
          </a:xfrm>
          <a:prstGeom prst="rect">
            <a:avLst/>
          </a:prstGeom>
          <a:noFill/>
          <a:ln>
            <a:noFill/>
          </a:ln>
        </p:spPr>
        <p:txBody>
          <a:bodyPr spcFirstLastPara="1" wrap="square" lIns="0" tIns="0" rIns="0" bIns="0" anchor="t" anchorCtr="0">
            <a:noAutofit/>
          </a:bodyPr>
          <a:lstStyle>
            <a:lvl1pPr marL="0" marR="0" lvl="0"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1pPr>
            <a:lvl2pPr marL="0" marR="0" lvl="1"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2pPr>
            <a:lvl3pPr marL="0" marR="0" lvl="2"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3pPr>
            <a:lvl4pPr marL="0" marR="0" lvl="3"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4pPr>
            <a:lvl5pPr marL="0" marR="0" lvl="4"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5pPr>
            <a:lvl6pPr marL="0" marR="0" lvl="5"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6pPr>
            <a:lvl7pPr marL="0" marR="0" lvl="6"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7pPr>
            <a:lvl8pPr marL="0" marR="0" lvl="7"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8pPr>
            <a:lvl9pPr marL="0" marR="0" lvl="8"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9pPr>
          </a:lstStyle>
          <a:p>
            <a:pPr marL="0" lvl="0" indent="0" algn="l"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matchingName="Blank (for screenshots/images)">
  <p:cSld name="TITLE_ONLY_1_1">
    <p:spTree>
      <p:nvGrpSpPr>
        <p:cNvPr id="1" name="Shape 320"/>
        <p:cNvGrpSpPr/>
        <p:nvPr/>
      </p:nvGrpSpPr>
      <p:grpSpPr>
        <a:xfrm>
          <a:off x="0" y="0"/>
          <a:ext cx="0" cy="0"/>
          <a:chOff x="0" y="0"/>
          <a:chExt cx="0" cy="0"/>
        </a:xfrm>
      </p:grpSpPr>
      <p:sp>
        <p:nvSpPr>
          <p:cNvPr id="321" name="Google Shape;321;p74"/>
          <p:cNvSpPr txBox="1">
            <a:spLocks noGrp="1"/>
          </p:cNvSpPr>
          <p:nvPr>
            <p:ph type="sldNum" idx="12"/>
          </p:nvPr>
        </p:nvSpPr>
        <p:spPr>
          <a:xfrm>
            <a:off x="8556784" y="4749851"/>
            <a:ext cx="548700" cy="393600"/>
          </a:xfrm>
          <a:prstGeom prst="rect">
            <a:avLst/>
          </a:prstGeom>
          <a:noFill/>
          <a:ln>
            <a:noFill/>
          </a:ln>
        </p:spPr>
        <p:txBody>
          <a:bodyPr spcFirstLastPara="1" wrap="square" lIns="68575" tIns="34275" rIns="68575" bIns="34275" anchor="t" anchorCtr="0">
            <a:noAutofit/>
          </a:bodyPr>
          <a:lstStyle>
            <a:lvl1pPr marL="0" marR="0" lvl="0" indent="0" algn="r">
              <a:lnSpc>
                <a:spcPct val="100000"/>
              </a:lnSpc>
              <a:spcBef>
                <a:spcPts val="0"/>
              </a:spcBef>
              <a:spcAft>
                <a:spcPts val="0"/>
              </a:spcAft>
              <a:buClr>
                <a:srgbClr val="000000"/>
              </a:buClr>
              <a:buSzPts val="1300"/>
              <a:buFont typeface="Arial"/>
              <a:buNone/>
              <a:defRPr sz="1300" b="0" i="0" u="none" strike="noStrike" cap="none">
                <a:solidFill>
                  <a:srgbClr val="000000"/>
                </a:solidFill>
                <a:latin typeface="Work Sans"/>
                <a:ea typeface="Work Sans"/>
                <a:cs typeface="Work Sans"/>
                <a:sym typeface="Work Sans"/>
              </a:defRPr>
            </a:lvl1pPr>
            <a:lvl2pPr marL="0" marR="0" lvl="1" indent="0" algn="r">
              <a:lnSpc>
                <a:spcPct val="100000"/>
              </a:lnSpc>
              <a:spcBef>
                <a:spcPts val="0"/>
              </a:spcBef>
              <a:spcAft>
                <a:spcPts val="0"/>
              </a:spcAft>
              <a:buClr>
                <a:srgbClr val="000000"/>
              </a:buClr>
              <a:buSzPts val="1300"/>
              <a:buFont typeface="Arial"/>
              <a:buNone/>
              <a:defRPr sz="1300" b="0" i="0" u="none" strike="noStrike" cap="none">
                <a:solidFill>
                  <a:srgbClr val="000000"/>
                </a:solidFill>
                <a:latin typeface="Work Sans"/>
                <a:ea typeface="Work Sans"/>
                <a:cs typeface="Work Sans"/>
                <a:sym typeface="Work Sans"/>
              </a:defRPr>
            </a:lvl2pPr>
            <a:lvl3pPr marL="0" marR="0" lvl="2" indent="0" algn="r">
              <a:lnSpc>
                <a:spcPct val="100000"/>
              </a:lnSpc>
              <a:spcBef>
                <a:spcPts val="0"/>
              </a:spcBef>
              <a:spcAft>
                <a:spcPts val="0"/>
              </a:spcAft>
              <a:buClr>
                <a:srgbClr val="000000"/>
              </a:buClr>
              <a:buSzPts val="1300"/>
              <a:buFont typeface="Arial"/>
              <a:buNone/>
              <a:defRPr sz="1300" b="0" i="0" u="none" strike="noStrike" cap="none">
                <a:solidFill>
                  <a:srgbClr val="000000"/>
                </a:solidFill>
                <a:latin typeface="Work Sans"/>
                <a:ea typeface="Work Sans"/>
                <a:cs typeface="Work Sans"/>
                <a:sym typeface="Work Sans"/>
              </a:defRPr>
            </a:lvl3pPr>
            <a:lvl4pPr marL="0" marR="0" lvl="3" indent="0" algn="r">
              <a:lnSpc>
                <a:spcPct val="100000"/>
              </a:lnSpc>
              <a:spcBef>
                <a:spcPts val="0"/>
              </a:spcBef>
              <a:spcAft>
                <a:spcPts val="0"/>
              </a:spcAft>
              <a:buClr>
                <a:srgbClr val="000000"/>
              </a:buClr>
              <a:buSzPts val="1300"/>
              <a:buFont typeface="Arial"/>
              <a:buNone/>
              <a:defRPr sz="1300" b="0" i="0" u="none" strike="noStrike" cap="none">
                <a:solidFill>
                  <a:srgbClr val="000000"/>
                </a:solidFill>
                <a:latin typeface="Work Sans"/>
                <a:ea typeface="Work Sans"/>
                <a:cs typeface="Work Sans"/>
                <a:sym typeface="Work Sans"/>
              </a:defRPr>
            </a:lvl4pPr>
            <a:lvl5pPr marL="0" marR="0" lvl="4" indent="0" algn="r">
              <a:lnSpc>
                <a:spcPct val="100000"/>
              </a:lnSpc>
              <a:spcBef>
                <a:spcPts val="0"/>
              </a:spcBef>
              <a:spcAft>
                <a:spcPts val="0"/>
              </a:spcAft>
              <a:buClr>
                <a:srgbClr val="000000"/>
              </a:buClr>
              <a:buSzPts val="1300"/>
              <a:buFont typeface="Arial"/>
              <a:buNone/>
              <a:defRPr sz="1300" b="0" i="0" u="none" strike="noStrike" cap="none">
                <a:solidFill>
                  <a:srgbClr val="000000"/>
                </a:solidFill>
                <a:latin typeface="Work Sans"/>
                <a:ea typeface="Work Sans"/>
                <a:cs typeface="Work Sans"/>
                <a:sym typeface="Work Sans"/>
              </a:defRPr>
            </a:lvl5pPr>
            <a:lvl6pPr marL="0" marR="0" lvl="5" indent="0" algn="r">
              <a:lnSpc>
                <a:spcPct val="100000"/>
              </a:lnSpc>
              <a:spcBef>
                <a:spcPts val="0"/>
              </a:spcBef>
              <a:spcAft>
                <a:spcPts val="0"/>
              </a:spcAft>
              <a:buClr>
                <a:srgbClr val="000000"/>
              </a:buClr>
              <a:buSzPts val="1300"/>
              <a:buFont typeface="Arial"/>
              <a:buNone/>
              <a:defRPr sz="1300" b="0" i="0" u="none" strike="noStrike" cap="none">
                <a:solidFill>
                  <a:srgbClr val="000000"/>
                </a:solidFill>
                <a:latin typeface="Work Sans"/>
                <a:ea typeface="Work Sans"/>
                <a:cs typeface="Work Sans"/>
                <a:sym typeface="Work Sans"/>
              </a:defRPr>
            </a:lvl6pPr>
            <a:lvl7pPr marL="0" marR="0" lvl="6" indent="0" algn="r">
              <a:lnSpc>
                <a:spcPct val="100000"/>
              </a:lnSpc>
              <a:spcBef>
                <a:spcPts val="0"/>
              </a:spcBef>
              <a:spcAft>
                <a:spcPts val="0"/>
              </a:spcAft>
              <a:buClr>
                <a:srgbClr val="000000"/>
              </a:buClr>
              <a:buSzPts val="1300"/>
              <a:buFont typeface="Arial"/>
              <a:buNone/>
              <a:defRPr sz="1300" b="0" i="0" u="none" strike="noStrike" cap="none">
                <a:solidFill>
                  <a:srgbClr val="000000"/>
                </a:solidFill>
                <a:latin typeface="Work Sans"/>
                <a:ea typeface="Work Sans"/>
                <a:cs typeface="Work Sans"/>
                <a:sym typeface="Work Sans"/>
              </a:defRPr>
            </a:lvl7pPr>
            <a:lvl8pPr marL="0" marR="0" lvl="7" indent="0" algn="r">
              <a:lnSpc>
                <a:spcPct val="100000"/>
              </a:lnSpc>
              <a:spcBef>
                <a:spcPts val="0"/>
              </a:spcBef>
              <a:spcAft>
                <a:spcPts val="0"/>
              </a:spcAft>
              <a:buClr>
                <a:srgbClr val="000000"/>
              </a:buClr>
              <a:buSzPts val="1300"/>
              <a:buFont typeface="Arial"/>
              <a:buNone/>
              <a:defRPr sz="1300" b="0" i="0" u="none" strike="noStrike" cap="none">
                <a:solidFill>
                  <a:srgbClr val="000000"/>
                </a:solidFill>
                <a:latin typeface="Work Sans"/>
                <a:ea typeface="Work Sans"/>
                <a:cs typeface="Work Sans"/>
                <a:sym typeface="Work Sans"/>
              </a:defRPr>
            </a:lvl8pPr>
            <a:lvl9pPr marL="0" marR="0" lvl="8" indent="0" algn="r">
              <a:lnSpc>
                <a:spcPct val="100000"/>
              </a:lnSpc>
              <a:spcBef>
                <a:spcPts val="0"/>
              </a:spcBef>
              <a:spcAft>
                <a:spcPts val="0"/>
              </a:spcAft>
              <a:buClr>
                <a:srgbClr val="000000"/>
              </a:buClr>
              <a:buSzPts val="1300"/>
              <a:buFont typeface="Arial"/>
              <a:buNone/>
              <a:defRPr sz="1300" b="0" i="0" u="none" strike="noStrike" cap="none">
                <a:solidFill>
                  <a:srgbClr val="000000"/>
                </a:solidFill>
                <a:latin typeface="Work Sans"/>
                <a:ea typeface="Work Sans"/>
                <a:cs typeface="Work Sans"/>
                <a:sym typeface="Work Sans"/>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matchingName="Title and big bullets">
  <p:cSld name="TITLE_AND_BODY_2">
    <p:spTree>
      <p:nvGrpSpPr>
        <p:cNvPr id="1" name="Shape 322"/>
        <p:cNvGrpSpPr/>
        <p:nvPr/>
      </p:nvGrpSpPr>
      <p:grpSpPr>
        <a:xfrm>
          <a:off x="0" y="0"/>
          <a:ext cx="0" cy="0"/>
          <a:chOff x="0" y="0"/>
          <a:chExt cx="0" cy="0"/>
        </a:xfrm>
      </p:grpSpPr>
      <p:sp>
        <p:nvSpPr>
          <p:cNvPr id="323" name="Google Shape;323;p75"/>
          <p:cNvSpPr txBox="1">
            <a:spLocks noGrp="1"/>
          </p:cNvSpPr>
          <p:nvPr>
            <p:ph type="body" idx="1"/>
          </p:nvPr>
        </p:nvSpPr>
        <p:spPr>
          <a:xfrm>
            <a:off x="311700" y="1084375"/>
            <a:ext cx="6281700" cy="3484500"/>
          </a:xfrm>
          <a:prstGeom prst="rect">
            <a:avLst/>
          </a:prstGeom>
          <a:noFill/>
          <a:ln>
            <a:noFill/>
          </a:ln>
        </p:spPr>
        <p:txBody>
          <a:bodyPr spcFirstLastPara="1" wrap="square" lIns="91425" tIns="0" rIns="91425" bIns="91425" anchor="t" anchorCtr="0">
            <a:normAutofit/>
          </a:bodyPr>
          <a:lstStyle>
            <a:lvl1pPr marL="457200" lvl="0" indent="-381000" algn="l">
              <a:lnSpc>
                <a:spcPct val="115000"/>
              </a:lnSpc>
              <a:spcBef>
                <a:spcPts val="800"/>
              </a:spcBef>
              <a:spcAft>
                <a:spcPts val="0"/>
              </a:spcAft>
              <a:buSzPts val="2400"/>
              <a:buChar char="•"/>
              <a:defRPr sz="2400" b="1"/>
            </a:lvl1pPr>
            <a:lvl2pPr marL="914400" lvl="1" indent="-349250" algn="l">
              <a:lnSpc>
                <a:spcPct val="115000"/>
              </a:lnSpc>
              <a:spcBef>
                <a:spcPts val="1600"/>
              </a:spcBef>
              <a:spcAft>
                <a:spcPts val="0"/>
              </a:spcAft>
              <a:buClr>
                <a:srgbClr val="000000"/>
              </a:buClr>
              <a:buSzPts val="1900"/>
              <a:buFont typeface="Work Sans"/>
              <a:buChar char="➔"/>
              <a:defRPr sz="1900">
                <a:solidFill>
                  <a:srgbClr val="000000"/>
                </a:solidFill>
                <a:latin typeface="Work Sans"/>
                <a:ea typeface="Work Sans"/>
                <a:cs typeface="Work Sans"/>
                <a:sym typeface="Work Sans"/>
              </a:defRPr>
            </a:lvl2pPr>
            <a:lvl3pPr marL="1371600" lvl="2" indent="-323850" algn="l">
              <a:lnSpc>
                <a:spcPct val="115000"/>
              </a:lnSpc>
              <a:spcBef>
                <a:spcPts val="1600"/>
              </a:spcBef>
              <a:spcAft>
                <a:spcPts val="0"/>
              </a:spcAft>
              <a:buClr>
                <a:srgbClr val="000000"/>
              </a:buClr>
              <a:buSzPts val="1500"/>
              <a:buFont typeface="Work Sans"/>
              <a:buChar char="➔"/>
              <a:defRPr>
                <a:solidFill>
                  <a:srgbClr val="000000"/>
                </a:solidFill>
                <a:latin typeface="Work Sans"/>
                <a:ea typeface="Work Sans"/>
                <a:cs typeface="Work Sans"/>
                <a:sym typeface="Work Sans"/>
              </a:defRPr>
            </a:lvl3pPr>
            <a:lvl4pPr marL="1828800" lvl="3" indent="-304800" algn="l">
              <a:lnSpc>
                <a:spcPct val="115000"/>
              </a:lnSpc>
              <a:spcBef>
                <a:spcPts val="1600"/>
              </a:spcBef>
              <a:spcAft>
                <a:spcPts val="0"/>
              </a:spcAft>
              <a:buSzPts val="1200"/>
              <a:buFont typeface="Work Sans"/>
              <a:buChar char="➔"/>
              <a:defRPr sz="1200" b="1">
                <a:latin typeface="Work Sans"/>
                <a:ea typeface="Work Sans"/>
                <a:cs typeface="Work Sans"/>
                <a:sym typeface="Work Sans"/>
              </a:defRPr>
            </a:lvl4pPr>
            <a:lvl5pPr marL="2286000" lvl="4" indent="-285750" algn="l">
              <a:lnSpc>
                <a:spcPct val="115000"/>
              </a:lnSpc>
              <a:spcBef>
                <a:spcPts val="1600"/>
              </a:spcBef>
              <a:spcAft>
                <a:spcPts val="0"/>
              </a:spcAft>
              <a:buClr>
                <a:srgbClr val="000000"/>
              </a:buClr>
              <a:buSzPts val="900"/>
              <a:buFont typeface="Work Sans"/>
              <a:buChar char="➔"/>
              <a:defRPr sz="900">
                <a:solidFill>
                  <a:srgbClr val="000000"/>
                </a:solidFill>
                <a:latin typeface="Work Sans"/>
                <a:ea typeface="Work Sans"/>
                <a:cs typeface="Work Sans"/>
                <a:sym typeface="Work Sans"/>
              </a:defRPr>
            </a:lvl5pPr>
            <a:lvl6pPr marL="2743200" lvl="5" indent="-285750" algn="l">
              <a:lnSpc>
                <a:spcPct val="115000"/>
              </a:lnSpc>
              <a:spcBef>
                <a:spcPts val="1600"/>
              </a:spcBef>
              <a:spcAft>
                <a:spcPts val="0"/>
              </a:spcAft>
              <a:buClr>
                <a:srgbClr val="000000"/>
              </a:buClr>
              <a:buSzPts val="900"/>
              <a:buFont typeface="Work Sans"/>
              <a:buChar char="•"/>
              <a:defRPr sz="900">
                <a:solidFill>
                  <a:srgbClr val="000000"/>
                </a:solidFill>
                <a:latin typeface="Work Sans"/>
                <a:ea typeface="Work Sans"/>
                <a:cs typeface="Work Sans"/>
                <a:sym typeface="Work Sans"/>
              </a:defRPr>
            </a:lvl6pPr>
            <a:lvl7pPr marL="3200400" lvl="6" indent="-317500" algn="l">
              <a:lnSpc>
                <a:spcPct val="115000"/>
              </a:lnSpc>
              <a:spcBef>
                <a:spcPts val="1600"/>
              </a:spcBef>
              <a:spcAft>
                <a:spcPts val="0"/>
              </a:spcAft>
              <a:buSzPts val="1400"/>
              <a:buFont typeface="Work Sans"/>
              <a:buChar char="•"/>
              <a:defRPr b="1">
                <a:latin typeface="Work Sans"/>
                <a:ea typeface="Work Sans"/>
                <a:cs typeface="Work Sans"/>
                <a:sym typeface="Work Sans"/>
              </a:defRPr>
            </a:lvl7pPr>
            <a:lvl8pPr marL="3657600" lvl="7" indent="-285750" algn="l">
              <a:lnSpc>
                <a:spcPct val="115000"/>
              </a:lnSpc>
              <a:spcBef>
                <a:spcPts val="1600"/>
              </a:spcBef>
              <a:spcAft>
                <a:spcPts val="0"/>
              </a:spcAft>
              <a:buClr>
                <a:schemeClr val="dk2"/>
              </a:buClr>
              <a:buSzPts val="900"/>
              <a:buFont typeface="Work Sans"/>
              <a:buChar char="•"/>
              <a:defRPr sz="900">
                <a:solidFill>
                  <a:schemeClr val="dk2"/>
                </a:solidFill>
                <a:latin typeface="Work Sans"/>
                <a:ea typeface="Work Sans"/>
                <a:cs typeface="Work Sans"/>
                <a:sym typeface="Work Sans"/>
              </a:defRPr>
            </a:lvl8pPr>
            <a:lvl9pPr marL="4114800" lvl="8" indent="-285750" algn="l">
              <a:lnSpc>
                <a:spcPct val="115000"/>
              </a:lnSpc>
              <a:spcBef>
                <a:spcPts val="1600"/>
              </a:spcBef>
              <a:spcAft>
                <a:spcPts val="1600"/>
              </a:spcAft>
              <a:buClr>
                <a:schemeClr val="dk2"/>
              </a:buClr>
              <a:buSzPts val="900"/>
              <a:buFont typeface="Work Sans"/>
              <a:buChar char="•"/>
              <a:defRPr sz="900">
                <a:solidFill>
                  <a:schemeClr val="dk2"/>
                </a:solidFill>
                <a:latin typeface="Work Sans"/>
                <a:ea typeface="Work Sans"/>
                <a:cs typeface="Work Sans"/>
                <a:sym typeface="Work Sans"/>
              </a:defRPr>
            </a:lvl9pPr>
          </a:lstStyle>
          <a:p>
            <a:endParaRPr/>
          </a:p>
        </p:txBody>
      </p:sp>
      <p:sp>
        <p:nvSpPr>
          <p:cNvPr id="324" name="Google Shape;324;p75"/>
          <p:cNvSpPr txBox="1">
            <a:spLocks noGrp="1"/>
          </p:cNvSpPr>
          <p:nvPr>
            <p:ph type="title"/>
          </p:nvPr>
        </p:nvSpPr>
        <p:spPr>
          <a:xfrm>
            <a:off x="311700" y="194550"/>
            <a:ext cx="8520600" cy="823500"/>
          </a:xfrm>
          <a:prstGeom prst="rect">
            <a:avLst/>
          </a:prstGeom>
          <a:noFill/>
          <a:ln>
            <a:noFill/>
          </a:ln>
        </p:spPr>
        <p:txBody>
          <a:bodyPr spcFirstLastPara="1" wrap="square" lIns="68575" tIns="34275" rIns="68575" bIns="34275" anchor="ctr" anchorCtr="0">
            <a:normAutofit/>
          </a:bodyPr>
          <a:lstStyle>
            <a:lvl1pPr lvl="0" algn="l">
              <a:lnSpc>
                <a:spcPct val="90000"/>
              </a:lnSpc>
              <a:spcBef>
                <a:spcPts val="0"/>
              </a:spcBef>
              <a:spcAft>
                <a:spcPts val="0"/>
              </a:spcAft>
              <a:buSzPts val="33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a:endParaRPr/>
          </a:p>
        </p:txBody>
      </p:sp>
      <p:sp>
        <p:nvSpPr>
          <p:cNvPr id="325" name="Google Shape;325;p75"/>
          <p:cNvSpPr txBox="1">
            <a:spLocks noGrp="1"/>
          </p:cNvSpPr>
          <p:nvPr>
            <p:ph type="sldNum" idx="12"/>
          </p:nvPr>
        </p:nvSpPr>
        <p:spPr>
          <a:xfrm>
            <a:off x="8686800" y="4686300"/>
            <a:ext cx="457200" cy="457200"/>
          </a:xfrm>
          <a:prstGeom prst="rect">
            <a:avLst/>
          </a:prstGeom>
          <a:noFill/>
          <a:ln>
            <a:noFill/>
          </a:ln>
        </p:spPr>
        <p:txBody>
          <a:bodyPr spcFirstLastPara="1" wrap="square" lIns="0" tIns="0" rIns="0" bIns="0" anchor="t" anchorCtr="0">
            <a:noAutofit/>
          </a:bodyPr>
          <a:lstStyle>
            <a:lvl1pPr marL="0" marR="0" lvl="0"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1pPr>
            <a:lvl2pPr marL="0" marR="0" lvl="1"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2pPr>
            <a:lvl3pPr marL="0" marR="0" lvl="2"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3pPr>
            <a:lvl4pPr marL="0" marR="0" lvl="3"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4pPr>
            <a:lvl5pPr marL="0" marR="0" lvl="4"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5pPr>
            <a:lvl6pPr marL="0" marR="0" lvl="5"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6pPr>
            <a:lvl7pPr marL="0" marR="0" lvl="6"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7pPr>
            <a:lvl8pPr marL="0" marR="0" lvl="7"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8pPr>
            <a:lvl9pPr marL="0" marR="0" lvl="8"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9pPr>
          </a:lstStyle>
          <a:p>
            <a:pPr marL="0" lvl="0" indent="0" algn="l" rtl="0">
              <a:spcBef>
                <a:spcPts val="0"/>
              </a:spcBef>
              <a:spcAft>
                <a:spcPts val="0"/>
              </a:spcAft>
              <a:buNone/>
            </a:pPr>
            <a:fld id="{00000000-1234-1234-1234-123412341234}" type="slidenum">
              <a:rPr lang="en"/>
              <a:t>‹#›</a:t>
            </a:fld>
            <a:endParaRPr/>
          </a:p>
        </p:txBody>
      </p:sp>
    </p:spTree>
  </p:cSld>
  <p:clrMapOvr>
    <a:masterClrMapping/>
  </p:clrMapOvr>
  <p:extLst>
    <p:ext uri="{DCECCB84-F9BA-43D5-87BE-67443E8EF086}">
      <p15:sldGuideLst xmlns:p15="http://schemas.microsoft.com/office/powerpoint/2012/main">
        <p15:guide id="1" orient="horz" pos="726">
          <p15:clr>
            <a:srgbClr val="FA7B17"/>
          </p15:clr>
        </p15:guide>
        <p15:guide id="2" pos="4176">
          <p15:clr>
            <a:srgbClr val="FA7B17"/>
          </p15:clr>
        </p15:guide>
      </p15:sldGuideLst>
    </p:ext>
  </p:extLst>
</p:sldLayout>
</file>

<file path=ppt/slideLayouts/slideLayout55.xml><?xml version="1.0" encoding="utf-8"?>
<p:sldLayout xmlns:a="http://schemas.openxmlformats.org/drawingml/2006/main" xmlns:r="http://schemas.openxmlformats.org/officeDocument/2006/relationships" xmlns:p="http://schemas.openxmlformats.org/presentationml/2006/main" matchingName="Title and big bullets 1">
  <p:cSld name="TITLE_AND_BODY_3">
    <p:spTree>
      <p:nvGrpSpPr>
        <p:cNvPr id="1" name="Shape 326"/>
        <p:cNvGrpSpPr/>
        <p:nvPr/>
      </p:nvGrpSpPr>
      <p:grpSpPr>
        <a:xfrm>
          <a:off x="0" y="0"/>
          <a:ext cx="0" cy="0"/>
          <a:chOff x="0" y="0"/>
          <a:chExt cx="0" cy="0"/>
        </a:xfrm>
      </p:grpSpPr>
      <p:sp>
        <p:nvSpPr>
          <p:cNvPr id="327" name="Google Shape;327;p76"/>
          <p:cNvSpPr txBox="1">
            <a:spLocks noGrp="1"/>
          </p:cNvSpPr>
          <p:nvPr>
            <p:ph type="body" idx="1"/>
          </p:nvPr>
        </p:nvSpPr>
        <p:spPr>
          <a:xfrm>
            <a:off x="311700" y="1084375"/>
            <a:ext cx="6281700" cy="3484500"/>
          </a:xfrm>
          <a:prstGeom prst="rect">
            <a:avLst/>
          </a:prstGeom>
          <a:noFill/>
          <a:ln>
            <a:noFill/>
          </a:ln>
        </p:spPr>
        <p:txBody>
          <a:bodyPr spcFirstLastPara="1" wrap="square" lIns="91425" tIns="0" rIns="91425" bIns="91425" anchor="t" anchorCtr="0">
            <a:normAutofit/>
          </a:bodyPr>
          <a:lstStyle>
            <a:lvl1pPr marL="457200" lvl="0" indent="-381000" algn="l">
              <a:lnSpc>
                <a:spcPct val="115000"/>
              </a:lnSpc>
              <a:spcBef>
                <a:spcPts val="800"/>
              </a:spcBef>
              <a:spcAft>
                <a:spcPts val="0"/>
              </a:spcAft>
              <a:buSzPts val="2400"/>
              <a:buChar char="•"/>
              <a:defRPr sz="2400" b="1"/>
            </a:lvl1pPr>
            <a:lvl2pPr marL="914400" lvl="1" indent="-349250" algn="l">
              <a:lnSpc>
                <a:spcPct val="115000"/>
              </a:lnSpc>
              <a:spcBef>
                <a:spcPts val="1600"/>
              </a:spcBef>
              <a:spcAft>
                <a:spcPts val="0"/>
              </a:spcAft>
              <a:buClr>
                <a:srgbClr val="000000"/>
              </a:buClr>
              <a:buSzPts val="1900"/>
              <a:buFont typeface="Work Sans"/>
              <a:buChar char="➔"/>
              <a:defRPr sz="1900">
                <a:solidFill>
                  <a:srgbClr val="000000"/>
                </a:solidFill>
                <a:latin typeface="Work Sans"/>
                <a:ea typeface="Work Sans"/>
                <a:cs typeface="Work Sans"/>
                <a:sym typeface="Work Sans"/>
              </a:defRPr>
            </a:lvl2pPr>
            <a:lvl3pPr marL="1371600" lvl="2" indent="-323850" algn="l">
              <a:lnSpc>
                <a:spcPct val="115000"/>
              </a:lnSpc>
              <a:spcBef>
                <a:spcPts val="1600"/>
              </a:spcBef>
              <a:spcAft>
                <a:spcPts val="0"/>
              </a:spcAft>
              <a:buClr>
                <a:srgbClr val="000000"/>
              </a:buClr>
              <a:buSzPts val="1500"/>
              <a:buFont typeface="Work Sans"/>
              <a:buChar char="➔"/>
              <a:defRPr>
                <a:solidFill>
                  <a:srgbClr val="000000"/>
                </a:solidFill>
                <a:latin typeface="Work Sans"/>
                <a:ea typeface="Work Sans"/>
                <a:cs typeface="Work Sans"/>
                <a:sym typeface="Work Sans"/>
              </a:defRPr>
            </a:lvl3pPr>
            <a:lvl4pPr marL="1828800" lvl="3" indent="-304800" algn="l">
              <a:lnSpc>
                <a:spcPct val="115000"/>
              </a:lnSpc>
              <a:spcBef>
                <a:spcPts val="1600"/>
              </a:spcBef>
              <a:spcAft>
                <a:spcPts val="0"/>
              </a:spcAft>
              <a:buSzPts val="1200"/>
              <a:buFont typeface="Work Sans"/>
              <a:buChar char="➔"/>
              <a:defRPr sz="1200" b="1">
                <a:latin typeface="Work Sans"/>
                <a:ea typeface="Work Sans"/>
                <a:cs typeface="Work Sans"/>
                <a:sym typeface="Work Sans"/>
              </a:defRPr>
            </a:lvl4pPr>
            <a:lvl5pPr marL="2286000" lvl="4" indent="-285750" algn="l">
              <a:lnSpc>
                <a:spcPct val="115000"/>
              </a:lnSpc>
              <a:spcBef>
                <a:spcPts val="1600"/>
              </a:spcBef>
              <a:spcAft>
                <a:spcPts val="0"/>
              </a:spcAft>
              <a:buClr>
                <a:srgbClr val="000000"/>
              </a:buClr>
              <a:buSzPts val="900"/>
              <a:buFont typeface="Work Sans"/>
              <a:buChar char="➔"/>
              <a:defRPr sz="900">
                <a:solidFill>
                  <a:srgbClr val="000000"/>
                </a:solidFill>
                <a:latin typeface="Work Sans"/>
                <a:ea typeface="Work Sans"/>
                <a:cs typeface="Work Sans"/>
                <a:sym typeface="Work Sans"/>
              </a:defRPr>
            </a:lvl5pPr>
            <a:lvl6pPr marL="2743200" lvl="5" indent="-285750" algn="l">
              <a:lnSpc>
                <a:spcPct val="115000"/>
              </a:lnSpc>
              <a:spcBef>
                <a:spcPts val="1600"/>
              </a:spcBef>
              <a:spcAft>
                <a:spcPts val="0"/>
              </a:spcAft>
              <a:buClr>
                <a:srgbClr val="000000"/>
              </a:buClr>
              <a:buSzPts val="900"/>
              <a:buFont typeface="Work Sans"/>
              <a:buChar char="•"/>
              <a:defRPr sz="900">
                <a:solidFill>
                  <a:srgbClr val="000000"/>
                </a:solidFill>
                <a:latin typeface="Work Sans"/>
                <a:ea typeface="Work Sans"/>
                <a:cs typeface="Work Sans"/>
                <a:sym typeface="Work Sans"/>
              </a:defRPr>
            </a:lvl6pPr>
            <a:lvl7pPr marL="3200400" lvl="6" indent="-317500" algn="l">
              <a:lnSpc>
                <a:spcPct val="115000"/>
              </a:lnSpc>
              <a:spcBef>
                <a:spcPts val="1600"/>
              </a:spcBef>
              <a:spcAft>
                <a:spcPts val="0"/>
              </a:spcAft>
              <a:buSzPts val="1400"/>
              <a:buFont typeface="Work Sans"/>
              <a:buChar char="•"/>
              <a:defRPr b="1">
                <a:latin typeface="Work Sans"/>
                <a:ea typeface="Work Sans"/>
                <a:cs typeface="Work Sans"/>
                <a:sym typeface="Work Sans"/>
              </a:defRPr>
            </a:lvl7pPr>
            <a:lvl8pPr marL="3657600" lvl="7" indent="-285750" algn="l">
              <a:lnSpc>
                <a:spcPct val="115000"/>
              </a:lnSpc>
              <a:spcBef>
                <a:spcPts val="1600"/>
              </a:spcBef>
              <a:spcAft>
                <a:spcPts val="0"/>
              </a:spcAft>
              <a:buClr>
                <a:schemeClr val="dk2"/>
              </a:buClr>
              <a:buSzPts val="900"/>
              <a:buFont typeface="Work Sans"/>
              <a:buChar char="•"/>
              <a:defRPr sz="900">
                <a:solidFill>
                  <a:schemeClr val="dk2"/>
                </a:solidFill>
                <a:latin typeface="Work Sans"/>
                <a:ea typeface="Work Sans"/>
                <a:cs typeface="Work Sans"/>
                <a:sym typeface="Work Sans"/>
              </a:defRPr>
            </a:lvl8pPr>
            <a:lvl9pPr marL="4114800" lvl="8" indent="-285750" algn="l">
              <a:lnSpc>
                <a:spcPct val="115000"/>
              </a:lnSpc>
              <a:spcBef>
                <a:spcPts val="1600"/>
              </a:spcBef>
              <a:spcAft>
                <a:spcPts val="1600"/>
              </a:spcAft>
              <a:buClr>
                <a:schemeClr val="dk2"/>
              </a:buClr>
              <a:buSzPts val="900"/>
              <a:buFont typeface="Work Sans"/>
              <a:buChar char="•"/>
              <a:defRPr sz="900">
                <a:solidFill>
                  <a:schemeClr val="dk2"/>
                </a:solidFill>
                <a:latin typeface="Work Sans"/>
                <a:ea typeface="Work Sans"/>
                <a:cs typeface="Work Sans"/>
                <a:sym typeface="Work Sans"/>
              </a:defRPr>
            </a:lvl9pPr>
          </a:lstStyle>
          <a:p>
            <a:endParaRPr/>
          </a:p>
        </p:txBody>
      </p:sp>
      <p:sp>
        <p:nvSpPr>
          <p:cNvPr id="328" name="Google Shape;328;p76"/>
          <p:cNvSpPr txBox="1">
            <a:spLocks noGrp="1"/>
          </p:cNvSpPr>
          <p:nvPr>
            <p:ph type="title"/>
          </p:nvPr>
        </p:nvSpPr>
        <p:spPr>
          <a:xfrm>
            <a:off x="311700" y="194550"/>
            <a:ext cx="8520600" cy="823500"/>
          </a:xfrm>
          <a:prstGeom prst="rect">
            <a:avLst/>
          </a:prstGeom>
          <a:noFill/>
          <a:ln>
            <a:noFill/>
          </a:ln>
        </p:spPr>
        <p:txBody>
          <a:bodyPr spcFirstLastPara="1" wrap="square" lIns="68575" tIns="34275" rIns="68575" bIns="34275" anchor="ctr" anchorCtr="0">
            <a:normAutofit/>
          </a:bodyPr>
          <a:lstStyle>
            <a:lvl1pPr lvl="0" algn="l">
              <a:lnSpc>
                <a:spcPct val="90000"/>
              </a:lnSpc>
              <a:spcBef>
                <a:spcPts val="0"/>
              </a:spcBef>
              <a:spcAft>
                <a:spcPts val="0"/>
              </a:spcAft>
              <a:buSzPts val="33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a:endParaRPr/>
          </a:p>
        </p:txBody>
      </p:sp>
      <p:sp>
        <p:nvSpPr>
          <p:cNvPr id="329" name="Google Shape;329;p76"/>
          <p:cNvSpPr txBox="1">
            <a:spLocks noGrp="1"/>
          </p:cNvSpPr>
          <p:nvPr>
            <p:ph type="sldNum" idx="12"/>
          </p:nvPr>
        </p:nvSpPr>
        <p:spPr>
          <a:xfrm>
            <a:off x="8686800" y="4686300"/>
            <a:ext cx="457200" cy="457200"/>
          </a:xfrm>
          <a:prstGeom prst="rect">
            <a:avLst/>
          </a:prstGeom>
          <a:noFill/>
          <a:ln>
            <a:noFill/>
          </a:ln>
        </p:spPr>
        <p:txBody>
          <a:bodyPr spcFirstLastPara="1" wrap="square" lIns="0" tIns="0" rIns="0" bIns="0" anchor="t" anchorCtr="0">
            <a:noAutofit/>
          </a:bodyPr>
          <a:lstStyle>
            <a:lvl1pPr marL="0" marR="0" lvl="0"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1pPr>
            <a:lvl2pPr marL="0" marR="0" lvl="1"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2pPr>
            <a:lvl3pPr marL="0" marR="0" lvl="2"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3pPr>
            <a:lvl4pPr marL="0" marR="0" lvl="3"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4pPr>
            <a:lvl5pPr marL="0" marR="0" lvl="4"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5pPr>
            <a:lvl6pPr marL="0" marR="0" lvl="5"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6pPr>
            <a:lvl7pPr marL="0" marR="0" lvl="6"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7pPr>
            <a:lvl8pPr marL="0" marR="0" lvl="7"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8pPr>
            <a:lvl9pPr marL="0" marR="0" lvl="8"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9pPr>
          </a:lstStyle>
          <a:p>
            <a:pPr marL="0" lvl="0" indent="0" algn="l" rtl="0">
              <a:spcBef>
                <a:spcPts val="0"/>
              </a:spcBef>
              <a:spcAft>
                <a:spcPts val="0"/>
              </a:spcAft>
              <a:buNone/>
            </a:pPr>
            <a:fld id="{00000000-1234-1234-1234-123412341234}" type="slidenum">
              <a:rPr lang="en"/>
              <a:t>‹#›</a:t>
            </a:fld>
            <a:endParaRPr/>
          </a:p>
        </p:txBody>
      </p:sp>
    </p:spTree>
  </p:cSld>
  <p:clrMapOvr>
    <a:masterClrMapping/>
  </p:clrMapOvr>
  <p:extLst>
    <p:ext uri="{DCECCB84-F9BA-43D5-87BE-67443E8EF086}">
      <p15:sldGuideLst xmlns:p15="http://schemas.microsoft.com/office/powerpoint/2012/main">
        <p15:guide id="1" orient="horz" pos="726">
          <p15:clr>
            <a:srgbClr val="FA7B17"/>
          </p15:clr>
        </p15:guide>
        <p15:guide id="2" pos="4176">
          <p15:clr>
            <a:srgbClr val="FA7B17"/>
          </p15:clr>
        </p15:guide>
      </p15:sldGuideLst>
    </p:ext>
  </p:extLst>
</p:sldLayout>
</file>

<file path=ppt/slideLayouts/slideLayout56.xml><?xml version="1.0" encoding="utf-8"?>
<p:sldLayout xmlns:a="http://schemas.openxmlformats.org/drawingml/2006/main" xmlns:r="http://schemas.openxmlformats.org/officeDocument/2006/relationships" xmlns:p="http://schemas.openxmlformats.org/presentationml/2006/main" matchingName="Title &amp; Bullets">
  <p:cSld name="Title &amp; Bullets">
    <p:spTree>
      <p:nvGrpSpPr>
        <p:cNvPr id="1" name="Shape 330"/>
        <p:cNvGrpSpPr/>
        <p:nvPr/>
      </p:nvGrpSpPr>
      <p:grpSpPr>
        <a:xfrm>
          <a:off x="0" y="0"/>
          <a:ext cx="0" cy="0"/>
          <a:chOff x="0" y="0"/>
          <a:chExt cx="0" cy="0"/>
        </a:xfrm>
      </p:grpSpPr>
      <p:sp>
        <p:nvSpPr>
          <p:cNvPr id="331" name="Google Shape;331;p77"/>
          <p:cNvSpPr txBox="1">
            <a:spLocks noGrp="1"/>
          </p:cNvSpPr>
          <p:nvPr>
            <p:ph type="title"/>
          </p:nvPr>
        </p:nvSpPr>
        <p:spPr>
          <a:xfrm>
            <a:off x="669727" y="234404"/>
            <a:ext cx="7804500" cy="1138500"/>
          </a:xfrm>
          <a:prstGeom prst="rect">
            <a:avLst/>
          </a:prstGeom>
          <a:noFill/>
          <a:ln>
            <a:noFill/>
          </a:ln>
        </p:spPr>
        <p:txBody>
          <a:bodyPr spcFirstLastPara="1" wrap="square" lIns="32750" tIns="32750" rIns="32750" bIns="32750" anchor="ctr" anchorCtr="0">
            <a:normAutofit/>
          </a:bodyPr>
          <a:lstStyle>
            <a:lvl1pPr lvl="0" algn="ctr">
              <a:lnSpc>
                <a:spcPct val="100000"/>
              </a:lnSpc>
              <a:spcBef>
                <a:spcPts val="0"/>
              </a:spcBef>
              <a:spcAft>
                <a:spcPts val="0"/>
              </a:spcAft>
              <a:buClr>
                <a:srgbClr val="000000"/>
              </a:buClr>
              <a:buSzPts val="1200"/>
              <a:buNone/>
              <a:defRPr/>
            </a:lvl1pPr>
            <a:lvl2pPr lvl="1" algn="ctr">
              <a:lnSpc>
                <a:spcPct val="100000"/>
              </a:lnSpc>
              <a:spcBef>
                <a:spcPts val="0"/>
              </a:spcBef>
              <a:spcAft>
                <a:spcPts val="0"/>
              </a:spcAft>
              <a:buClr>
                <a:srgbClr val="000000"/>
              </a:buClr>
              <a:buSzPts val="1200"/>
              <a:buNone/>
              <a:defRPr/>
            </a:lvl2pPr>
            <a:lvl3pPr lvl="2" algn="ctr">
              <a:lnSpc>
                <a:spcPct val="100000"/>
              </a:lnSpc>
              <a:spcBef>
                <a:spcPts val="0"/>
              </a:spcBef>
              <a:spcAft>
                <a:spcPts val="0"/>
              </a:spcAft>
              <a:buClr>
                <a:srgbClr val="000000"/>
              </a:buClr>
              <a:buSzPts val="1200"/>
              <a:buNone/>
              <a:defRPr/>
            </a:lvl3pPr>
            <a:lvl4pPr lvl="3" algn="ctr">
              <a:lnSpc>
                <a:spcPct val="100000"/>
              </a:lnSpc>
              <a:spcBef>
                <a:spcPts val="0"/>
              </a:spcBef>
              <a:spcAft>
                <a:spcPts val="0"/>
              </a:spcAft>
              <a:buClr>
                <a:srgbClr val="000000"/>
              </a:buClr>
              <a:buSzPts val="1200"/>
              <a:buNone/>
              <a:defRPr/>
            </a:lvl4pPr>
            <a:lvl5pPr lvl="4" algn="ctr">
              <a:lnSpc>
                <a:spcPct val="100000"/>
              </a:lnSpc>
              <a:spcBef>
                <a:spcPts val="0"/>
              </a:spcBef>
              <a:spcAft>
                <a:spcPts val="0"/>
              </a:spcAft>
              <a:buClr>
                <a:srgbClr val="000000"/>
              </a:buClr>
              <a:buSzPts val="1200"/>
              <a:buNone/>
              <a:defRPr/>
            </a:lvl5pPr>
            <a:lvl6pPr lvl="5" algn="ctr">
              <a:lnSpc>
                <a:spcPct val="100000"/>
              </a:lnSpc>
              <a:spcBef>
                <a:spcPts val="0"/>
              </a:spcBef>
              <a:spcAft>
                <a:spcPts val="0"/>
              </a:spcAft>
              <a:buClr>
                <a:srgbClr val="000000"/>
              </a:buClr>
              <a:buSzPts val="1200"/>
              <a:buNone/>
              <a:defRPr/>
            </a:lvl6pPr>
            <a:lvl7pPr lvl="6" algn="ctr">
              <a:lnSpc>
                <a:spcPct val="100000"/>
              </a:lnSpc>
              <a:spcBef>
                <a:spcPts val="0"/>
              </a:spcBef>
              <a:spcAft>
                <a:spcPts val="0"/>
              </a:spcAft>
              <a:buClr>
                <a:srgbClr val="000000"/>
              </a:buClr>
              <a:buSzPts val="1200"/>
              <a:buNone/>
              <a:defRPr/>
            </a:lvl7pPr>
            <a:lvl8pPr lvl="7" algn="ctr">
              <a:lnSpc>
                <a:spcPct val="100000"/>
              </a:lnSpc>
              <a:spcBef>
                <a:spcPts val="0"/>
              </a:spcBef>
              <a:spcAft>
                <a:spcPts val="0"/>
              </a:spcAft>
              <a:buClr>
                <a:srgbClr val="000000"/>
              </a:buClr>
              <a:buSzPts val="1200"/>
              <a:buNone/>
              <a:defRPr/>
            </a:lvl8pPr>
            <a:lvl9pPr lvl="8" algn="ctr">
              <a:lnSpc>
                <a:spcPct val="100000"/>
              </a:lnSpc>
              <a:spcBef>
                <a:spcPts val="0"/>
              </a:spcBef>
              <a:spcAft>
                <a:spcPts val="0"/>
              </a:spcAft>
              <a:buClr>
                <a:srgbClr val="000000"/>
              </a:buClr>
              <a:buSzPts val="1200"/>
              <a:buNone/>
              <a:defRPr/>
            </a:lvl9pPr>
          </a:lstStyle>
          <a:p>
            <a:endParaRPr/>
          </a:p>
        </p:txBody>
      </p:sp>
      <p:sp>
        <p:nvSpPr>
          <p:cNvPr id="332" name="Google Shape;332;p77"/>
          <p:cNvSpPr txBox="1">
            <a:spLocks noGrp="1"/>
          </p:cNvSpPr>
          <p:nvPr>
            <p:ph type="body" idx="1"/>
          </p:nvPr>
        </p:nvSpPr>
        <p:spPr>
          <a:xfrm>
            <a:off x="669727" y="1372939"/>
            <a:ext cx="7804500" cy="3315000"/>
          </a:xfrm>
          <a:prstGeom prst="rect">
            <a:avLst/>
          </a:prstGeom>
          <a:noFill/>
          <a:ln>
            <a:noFill/>
          </a:ln>
        </p:spPr>
        <p:txBody>
          <a:bodyPr spcFirstLastPara="1" wrap="square" lIns="32750" tIns="32750" rIns="32750" bIns="32750" anchor="ctr" anchorCtr="0">
            <a:normAutofit/>
          </a:bodyPr>
          <a:lstStyle>
            <a:lvl1pPr marL="457200" lvl="0" indent="-285750" algn="l">
              <a:lnSpc>
                <a:spcPct val="100000"/>
              </a:lnSpc>
              <a:spcBef>
                <a:spcPts val="2700"/>
              </a:spcBef>
              <a:spcAft>
                <a:spcPts val="0"/>
              </a:spcAft>
              <a:buClr>
                <a:srgbClr val="000000"/>
              </a:buClr>
              <a:buSzPts val="900"/>
              <a:buChar char="•"/>
              <a:defRPr/>
            </a:lvl1pPr>
            <a:lvl2pPr marL="914400" lvl="1" indent="-285750" algn="l">
              <a:lnSpc>
                <a:spcPct val="100000"/>
              </a:lnSpc>
              <a:spcBef>
                <a:spcPts val="2700"/>
              </a:spcBef>
              <a:spcAft>
                <a:spcPts val="0"/>
              </a:spcAft>
              <a:buClr>
                <a:srgbClr val="000000"/>
              </a:buClr>
              <a:buSzPts val="900"/>
              <a:buChar char="•"/>
              <a:defRPr/>
            </a:lvl2pPr>
            <a:lvl3pPr marL="1371600" lvl="2" indent="-285750" algn="l">
              <a:lnSpc>
                <a:spcPct val="100000"/>
              </a:lnSpc>
              <a:spcBef>
                <a:spcPts val="2700"/>
              </a:spcBef>
              <a:spcAft>
                <a:spcPts val="0"/>
              </a:spcAft>
              <a:buClr>
                <a:srgbClr val="000000"/>
              </a:buClr>
              <a:buSzPts val="900"/>
              <a:buChar char="•"/>
              <a:defRPr/>
            </a:lvl3pPr>
            <a:lvl4pPr marL="1828800" lvl="3" indent="-285750" algn="l">
              <a:lnSpc>
                <a:spcPct val="100000"/>
              </a:lnSpc>
              <a:spcBef>
                <a:spcPts val="2700"/>
              </a:spcBef>
              <a:spcAft>
                <a:spcPts val="0"/>
              </a:spcAft>
              <a:buClr>
                <a:srgbClr val="000000"/>
              </a:buClr>
              <a:buSzPts val="900"/>
              <a:buChar char="•"/>
              <a:defRPr/>
            </a:lvl4pPr>
            <a:lvl5pPr marL="2286000" lvl="4" indent="-285750" algn="l">
              <a:lnSpc>
                <a:spcPct val="100000"/>
              </a:lnSpc>
              <a:spcBef>
                <a:spcPts val="2700"/>
              </a:spcBef>
              <a:spcAft>
                <a:spcPts val="0"/>
              </a:spcAft>
              <a:buClr>
                <a:srgbClr val="000000"/>
              </a:buClr>
              <a:buSzPts val="900"/>
              <a:buChar char="•"/>
              <a:defRPr/>
            </a:lvl5pPr>
            <a:lvl6pPr marL="2743200" lvl="5" indent="-285750" algn="l">
              <a:lnSpc>
                <a:spcPct val="100000"/>
              </a:lnSpc>
              <a:spcBef>
                <a:spcPts val="2700"/>
              </a:spcBef>
              <a:spcAft>
                <a:spcPts val="0"/>
              </a:spcAft>
              <a:buClr>
                <a:srgbClr val="000000"/>
              </a:buClr>
              <a:buSzPts val="900"/>
              <a:buChar char="•"/>
              <a:defRPr/>
            </a:lvl6pPr>
            <a:lvl7pPr marL="3200400" lvl="6" indent="-285750" algn="l">
              <a:lnSpc>
                <a:spcPct val="100000"/>
              </a:lnSpc>
              <a:spcBef>
                <a:spcPts val="2700"/>
              </a:spcBef>
              <a:spcAft>
                <a:spcPts val="0"/>
              </a:spcAft>
              <a:buClr>
                <a:srgbClr val="000000"/>
              </a:buClr>
              <a:buSzPts val="900"/>
              <a:buChar char="•"/>
              <a:defRPr/>
            </a:lvl7pPr>
            <a:lvl8pPr marL="3657600" lvl="7" indent="-285750" algn="l">
              <a:lnSpc>
                <a:spcPct val="100000"/>
              </a:lnSpc>
              <a:spcBef>
                <a:spcPts val="2700"/>
              </a:spcBef>
              <a:spcAft>
                <a:spcPts val="0"/>
              </a:spcAft>
              <a:buClr>
                <a:srgbClr val="000000"/>
              </a:buClr>
              <a:buSzPts val="900"/>
              <a:buChar char="•"/>
              <a:defRPr/>
            </a:lvl8pPr>
            <a:lvl9pPr marL="4114800" lvl="8" indent="-285750" algn="l">
              <a:lnSpc>
                <a:spcPct val="100000"/>
              </a:lnSpc>
              <a:spcBef>
                <a:spcPts val="2700"/>
              </a:spcBef>
              <a:spcAft>
                <a:spcPts val="0"/>
              </a:spcAft>
              <a:buClr>
                <a:srgbClr val="000000"/>
              </a:buClr>
              <a:buSzPts val="900"/>
              <a:buChar char="•"/>
              <a:defRPr/>
            </a:lvl9pPr>
          </a:lstStyle>
          <a:p>
            <a:endParaRPr/>
          </a:p>
        </p:txBody>
      </p:sp>
      <p:sp>
        <p:nvSpPr>
          <p:cNvPr id="333" name="Google Shape;333;p77"/>
          <p:cNvSpPr txBox="1">
            <a:spLocks noGrp="1"/>
          </p:cNvSpPr>
          <p:nvPr>
            <p:ph type="sldNum" idx="12"/>
          </p:nvPr>
        </p:nvSpPr>
        <p:spPr>
          <a:xfrm>
            <a:off x="4437983" y="4878958"/>
            <a:ext cx="259200" cy="201000"/>
          </a:xfrm>
          <a:prstGeom prst="rect">
            <a:avLst/>
          </a:prstGeom>
          <a:noFill/>
          <a:ln>
            <a:noFill/>
          </a:ln>
        </p:spPr>
        <p:txBody>
          <a:bodyPr spcFirstLastPara="1" wrap="square" lIns="32750" tIns="32750" rIns="32750" bIns="32750" anchor="t" anchorCtr="0">
            <a:noAutofit/>
          </a:bodyPr>
          <a:lstStyle>
            <a:lvl1pPr marL="0" marR="0" lvl="0" indent="0" algn="ctr">
              <a:lnSpc>
                <a:spcPct val="100000"/>
              </a:lnSpc>
              <a:spcBef>
                <a:spcPts val="0"/>
              </a:spcBef>
              <a:spcAft>
                <a:spcPts val="0"/>
              </a:spcAft>
              <a:buClr>
                <a:srgbClr val="000000"/>
              </a:buClr>
              <a:buSzPts val="1200"/>
              <a:buFont typeface="Helvetica Neue Light"/>
              <a:buNone/>
              <a:defRPr sz="1200" b="0" i="0" u="none" strike="noStrike" cap="none">
                <a:solidFill>
                  <a:srgbClr val="3371E7"/>
                </a:solidFill>
                <a:latin typeface="Poppins"/>
                <a:ea typeface="Poppins"/>
                <a:cs typeface="Poppins"/>
                <a:sym typeface="Poppins"/>
              </a:defRPr>
            </a:lvl1pPr>
            <a:lvl2pPr marL="0" marR="0" lvl="1" indent="0" algn="ctr">
              <a:lnSpc>
                <a:spcPct val="100000"/>
              </a:lnSpc>
              <a:spcBef>
                <a:spcPts val="0"/>
              </a:spcBef>
              <a:spcAft>
                <a:spcPts val="0"/>
              </a:spcAft>
              <a:buClr>
                <a:srgbClr val="000000"/>
              </a:buClr>
              <a:buSzPts val="1200"/>
              <a:buFont typeface="Helvetica Neue Light"/>
              <a:buNone/>
              <a:defRPr sz="1200" b="0" i="0" u="none" strike="noStrike" cap="none">
                <a:solidFill>
                  <a:srgbClr val="3371E7"/>
                </a:solidFill>
                <a:latin typeface="Poppins"/>
                <a:ea typeface="Poppins"/>
                <a:cs typeface="Poppins"/>
                <a:sym typeface="Poppins"/>
              </a:defRPr>
            </a:lvl2pPr>
            <a:lvl3pPr marL="0" marR="0" lvl="2" indent="0" algn="ctr">
              <a:lnSpc>
                <a:spcPct val="100000"/>
              </a:lnSpc>
              <a:spcBef>
                <a:spcPts val="0"/>
              </a:spcBef>
              <a:spcAft>
                <a:spcPts val="0"/>
              </a:spcAft>
              <a:buClr>
                <a:srgbClr val="000000"/>
              </a:buClr>
              <a:buSzPts val="1200"/>
              <a:buFont typeface="Helvetica Neue Light"/>
              <a:buNone/>
              <a:defRPr sz="1200" b="0" i="0" u="none" strike="noStrike" cap="none">
                <a:solidFill>
                  <a:srgbClr val="3371E7"/>
                </a:solidFill>
                <a:latin typeface="Poppins"/>
                <a:ea typeface="Poppins"/>
                <a:cs typeface="Poppins"/>
                <a:sym typeface="Poppins"/>
              </a:defRPr>
            </a:lvl3pPr>
            <a:lvl4pPr marL="0" marR="0" lvl="3" indent="0" algn="ctr">
              <a:lnSpc>
                <a:spcPct val="100000"/>
              </a:lnSpc>
              <a:spcBef>
                <a:spcPts val="0"/>
              </a:spcBef>
              <a:spcAft>
                <a:spcPts val="0"/>
              </a:spcAft>
              <a:buClr>
                <a:srgbClr val="000000"/>
              </a:buClr>
              <a:buSzPts val="1200"/>
              <a:buFont typeface="Helvetica Neue Light"/>
              <a:buNone/>
              <a:defRPr sz="1200" b="0" i="0" u="none" strike="noStrike" cap="none">
                <a:solidFill>
                  <a:srgbClr val="3371E7"/>
                </a:solidFill>
                <a:latin typeface="Poppins"/>
                <a:ea typeface="Poppins"/>
                <a:cs typeface="Poppins"/>
                <a:sym typeface="Poppins"/>
              </a:defRPr>
            </a:lvl4pPr>
            <a:lvl5pPr marL="0" marR="0" lvl="4" indent="0" algn="ctr">
              <a:lnSpc>
                <a:spcPct val="100000"/>
              </a:lnSpc>
              <a:spcBef>
                <a:spcPts val="0"/>
              </a:spcBef>
              <a:spcAft>
                <a:spcPts val="0"/>
              </a:spcAft>
              <a:buClr>
                <a:srgbClr val="000000"/>
              </a:buClr>
              <a:buSzPts val="1200"/>
              <a:buFont typeface="Helvetica Neue Light"/>
              <a:buNone/>
              <a:defRPr sz="1200" b="0" i="0" u="none" strike="noStrike" cap="none">
                <a:solidFill>
                  <a:srgbClr val="3371E7"/>
                </a:solidFill>
                <a:latin typeface="Poppins"/>
                <a:ea typeface="Poppins"/>
                <a:cs typeface="Poppins"/>
                <a:sym typeface="Poppins"/>
              </a:defRPr>
            </a:lvl5pPr>
            <a:lvl6pPr marL="0" marR="0" lvl="5" indent="0" algn="ctr">
              <a:lnSpc>
                <a:spcPct val="100000"/>
              </a:lnSpc>
              <a:spcBef>
                <a:spcPts val="0"/>
              </a:spcBef>
              <a:spcAft>
                <a:spcPts val="0"/>
              </a:spcAft>
              <a:buClr>
                <a:srgbClr val="000000"/>
              </a:buClr>
              <a:buSzPts val="1200"/>
              <a:buFont typeface="Helvetica Neue Light"/>
              <a:buNone/>
              <a:defRPr sz="1200" b="0" i="0" u="none" strike="noStrike" cap="none">
                <a:solidFill>
                  <a:srgbClr val="3371E7"/>
                </a:solidFill>
                <a:latin typeface="Poppins"/>
                <a:ea typeface="Poppins"/>
                <a:cs typeface="Poppins"/>
                <a:sym typeface="Poppins"/>
              </a:defRPr>
            </a:lvl6pPr>
            <a:lvl7pPr marL="0" marR="0" lvl="6" indent="0" algn="ctr">
              <a:lnSpc>
                <a:spcPct val="100000"/>
              </a:lnSpc>
              <a:spcBef>
                <a:spcPts val="0"/>
              </a:spcBef>
              <a:spcAft>
                <a:spcPts val="0"/>
              </a:spcAft>
              <a:buClr>
                <a:srgbClr val="000000"/>
              </a:buClr>
              <a:buSzPts val="1200"/>
              <a:buFont typeface="Helvetica Neue Light"/>
              <a:buNone/>
              <a:defRPr sz="1200" b="0" i="0" u="none" strike="noStrike" cap="none">
                <a:solidFill>
                  <a:srgbClr val="3371E7"/>
                </a:solidFill>
                <a:latin typeface="Poppins"/>
                <a:ea typeface="Poppins"/>
                <a:cs typeface="Poppins"/>
                <a:sym typeface="Poppins"/>
              </a:defRPr>
            </a:lvl7pPr>
            <a:lvl8pPr marL="0" marR="0" lvl="7" indent="0" algn="ctr">
              <a:lnSpc>
                <a:spcPct val="100000"/>
              </a:lnSpc>
              <a:spcBef>
                <a:spcPts val="0"/>
              </a:spcBef>
              <a:spcAft>
                <a:spcPts val="0"/>
              </a:spcAft>
              <a:buClr>
                <a:srgbClr val="000000"/>
              </a:buClr>
              <a:buSzPts val="1200"/>
              <a:buFont typeface="Helvetica Neue Light"/>
              <a:buNone/>
              <a:defRPr sz="1200" b="0" i="0" u="none" strike="noStrike" cap="none">
                <a:solidFill>
                  <a:srgbClr val="3371E7"/>
                </a:solidFill>
                <a:latin typeface="Poppins"/>
                <a:ea typeface="Poppins"/>
                <a:cs typeface="Poppins"/>
                <a:sym typeface="Poppins"/>
              </a:defRPr>
            </a:lvl8pPr>
            <a:lvl9pPr marL="0" marR="0" lvl="8" indent="0" algn="ctr">
              <a:lnSpc>
                <a:spcPct val="100000"/>
              </a:lnSpc>
              <a:spcBef>
                <a:spcPts val="0"/>
              </a:spcBef>
              <a:spcAft>
                <a:spcPts val="0"/>
              </a:spcAft>
              <a:buClr>
                <a:srgbClr val="000000"/>
              </a:buClr>
              <a:buSzPts val="1200"/>
              <a:buFont typeface="Helvetica Neue Light"/>
              <a:buNone/>
              <a:defRPr sz="1200" b="0" i="0" u="none" strike="noStrike" cap="none">
                <a:solidFill>
                  <a:srgbClr val="3371E7"/>
                </a:solidFill>
                <a:latin typeface="Poppins"/>
                <a:ea typeface="Poppins"/>
                <a:cs typeface="Poppins"/>
                <a:sym typeface="Poppins"/>
              </a:defRPr>
            </a:lvl9pPr>
          </a:lstStyle>
          <a:p>
            <a:pPr marL="0" lvl="0" indent="0" algn="ctr" rtl="0">
              <a:spcBef>
                <a:spcPts val="0"/>
              </a:spcBef>
              <a:spcAft>
                <a:spcPts val="0"/>
              </a:spcAft>
              <a:buNone/>
            </a:pPr>
            <a:fld id="{00000000-1234-1234-1234-123412341234}" type="slidenum">
              <a:rPr lang="en"/>
              <a:t>‹#›</a:t>
            </a:fld>
            <a:endParaRPr sz="800"/>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338"/>
        <p:cNvGrpSpPr/>
        <p:nvPr/>
      </p:nvGrpSpPr>
      <p:grpSpPr>
        <a:xfrm>
          <a:off x="0" y="0"/>
          <a:ext cx="0" cy="0"/>
          <a:chOff x="0" y="0"/>
          <a:chExt cx="0" cy="0"/>
        </a:xfrm>
      </p:grpSpPr>
      <p:sp>
        <p:nvSpPr>
          <p:cNvPr id="339" name="Google Shape;339;p39"/>
          <p:cNvSpPr txBox="1">
            <a:spLocks noGrp="1"/>
          </p:cNvSpPr>
          <p:nvPr>
            <p:ph type="title"/>
          </p:nvPr>
        </p:nvSpPr>
        <p:spPr>
          <a:xfrm>
            <a:off x="311700" y="2150850"/>
            <a:ext cx="8520600" cy="841800"/>
          </a:xfrm>
          <a:prstGeom prst="rect">
            <a:avLst/>
          </a:prstGeom>
          <a:noFill/>
          <a:ln>
            <a:noFill/>
          </a:ln>
        </p:spPr>
        <p:txBody>
          <a:bodyPr spcFirstLastPara="1" wrap="square" lIns="91425" tIns="91425" rIns="91425" bIns="91425" anchor="ctr" anchorCtr="0">
            <a:normAutofit/>
          </a:bodyPr>
          <a:lstStyle>
            <a:lvl1pPr lvl="0" algn="ctr">
              <a:lnSpc>
                <a:spcPct val="100000"/>
              </a:lnSpc>
              <a:spcBef>
                <a:spcPts val="0"/>
              </a:spcBef>
              <a:spcAft>
                <a:spcPts val="0"/>
              </a:spcAft>
              <a:buSzPts val="3600"/>
              <a:buNone/>
              <a:defRPr sz="3600"/>
            </a:lvl1pPr>
            <a:lvl2pPr lvl="1" algn="ctr">
              <a:lnSpc>
                <a:spcPct val="100000"/>
              </a:lnSpc>
              <a:spcBef>
                <a:spcPts val="0"/>
              </a:spcBef>
              <a:spcAft>
                <a:spcPts val="0"/>
              </a:spcAft>
              <a:buSzPts val="3600"/>
              <a:buNone/>
              <a:defRPr sz="3600"/>
            </a:lvl2pPr>
            <a:lvl3pPr lvl="2" algn="ctr">
              <a:lnSpc>
                <a:spcPct val="100000"/>
              </a:lnSpc>
              <a:spcBef>
                <a:spcPts val="0"/>
              </a:spcBef>
              <a:spcAft>
                <a:spcPts val="0"/>
              </a:spcAft>
              <a:buSzPts val="3600"/>
              <a:buNone/>
              <a:defRPr sz="3600"/>
            </a:lvl3pPr>
            <a:lvl4pPr lvl="3" algn="ctr">
              <a:lnSpc>
                <a:spcPct val="100000"/>
              </a:lnSpc>
              <a:spcBef>
                <a:spcPts val="0"/>
              </a:spcBef>
              <a:spcAft>
                <a:spcPts val="0"/>
              </a:spcAft>
              <a:buSzPts val="3600"/>
              <a:buNone/>
              <a:defRPr sz="3600"/>
            </a:lvl4pPr>
            <a:lvl5pPr lvl="4" algn="ctr">
              <a:lnSpc>
                <a:spcPct val="100000"/>
              </a:lnSpc>
              <a:spcBef>
                <a:spcPts val="0"/>
              </a:spcBef>
              <a:spcAft>
                <a:spcPts val="0"/>
              </a:spcAft>
              <a:buSzPts val="3600"/>
              <a:buNone/>
              <a:defRPr sz="3600"/>
            </a:lvl5pPr>
            <a:lvl6pPr lvl="5" algn="ctr">
              <a:lnSpc>
                <a:spcPct val="100000"/>
              </a:lnSpc>
              <a:spcBef>
                <a:spcPts val="0"/>
              </a:spcBef>
              <a:spcAft>
                <a:spcPts val="0"/>
              </a:spcAft>
              <a:buSzPts val="3600"/>
              <a:buNone/>
              <a:defRPr sz="3600"/>
            </a:lvl6pPr>
            <a:lvl7pPr lvl="6" algn="ctr">
              <a:lnSpc>
                <a:spcPct val="100000"/>
              </a:lnSpc>
              <a:spcBef>
                <a:spcPts val="0"/>
              </a:spcBef>
              <a:spcAft>
                <a:spcPts val="0"/>
              </a:spcAft>
              <a:buSzPts val="3600"/>
              <a:buNone/>
              <a:defRPr sz="3600"/>
            </a:lvl7pPr>
            <a:lvl8pPr lvl="7" algn="ctr">
              <a:lnSpc>
                <a:spcPct val="100000"/>
              </a:lnSpc>
              <a:spcBef>
                <a:spcPts val="0"/>
              </a:spcBef>
              <a:spcAft>
                <a:spcPts val="0"/>
              </a:spcAft>
              <a:buSzPts val="3600"/>
              <a:buNone/>
              <a:defRPr sz="3600"/>
            </a:lvl8pPr>
            <a:lvl9pPr lvl="8" algn="ctr">
              <a:lnSpc>
                <a:spcPct val="100000"/>
              </a:lnSpc>
              <a:spcBef>
                <a:spcPts val="0"/>
              </a:spcBef>
              <a:spcAft>
                <a:spcPts val="0"/>
              </a:spcAft>
              <a:buSzPts val="3600"/>
              <a:buNone/>
              <a:defRPr sz="3600"/>
            </a:lvl9pPr>
          </a:lstStyle>
          <a:p>
            <a:endParaRPr/>
          </a:p>
        </p:txBody>
      </p:sp>
      <p:sp>
        <p:nvSpPr>
          <p:cNvPr id="340" name="Google Shape;340;p39"/>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341"/>
        <p:cNvGrpSpPr/>
        <p:nvPr/>
      </p:nvGrpSpPr>
      <p:grpSpPr>
        <a:xfrm>
          <a:off x="0" y="0"/>
          <a:ext cx="0" cy="0"/>
          <a:chOff x="0" y="0"/>
          <a:chExt cx="0" cy="0"/>
        </a:xfrm>
      </p:grpSpPr>
      <p:sp>
        <p:nvSpPr>
          <p:cNvPr id="342" name="Google Shape;342;p44"/>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rm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a:endParaRPr/>
          </a:p>
        </p:txBody>
      </p:sp>
      <p:sp>
        <p:nvSpPr>
          <p:cNvPr id="343" name="Google Shape;343;p44"/>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rmAutofit/>
          </a:bodyPr>
          <a:lstStyle>
            <a:lvl1pPr marL="457200" lvl="0" indent="-342900" algn="l">
              <a:lnSpc>
                <a:spcPct val="115000"/>
              </a:lnSpc>
              <a:spcBef>
                <a:spcPts val="0"/>
              </a:spcBef>
              <a:spcAft>
                <a:spcPts val="0"/>
              </a:spcAft>
              <a:buSzPts val="1800"/>
              <a:buChar char="●"/>
              <a:defRPr/>
            </a:lvl1pPr>
            <a:lvl2pPr marL="914400" lvl="1" indent="-317500" algn="l">
              <a:lnSpc>
                <a:spcPct val="115000"/>
              </a:lnSpc>
              <a:spcBef>
                <a:spcPts val="0"/>
              </a:spcBef>
              <a:spcAft>
                <a:spcPts val="0"/>
              </a:spcAft>
              <a:buSzPts val="1400"/>
              <a:buChar char="○"/>
              <a:defRPr/>
            </a:lvl2pPr>
            <a:lvl3pPr marL="1371600" lvl="2" indent="-317500" algn="l">
              <a:lnSpc>
                <a:spcPct val="115000"/>
              </a:lnSpc>
              <a:spcBef>
                <a:spcPts val="0"/>
              </a:spcBef>
              <a:spcAft>
                <a:spcPts val="0"/>
              </a:spcAft>
              <a:buSzPts val="1400"/>
              <a:buChar char="■"/>
              <a:defRPr/>
            </a:lvl3pPr>
            <a:lvl4pPr marL="1828800" lvl="3" indent="-317500" algn="l">
              <a:lnSpc>
                <a:spcPct val="115000"/>
              </a:lnSpc>
              <a:spcBef>
                <a:spcPts val="0"/>
              </a:spcBef>
              <a:spcAft>
                <a:spcPts val="0"/>
              </a:spcAft>
              <a:buSzPts val="1400"/>
              <a:buChar char="●"/>
              <a:defRPr/>
            </a:lvl4pPr>
            <a:lvl5pPr marL="2286000" lvl="4" indent="-317500" algn="l">
              <a:lnSpc>
                <a:spcPct val="115000"/>
              </a:lnSpc>
              <a:spcBef>
                <a:spcPts val="0"/>
              </a:spcBef>
              <a:spcAft>
                <a:spcPts val="0"/>
              </a:spcAft>
              <a:buSzPts val="1400"/>
              <a:buChar char="○"/>
              <a:defRPr/>
            </a:lvl5pPr>
            <a:lvl6pPr marL="2743200" lvl="5" indent="-317500" algn="l">
              <a:lnSpc>
                <a:spcPct val="115000"/>
              </a:lnSpc>
              <a:spcBef>
                <a:spcPts val="0"/>
              </a:spcBef>
              <a:spcAft>
                <a:spcPts val="0"/>
              </a:spcAft>
              <a:buSzPts val="1400"/>
              <a:buChar char="■"/>
              <a:defRPr/>
            </a:lvl6pPr>
            <a:lvl7pPr marL="3200400" lvl="6" indent="-317500" algn="l">
              <a:lnSpc>
                <a:spcPct val="115000"/>
              </a:lnSpc>
              <a:spcBef>
                <a:spcPts val="0"/>
              </a:spcBef>
              <a:spcAft>
                <a:spcPts val="0"/>
              </a:spcAft>
              <a:buSzPts val="1400"/>
              <a:buChar char="●"/>
              <a:defRPr/>
            </a:lvl7pPr>
            <a:lvl8pPr marL="3657600" lvl="7" indent="-317500" algn="l">
              <a:lnSpc>
                <a:spcPct val="115000"/>
              </a:lnSpc>
              <a:spcBef>
                <a:spcPts val="0"/>
              </a:spcBef>
              <a:spcAft>
                <a:spcPts val="0"/>
              </a:spcAft>
              <a:buSzPts val="1400"/>
              <a:buChar char="○"/>
              <a:defRPr/>
            </a:lvl8pPr>
            <a:lvl9pPr marL="4114800" lvl="8" indent="-317500" algn="l">
              <a:lnSpc>
                <a:spcPct val="115000"/>
              </a:lnSpc>
              <a:spcBef>
                <a:spcPts val="0"/>
              </a:spcBef>
              <a:spcAft>
                <a:spcPts val="0"/>
              </a:spcAft>
              <a:buSzPts val="1400"/>
              <a:buChar char="■"/>
              <a:defRPr/>
            </a:lvl9pPr>
          </a:lstStyle>
          <a:p>
            <a:endParaRPr/>
          </a:p>
        </p:txBody>
      </p:sp>
      <p:sp>
        <p:nvSpPr>
          <p:cNvPr id="344" name="Google Shape;344;p44"/>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matchingName="Title and 3 Column">
  <p:cSld name="ONE_COLUMN_TEXT_1">
    <p:spTree>
      <p:nvGrpSpPr>
        <p:cNvPr id="1" name="Shape 345"/>
        <p:cNvGrpSpPr/>
        <p:nvPr/>
      </p:nvGrpSpPr>
      <p:grpSpPr>
        <a:xfrm>
          <a:off x="0" y="0"/>
          <a:ext cx="0" cy="0"/>
          <a:chOff x="0" y="0"/>
          <a:chExt cx="0" cy="0"/>
        </a:xfrm>
      </p:grpSpPr>
      <p:sp>
        <p:nvSpPr>
          <p:cNvPr id="346" name="Google Shape;346;p45"/>
          <p:cNvSpPr txBox="1">
            <a:spLocks noGrp="1"/>
          </p:cNvSpPr>
          <p:nvPr>
            <p:ph type="title"/>
          </p:nvPr>
        </p:nvSpPr>
        <p:spPr>
          <a:xfrm>
            <a:off x="311700" y="194550"/>
            <a:ext cx="8520600" cy="823500"/>
          </a:xfrm>
          <a:prstGeom prst="rect">
            <a:avLst/>
          </a:prstGeom>
          <a:noFill/>
          <a:ln>
            <a:noFill/>
          </a:ln>
        </p:spPr>
        <p:txBody>
          <a:bodyPr spcFirstLastPara="1" wrap="square" lIns="91425" tIns="91425" rIns="91425" bIns="91425" anchor="t" anchorCtr="0">
            <a:norm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a:endParaRPr/>
          </a:p>
        </p:txBody>
      </p:sp>
      <p:sp>
        <p:nvSpPr>
          <p:cNvPr id="347" name="Google Shape;347;p45"/>
          <p:cNvSpPr txBox="1">
            <a:spLocks noGrp="1"/>
          </p:cNvSpPr>
          <p:nvPr>
            <p:ph type="sldNum" idx="12"/>
          </p:nvPr>
        </p:nvSpPr>
        <p:spPr>
          <a:xfrm>
            <a:off x="8686800" y="4686300"/>
            <a:ext cx="457200" cy="457200"/>
          </a:xfrm>
          <a:prstGeom prst="rect">
            <a:avLst/>
          </a:prstGeom>
          <a:noFill/>
          <a:ln>
            <a:noFill/>
          </a:ln>
        </p:spPr>
        <p:txBody>
          <a:bodyPr spcFirstLastPara="1" wrap="square" lIns="0" tIns="0" rIns="0" bIns="0" anchor="t" anchorCtr="0">
            <a:normAutofit/>
          </a:bodyPr>
          <a:lstStyle>
            <a:lvl1pPr marL="0" marR="0" lvl="0"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1pPr>
            <a:lvl2pPr marL="0" marR="0" lvl="1"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2pPr>
            <a:lvl3pPr marL="0" marR="0" lvl="2"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3pPr>
            <a:lvl4pPr marL="0" marR="0" lvl="3"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4pPr>
            <a:lvl5pPr marL="0" marR="0" lvl="4"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5pPr>
            <a:lvl6pPr marL="0" marR="0" lvl="5"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6pPr>
            <a:lvl7pPr marL="0" marR="0" lvl="6"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7pPr>
            <a:lvl8pPr marL="0" marR="0" lvl="7"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8pPr>
            <a:lvl9pPr marL="0" marR="0" lvl="8"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9pPr>
          </a:lstStyle>
          <a:p>
            <a:pPr marL="0" lvl="0" indent="0" algn="l" rtl="0">
              <a:spcBef>
                <a:spcPts val="0"/>
              </a:spcBef>
              <a:spcAft>
                <a:spcPts val="0"/>
              </a:spcAft>
              <a:buNone/>
            </a:pPr>
            <a:fld id="{00000000-1234-1234-1234-123412341234}" type="slidenum">
              <a:rPr lang="en"/>
              <a:t>‹#›</a:t>
            </a:fld>
            <a:endParaRPr/>
          </a:p>
        </p:txBody>
      </p:sp>
      <p:sp>
        <p:nvSpPr>
          <p:cNvPr id="348" name="Google Shape;348;p45"/>
          <p:cNvSpPr txBox="1">
            <a:spLocks noGrp="1"/>
          </p:cNvSpPr>
          <p:nvPr>
            <p:ph type="title" idx="2"/>
          </p:nvPr>
        </p:nvSpPr>
        <p:spPr>
          <a:xfrm>
            <a:off x="475275" y="1362450"/>
            <a:ext cx="2606100" cy="348600"/>
          </a:xfrm>
          <a:prstGeom prst="rect">
            <a:avLst/>
          </a:prstGeom>
          <a:noFill/>
          <a:ln>
            <a:noFill/>
          </a:ln>
        </p:spPr>
        <p:txBody>
          <a:bodyPr spcFirstLastPara="1" wrap="square" lIns="91425" tIns="91425" rIns="91425" bIns="91425" anchor="t" anchorCtr="0">
            <a:normAutofit/>
          </a:bodyPr>
          <a:lstStyle>
            <a:lvl1pPr lvl="0" algn="l">
              <a:lnSpc>
                <a:spcPct val="100000"/>
              </a:lnSpc>
              <a:spcBef>
                <a:spcPts val="0"/>
              </a:spcBef>
              <a:spcAft>
                <a:spcPts val="0"/>
              </a:spcAft>
              <a:buSzPts val="1400"/>
              <a:buNone/>
              <a:defRPr sz="1400"/>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a:endParaRPr/>
          </a:p>
        </p:txBody>
      </p:sp>
      <p:sp>
        <p:nvSpPr>
          <p:cNvPr id="349" name="Google Shape;349;p45"/>
          <p:cNvSpPr txBox="1">
            <a:spLocks noGrp="1"/>
          </p:cNvSpPr>
          <p:nvPr>
            <p:ph type="title" idx="3"/>
          </p:nvPr>
        </p:nvSpPr>
        <p:spPr>
          <a:xfrm>
            <a:off x="3314500" y="1377900"/>
            <a:ext cx="2606100" cy="348600"/>
          </a:xfrm>
          <a:prstGeom prst="rect">
            <a:avLst/>
          </a:prstGeom>
          <a:noFill/>
          <a:ln>
            <a:noFill/>
          </a:ln>
        </p:spPr>
        <p:txBody>
          <a:bodyPr spcFirstLastPara="1" wrap="square" lIns="91425" tIns="91425" rIns="91425" bIns="91425" anchor="t" anchorCtr="0">
            <a:normAutofit/>
          </a:bodyPr>
          <a:lstStyle>
            <a:lvl1pPr lvl="0" algn="l">
              <a:lnSpc>
                <a:spcPct val="100000"/>
              </a:lnSpc>
              <a:spcBef>
                <a:spcPts val="0"/>
              </a:spcBef>
              <a:spcAft>
                <a:spcPts val="0"/>
              </a:spcAft>
              <a:buSzPts val="1400"/>
              <a:buNone/>
              <a:defRPr sz="1400"/>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a:endParaRPr/>
          </a:p>
        </p:txBody>
      </p:sp>
      <p:sp>
        <p:nvSpPr>
          <p:cNvPr id="350" name="Google Shape;350;p45"/>
          <p:cNvSpPr txBox="1">
            <a:spLocks noGrp="1"/>
          </p:cNvSpPr>
          <p:nvPr>
            <p:ph type="title" idx="4"/>
          </p:nvPr>
        </p:nvSpPr>
        <p:spPr>
          <a:xfrm>
            <a:off x="6153725" y="1377900"/>
            <a:ext cx="2606100" cy="348600"/>
          </a:xfrm>
          <a:prstGeom prst="rect">
            <a:avLst/>
          </a:prstGeom>
          <a:noFill/>
          <a:ln>
            <a:noFill/>
          </a:ln>
        </p:spPr>
        <p:txBody>
          <a:bodyPr spcFirstLastPara="1" wrap="square" lIns="91425" tIns="91425" rIns="91425" bIns="91425" anchor="t" anchorCtr="0">
            <a:normAutofit/>
          </a:bodyPr>
          <a:lstStyle>
            <a:lvl1pPr lvl="0" algn="l">
              <a:lnSpc>
                <a:spcPct val="100000"/>
              </a:lnSpc>
              <a:spcBef>
                <a:spcPts val="0"/>
              </a:spcBef>
              <a:spcAft>
                <a:spcPts val="0"/>
              </a:spcAft>
              <a:buSzPts val="1400"/>
              <a:buNone/>
              <a:defRPr sz="1400"/>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a:endParaRPr/>
          </a:p>
        </p:txBody>
      </p:sp>
      <p:sp>
        <p:nvSpPr>
          <p:cNvPr id="351" name="Google Shape;351;p45"/>
          <p:cNvSpPr txBox="1">
            <a:spLocks noGrp="1"/>
          </p:cNvSpPr>
          <p:nvPr>
            <p:ph type="body" idx="1"/>
          </p:nvPr>
        </p:nvSpPr>
        <p:spPr>
          <a:xfrm>
            <a:off x="475125" y="1742675"/>
            <a:ext cx="2606100" cy="2225400"/>
          </a:xfrm>
          <a:prstGeom prst="rect">
            <a:avLst/>
          </a:prstGeom>
          <a:noFill/>
          <a:ln>
            <a:noFill/>
          </a:ln>
        </p:spPr>
        <p:txBody>
          <a:bodyPr spcFirstLastPara="1" wrap="square" lIns="91425" tIns="91425" rIns="91425" bIns="91425" anchor="t" anchorCtr="0">
            <a:normAutofit/>
          </a:bodyPr>
          <a:lstStyle>
            <a:lvl1pPr marL="457200" lvl="0" indent="-317500" algn="l">
              <a:lnSpc>
                <a:spcPct val="115000"/>
              </a:lnSpc>
              <a:spcBef>
                <a:spcPts val="0"/>
              </a:spcBef>
              <a:spcAft>
                <a:spcPts val="0"/>
              </a:spcAft>
              <a:buSzPts val="1400"/>
              <a:buChar char="●"/>
              <a:defRPr sz="1400"/>
            </a:lvl1pPr>
            <a:lvl2pPr marL="914400" lvl="1" indent="-317500" algn="l">
              <a:lnSpc>
                <a:spcPct val="115000"/>
              </a:lnSpc>
              <a:spcBef>
                <a:spcPts val="0"/>
              </a:spcBef>
              <a:spcAft>
                <a:spcPts val="0"/>
              </a:spcAft>
              <a:buClr>
                <a:srgbClr val="000000"/>
              </a:buClr>
              <a:buSzPts val="1400"/>
              <a:buChar char="○"/>
              <a:defRPr>
                <a:solidFill>
                  <a:srgbClr val="000000"/>
                </a:solidFill>
              </a:defRPr>
            </a:lvl2pPr>
            <a:lvl3pPr marL="1371600" lvl="2" indent="-317500" algn="l">
              <a:lnSpc>
                <a:spcPct val="115000"/>
              </a:lnSpc>
              <a:spcBef>
                <a:spcPts val="0"/>
              </a:spcBef>
              <a:spcAft>
                <a:spcPts val="0"/>
              </a:spcAft>
              <a:buClr>
                <a:srgbClr val="000000"/>
              </a:buClr>
              <a:buSzPts val="1400"/>
              <a:buChar char="■"/>
              <a:defRPr>
                <a:solidFill>
                  <a:srgbClr val="000000"/>
                </a:solidFill>
              </a:defRPr>
            </a:lvl3pPr>
            <a:lvl4pPr marL="1828800" lvl="3" indent="-317500" algn="l">
              <a:lnSpc>
                <a:spcPct val="115000"/>
              </a:lnSpc>
              <a:spcBef>
                <a:spcPts val="0"/>
              </a:spcBef>
              <a:spcAft>
                <a:spcPts val="0"/>
              </a:spcAft>
              <a:buSzPts val="1400"/>
              <a:buChar char="●"/>
              <a:defRPr/>
            </a:lvl4pPr>
            <a:lvl5pPr marL="2286000" lvl="4" indent="-317500" algn="l">
              <a:lnSpc>
                <a:spcPct val="115000"/>
              </a:lnSpc>
              <a:spcBef>
                <a:spcPts val="0"/>
              </a:spcBef>
              <a:spcAft>
                <a:spcPts val="0"/>
              </a:spcAft>
              <a:buSzPts val="1400"/>
              <a:buChar char="○"/>
              <a:defRPr/>
            </a:lvl5pPr>
            <a:lvl6pPr marL="2743200" lvl="5" indent="-317500" algn="l">
              <a:lnSpc>
                <a:spcPct val="115000"/>
              </a:lnSpc>
              <a:spcBef>
                <a:spcPts val="0"/>
              </a:spcBef>
              <a:spcAft>
                <a:spcPts val="0"/>
              </a:spcAft>
              <a:buSzPts val="1400"/>
              <a:buChar char="■"/>
              <a:defRPr/>
            </a:lvl6pPr>
            <a:lvl7pPr marL="3200400" lvl="6" indent="-317500" algn="l">
              <a:lnSpc>
                <a:spcPct val="115000"/>
              </a:lnSpc>
              <a:spcBef>
                <a:spcPts val="0"/>
              </a:spcBef>
              <a:spcAft>
                <a:spcPts val="0"/>
              </a:spcAft>
              <a:buSzPts val="1400"/>
              <a:buChar char="●"/>
              <a:defRPr/>
            </a:lvl7pPr>
            <a:lvl8pPr marL="3657600" lvl="7" indent="-317500" algn="l">
              <a:lnSpc>
                <a:spcPct val="115000"/>
              </a:lnSpc>
              <a:spcBef>
                <a:spcPts val="0"/>
              </a:spcBef>
              <a:spcAft>
                <a:spcPts val="0"/>
              </a:spcAft>
              <a:buSzPts val="1400"/>
              <a:buChar char="○"/>
              <a:defRPr/>
            </a:lvl8pPr>
            <a:lvl9pPr marL="4114800" lvl="8" indent="-317500" algn="l">
              <a:lnSpc>
                <a:spcPct val="115000"/>
              </a:lnSpc>
              <a:spcBef>
                <a:spcPts val="0"/>
              </a:spcBef>
              <a:spcAft>
                <a:spcPts val="0"/>
              </a:spcAft>
              <a:buSzPts val="1400"/>
              <a:buChar char="■"/>
              <a:defRPr/>
            </a:lvl9pPr>
          </a:lstStyle>
          <a:p>
            <a:endParaRPr/>
          </a:p>
        </p:txBody>
      </p:sp>
      <p:sp>
        <p:nvSpPr>
          <p:cNvPr id="352" name="Google Shape;352;p45"/>
          <p:cNvSpPr txBox="1">
            <a:spLocks noGrp="1"/>
          </p:cNvSpPr>
          <p:nvPr>
            <p:ph type="body" idx="5"/>
          </p:nvPr>
        </p:nvSpPr>
        <p:spPr>
          <a:xfrm>
            <a:off x="3306450" y="1742675"/>
            <a:ext cx="2606100" cy="2225400"/>
          </a:xfrm>
          <a:prstGeom prst="rect">
            <a:avLst/>
          </a:prstGeom>
          <a:noFill/>
          <a:ln>
            <a:noFill/>
          </a:ln>
        </p:spPr>
        <p:txBody>
          <a:bodyPr spcFirstLastPara="1" wrap="square" lIns="91425" tIns="91425" rIns="91425" bIns="91425" anchor="t" anchorCtr="0">
            <a:normAutofit/>
          </a:bodyPr>
          <a:lstStyle>
            <a:lvl1pPr marL="457200" lvl="0" indent="-317500" algn="l">
              <a:lnSpc>
                <a:spcPct val="115000"/>
              </a:lnSpc>
              <a:spcBef>
                <a:spcPts val="0"/>
              </a:spcBef>
              <a:spcAft>
                <a:spcPts val="0"/>
              </a:spcAft>
              <a:buSzPts val="1400"/>
              <a:buChar char="●"/>
              <a:defRPr sz="1400"/>
            </a:lvl1pPr>
            <a:lvl2pPr marL="914400" lvl="1" indent="-317500" algn="l">
              <a:lnSpc>
                <a:spcPct val="115000"/>
              </a:lnSpc>
              <a:spcBef>
                <a:spcPts val="0"/>
              </a:spcBef>
              <a:spcAft>
                <a:spcPts val="0"/>
              </a:spcAft>
              <a:buClr>
                <a:srgbClr val="000000"/>
              </a:buClr>
              <a:buSzPts val="1400"/>
              <a:buChar char="○"/>
              <a:defRPr>
                <a:solidFill>
                  <a:srgbClr val="000000"/>
                </a:solidFill>
              </a:defRPr>
            </a:lvl2pPr>
            <a:lvl3pPr marL="1371600" lvl="2" indent="-317500" algn="l">
              <a:lnSpc>
                <a:spcPct val="115000"/>
              </a:lnSpc>
              <a:spcBef>
                <a:spcPts val="0"/>
              </a:spcBef>
              <a:spcAft>
                <a:spcPts val="0"/>
              </a:spcAft>
              <a:buClr>
                <a:srgbClr val="000000"/>
              </a:buClr>
              <a:buSzPts val="1400"/>
              <a:buChar char="■"/>
              <a:defRPr>
                <a:solidFill>
                  <a:srgbClr val="000000"/>
                </a:solidFill>
              </a:defRPr>
            </a:lvl3pPr>
            <a:lvl4pPr marL="1828800" lvl="3" indent="-317500" algn="l">
              <a:lnSpc>
                <a:spcPct val="115000"/>
              </a:lnSpc>
              <a:spcBef>
                <a:spcPts val="0"/>
              </a:spcBef>
              <a:spcAft>
                <a:spcPts val="0"/>
              </a:spcAft>
              <a:buSzPts val="1400"/>
              <a:buChar char="●"/>
              <a:defRPr/>
            </a:lvl4pPr>
            <a:lvl5pPr marL="2286000" lvl="4" indent="-317500" algn="l">
              <a:lnSpc>
                <a:spcPct val="115000"/>
              </a:lnSpc>
              <a:spcBef>
                <a:spcPts val="0"/>
              </a:spcBef>
              <a:spcAft>
                <a:spcPts val="0"/>
              </a:spcAft>
              <a:buSzPts val="1400"/>
              <a:buChar char="○"/>
              <a:defRPr/>
            </a:lvl5pPr>
            <a:lvl6pPr marL="2743200" lvl="5" indent="-317500" algn="l">
              <a:lnSpc>
                <a:spcPct val="115000"/>
              </a:lnSpc>
              <a:spcBef>
                <a:spcPts val="0"/>
              </a:spcBef>
              <a:spcAft>
                <a:spcPts val="0"/>
              </a:spcAft>
              <a:buSzPts val="1400"/>
              <a:buChar char="■"/>
              <a:defRPr/>
            </a:lvl6pPr>
            <a:lvl7pPr marL="3200400" lvl="6" indent="-317500" algn="l">
              <a:lnSpc>
                <a:spcPct val="115000"/>
              </a:lnSpc>
              <a:spcBef>
                <a:spcPts val="0"/>
              </a:spcBef>
              <a:spcAft>
                <a:spcPts val="0"/>
              </a:spcAft>
              <a:buSzPts val="1400"/>
              <a:buChar char="●"/>
              <a:defRPr/>
            </a:lvl7pPr>
            <a:lvl8pPr marL="3657600" lvl="7" indent="-317500" algn="l">
              <a:lnSpc>
                <a:spcPct val="115000"/>
              </a:lnSpc>
              <a:spcBef>
                <a:spcPts val="0"/>
              </a:spcBef>
              <a:spcAft>
                <a:spcPts val="0"/>
              </a:spcAft>
              <a:buSzPts val="1400"/>
              <a:buChar char="○"/>
              <a:defRPr/>
            </a:lvl8pPr>
            <a:lvl9pPr marL="4114800" lvl="8" indent="-317500" algn="l">
              <a:lnSpc>
                <a:spcPct val="115000"/>
              </a:lnSpc>
              <a:spcBef>
                <a:spcPts val="0"/>
              </a:spcBef>
              <a:spcAft>
                <a:spcPts val="0"/>
              </a:spcAft>
              <a:buSzPts val="1400"/>
              <a:buChar char="■"/>
              <a:defRPr/>
            </a:lvl9pPr>
          </a:lstStyle>
          <a:p>
            <a:endParaRPr/>
          </a:p>
        </p:txBody>
      </p:sp>
      <p:sp>
        <p:nvSpPr>
          <p:cNvPr id="353" name="Google Shape;353;p45"/>
          <p:cNvSpPr txBox="1">
            <a:spLocks noGrp="1"/>
          </p:cNvSpPr>
          <p:nvPr>
            <p:ph type="body" idx="6"/>
          </p:nvPr>
        </p:nvSpPr>
        <p:spPr>
          <a:xfrm>
            <a:off x="6153725" y="1711050"/>
            <a:ext cx="2606100" cy="2225400"/>
          </a:xfrm>
          <a:prstGeom prst="rect">
            <a:avLst/>
          </a:prstGeom>
          <a:noFill/>
          <a:ln>
            <a:noFill/>
          </a:ln>
        </p:spPr>
        <p:txBody>
          <a:bodyPr spcFirstLastPara="1" wrap="square" lIns="91425" tIns="91425" rIns="91425" bIns="91425" anchor="t" anchorCtr="0">
            <a:normAutofit/>
          </a:bodyPr>
          <a:lstStyle>
            <a:lvl1pPr marL="457200" lvl="0" indent="-317500" algn="l">
              <a:lnSpc>
                <a:spcPct val="115000"/>
              </a:lnSpc>
              <a:spcBef>
                <a:spcPts val="0"/>
              </a:spcBef>
              <a:spcAft>
                <a:spcPts val="0"/>
              </a:spcAft>
              <a:buSzPts val="1400"/>
              <a:buChar char="●"/>
              <a:defRPr sz="1400"/>
            </a:lvl1pPr>
            <a:lvl2pPr marL="914400" lvl="1" indent="-317500" algn="l">
              <a:lnSpc>
                <a:spcPct val="115000"/>
              </a:lnSpc>
              <a:spcBef>
                <a:spcPts val="0"/>
              </a:spcBef>
              <a:spcAft>
                <a:spcPts val="0"/>
              </a:spcAft>
              <a:buClr>
                <a:srgbClr val="000000"/>
              </a:buClr>
              <a:buSzPts val="1400"/>
              <a:buChar char="○"/>
              <a:defRPr>
                <a:solidFill>
                  <a:srgbClr val="000000"/>
                </a:solidFill>
              </a:defRPr>
            </a:lvl2pPr>
            <a:lvl3pPr marL="1371600" lvl="2" indent="-317500" algn="l">
              <a:lnSpc>
                <a:spcPct val="115000"/>
              </a:lnSpc>
              <a:spcBef>
                <a:spcPts val="0"/>
              </a:spcBef>
              <a:spcAft>
                <a:spcPts val="0"/>
              </a:spcAft>
              <a:buClr>
                <a:srgbClr val="000000"/>
              </a:buClr>
              <a:buSzPts val="1400"/>
              <a:buChar char="■"/>
              <a:defRPr>
                <a:solidFill>
                  <a:srgbClr val="000000"/>
                </a:solidFill>
              </a:defRPr>
            </a:lvl3pPr>
            <a:lvl4pPr marL="1828800" lvl="3" indent="-317500" algn="l">
              <a:lnSpc>
                <a:spcPct val="115000"/>
              </a:lnSpc>
              <a:spcBef>
                <a:spcPts val="0"/>
              </a:spcBef>
              <a:spcAft>
                <a:spcPts val="0"/>
              </a:spcAft>
              <a:buSzPts val="1400"/>
              <a:buChar char="●"/>
              <a:defRPr/>
            </a:lvl4pPr>
            <a:lvl5pPr marL="2286000" lvl="4" indent="-317500" algn="l">
              <a:lnSpc>
                <a:spcPct val="115000"/>
              </a:lnSpc>
              <a:spcBef>
                <a:spcPts val="0"/>
              </a:spcBef>
              <a:spcAft>
                <a:spcPts val="0"/>
              </a:spcAft>
              <a:buSzPts val="1400"/>
              <a:buChar char="○"/>
              <a:defRPr/>
            </a:lvl5pPr>
            <a:lvl6pPr marL="2743200" lvl="5" indent="-317500" algn="l">
              <a:lnSpc>
                <a:spcPct val="115000"/>
              </a:lnSpc>
              <a:spcBef>
                <a:spcPts val="0"/>
              </a:spcBef>
              <a:spcAft>
                <a:spcPts val="0"/>
              </a:spcAft>
              <a:buSzPts val="1400"/>
              <a:buChar char="■"/>
              <a:defRPr/>
            </a:lvl6pPr>
            <a:lvl7pPr marL="3200400" lvl="6" indent="-317500" algn="l">
              <a:lnSpc>
                <a:spcPct val="115000"/>
              </a:lnSpc>
              <a:spcBef>
                <a:spcPts val="0"/>
              </a:spcBef>
              <a:spcAft>
                <a:spcPts val="0"/>
              </a:spcAft>
              <a:buSzPts val="1400"/>
              <a:buChar char="●"/>
              <a:defRPr/>
            </a:lvl7pPr>
            <a:lvl8pPr marL="3657600" lvl="7" indent="-317500" algn="l">
              <a:lnSpc>
                <a:spcPct val="115000"/>
              </a:lnSpc>
              <a:spcBef>
                <a:spcPts val="0"/>
              </a:spcBef>
              <a:spcAft>
                <a:spcPts val="0"/>
              </a:spcAft>
              <a:buSzPts val="1400"/>
              <a:buChar char="○"/>
              <a:defRPr/>
            </a:lvl8pPr>
            <a:lvl9pPr marL="4114800" lvl="8" indent="-317500" algn="l">
              <a:lnSpc>
                <a:spcPct val="115000"/>
              </a:lnSpc>
              <a:spcBef>
                <a:spcPts val="0"/>
              </a:spcBef>
              <a:spcAft>
                <a:spcPts val="0"/>
              </a:spcAft>
              <a:buSzPts val="1400"/>
              <a:buChar char="■"/>
              <a:defRPr/>
            </a:lvl9pPr>
          </a:lstStyle>
          <a:p>
            <a:endParaRPr/>
          </a:p>
        </p:txBody>
      </p:sp>
    </p:spTree>
  </p:cSld>
  <p:clrMapOvr>
    <a:masterClrMapping/>
  </p:clrMapOvr>
  <p:extLst>
    <p:ext uri="{DCECCB84-F9BA-43D5-87BE-67443E8EF086}">
      <p15:sldGuideLst xmlns:p15="http://schemas.microsoft.com/office/powerpoint/2012/main">
        <p15:guide id="1" pos="2060">
          <p15:clr>
            <a:srgbClr val="FA7B17"/>
          </p15:clr>
        </p15:guide>
        <p15:guide id="2" pos="3702">
          <p15:clr>
            <a:srgbClr val="FA7B17"/>
          </p15:clr>
        </p15:guide>
        <p15:guide id="3" orient="horz" pos="864">
          <p15:clr>
            <a:srgbClr val="FA7B17"/>
          </p15:clr>
        </p15:guide>
        <p15:guide id="4" pos="1932">
          <p15:clr>
            <a:srgbClr val="FA7B17"/>
          </p15:clr>
        </p15:guide>
        <p15:guide id="5" pos="3830">
          <p15:clr>
            <a:srgbClr val="FA7B17"/>
          </p15:clr>
        </p15:guide>
        <p15:guide id="6" orient="horz" pos="2500">
          <p15:clr>
            <a:srgbClr val="FA7B17"/>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and body ">
  <p:cSld name="TITLE_AND_BODY_1">
    <p:spTree>
      <p:nvGrpSpPr>
        <p:cNvPr id="1" name="Shape 32"/>
        <p:cNvGrpSpPr/>
        <p:nvPr/>
      </p:nvGrpSpPr>
      <p:grpSpPr>
        <a:xfrm>
          <a:off x="0" y="0"/>
          <a:ext cx="0" cy="0"/>
          <a:chOff x="0" y="0"/>
          <a:chExt cx="0" cy="0"/>
        </a:xfrm>
      </p:grpSpPr>
      <p:sp>
        <p:nvSpPr>
          <p:cNvPr id="33" name="Google Shape;33;p80"/>
          <p:cNvSpPr txBox="1">
            <a:spLocks noGrp="1"/>
          </p:cNvSpPr>
          <p:nvPr>
            <p:ph type="title"/>
          </p:nvPr>
        </p:nvSpPr>
        <p:spPr>
          <a:xfrm>
            <a:off x="311700" y="194550"/>
            <a:ext cx="8520600" cy="8235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SzPts val="44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a:endParaRPr/>
          </a:p>
        </p:txBody>
      </p:sp>
      <p:sp>
        <p:nvSpPr>
          <p:cNvPr id="34" name="Google Shape;34;p80"/>
          <p:cNvSpPr txBox="1">
            <a:spLocks noGrp="1"/>
          </p:cNvSpPr>
          <p:nvPr>
            <p:ph type="sldNum" idx="12"/>
          </p:nvPr>
        </p:nvSpPr>
        <p:spPr>
          <a:xfrm>
            <a:off x="8686800" y="4686300"/>
            <a:ext cx="457200" cy="457200"/>
          </a:xfrm>
          <a:prstGeom prst="rect">
            <a:avLst/>
          </a:prstGeom>
          <a:noFill/>
          <a:ln>
            <a:noFill/>
          </a:ln>
        </p:spPr>
        <p:txBody>
          <a:bodyPr spcFirstLastPara="1" wrap="square" lIns="0" tIns="0" rIns="0" bIns="0" anchor="t" anchorCtr="0">
            <a:noAutofit/>
          </a:bodyPr>
          <a:lstStyle>
            <a:lvl1pPr marL="0" marR="0" lvl="0"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1pPr>
            <a:lvl2pPr marL="0" marR="0" lvl="1"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2pPr>
            <a:lvl3pPr marL="0" marR="0" lvl="2"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3pPr>
            <a:lvl4pPr marL="0" marR="0" lvl="3"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4pPr>
            <a:lvl5pPr marL="0" marR="0" lvl="4"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5pPr>
            <a:lvl6pPr marL="0" marR="0" lvl="5"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6pPr>
            <a:lvl7pPr marL="0" marR="0" lvl="6"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7pPr>
            <a:lvl8pPr marL="0" marR="0" lvl="7"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8pPr>
            <a:lvl9pPr marL="0" marR="0" lvl="8"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9pPr>
          </a:lstStyle>
          <a:p>
            <a:pPr marL="0" lvl="0" indent="0" algn="l" rtl="0">
              <a:spcBef>
                <a:spcPts val="0"/>
              </a:spcBef>
              <a:spcAft>
                <a:spcPts val="0"/>
              </a:spcAft>
              <a:buNone/>
            </a:pPr>
            <a:fld id="{00000000-1234-1234-1234-123412341234}" type="slidenum">
              <a:rPr lang="en"/>
              <a:t>‹#›</a:t>
            </a:fld>
            <a:endParaRPr/>
          </a:p>
        </p:txBody>
      </p:sp>
      <p:sp>
        <p:nvSpPr>
          <p:cNvPr id="35" name="Google Shape;35;p80"/>
          <p:cNvSpPr txBox="1">
            <a:spLocks noGrp="1"/>
          </p:cNvSpPr>
          <p:nvPr>
            <p:ph type="body" idx="1"/>
          </p:nvPr>
        </p:nvSpPr>
        <p:spPr>
          <a:xfrm>
            <a:off x="311700" y="1088000"/>
            <a:ext cx="6259800" cy="3249300"/>
          </a:xfrm>
          <a:prstGeom prst="rect">
            <a:avLst/>
          </a:prstGeom>
          <a:noFill/>
          <a:ln>
            <a:noFill/>
          </a:ln>
        </p:spPr>
        <p:txBody>
          <a:bodyPr spcFirstLastPara="1" wrap="square" lIns="91425" tIns="91425" rIns="91425" bIns="91425" anchor="t" anchorCtr="0">
            <a:noAutofit/>
          </a:bodyPr>
          <a:lstStyle>
            <a:lvl1pPr marL="457200" lvl="0" indent="-349250" algn="l">
              <a:lnSpc>
                <a:spcPct val="115000"/>
              </a:lnSpc>
              <a:spcBef>
                <a:spcPts val="0"/>
              </a:spcBef>
              <a:spcAft>
                <a:spcPts val="0"/>
              </a:spcAft>
              <a:buSzPts val="1900"/>
              <a:buChar char="●"/>
              <a:defRPr/>
            </a:lvl1pPr>
            <a:lvl2pPr marL="914400" lvl="1" indent="-317500" algn="l">
              <a:lnSpc>
                <a:spcPct val="115000"/>
              </a:lnSpc>
              <a:spcBef>
                <a:spcPts val="1600"/>
              </a:spcBef>
              <a:spcAft>
                <a:spcPts val="0"/>
              </a:spcAft>
              <a:buClr>
                <a:srgbClr val="000000"/>
              </a:buClr>
              <a:buSzPts val="1400"/>
              <a:buChar char="○"/>
              <a:defRPr>
                <a:solidFill>
                  <a:srgbClr val="000000"/>
                </a:solidFill>
              </a:defRPr>
            </a:lvl2pPr>
            <a:lvl3pPr marL="1371600" lvl="2" indent="-317500" algn="l">
              <a:lnSpc>
                <a:spcPct val="115000"/>
              </a:lnSpc>
              <a:spcBef>
                <a:spcPts val="1600"/>
              </a:spcBef>
              <a:spcAft>
                <a:spcPts val="0"/>
              </a:spcAft>
              <a:buClr>
                <a:srgbClr val="000000"/>
              </a:buClr>
              <a:buSzPts val="1400"/>
              <a:buChar char="■"/>
              <a:defRPr>
                <a:solidFill>
                  <a:srgbClr val="000000"/>
                </a:solidFill>
              </a:defRPr>
            </a:lvl3pPr>
            <a:lvl4pPr marL="1828800" lvl="3" indent="-317500" algn="l">
              <a:lnSpc>
                <a:spcPct val="115000"/>
              </a:lnSpc>
              <a:spcBef>
                <a:spcPts val="1600"/>
              </a:spcBef>
              <a:spcAft>
                <a:spcPts val="0"/>
              </a:spcAft>
              <a:buSzPts val="1400"/>
              <a:buChar char="●"/>
              <a:defRPr/>
            </a:lvl4pPr>
            <a:lvl5pPr marL="2286000" lvl="4" indent="-285750" algn="l">
              <a:lnSpc>
                <a:spcPct val="115000"/>
              </a:lnSpc>
              <a:spcBef>
                <a:spcPts val="1600"/>
              </a:spcBef>
              <a:spcAft>
                <a:spcPts val="0"/>
              </a:spcAft>
              <a:buClr>
                <a:srgbClr val="000000"/>
              </a:buClr>
              <a:buSzPts val="900"/>
              <a:buChar char="○"/>
              <a:defRPr>
                <a:solidFill>
                  <a:srgbClr val="000000"/>
                </a:solidFill>
              </a:defRPr>
            </a:lvl5pPr>
            <a:lvl6pPr marL="2743200" lvl="5" indent="-285750" algn="l">
              <a:lnSpc>
                <a:spcPct val="115000"/>
              </a:lnSpc>
              <a:spcBef>
                <a:spcPts val="1600"/>
              </a:spcBef>
              <a:spcAft>
                <a:spcPts val="0"/>
              </a:spcAft>
              <a:buClr>
                <a:srgbClr val="000000"/>
              </a:buClr>
              <a:buSzPts val="900"/>
              <a:buChar char="■"/>
              <a:defRPr>
                <a:solidFill>
                  <a:srgbClr val="000000"/>
                </a:solidFill>
              </a:defRPr>
            </a:lvl6pPr>
            <a:lvl7pPr marL="3200400" lvl="6" indent="-317500" algn="l">
              <a:lnSpc>
                <a:spcPct val="115000"/>
              </a:lnSpc>
              <a:spcBef>
                <a:spcPts val="1600"/>
              </a:spcBef>
              <a:spcAft>
                <a:spcPts val="0"/>
              </a:spcAft>
              <a:buSzPts val="1400"/>
              <a:buChar char="●"/>
              <a:defRPr/>
            </a:lvl7pPr>
            <a:lvl8pPr marL="3657600" lvl="7" indent="-285750" algn="l">
              <a:lnSpc>
                <a:spcPct val="115000"/>
              </a:lnSpc>
              <a:spcBef>
                <a:spcPts val="1600"/>
              </a:spcBef>
              <a:spcAft>
                <a:spcPts val="0"/>
              </a:spcAft>
              <a:buSzPts val="900"/>
              <a:buChar char="○"/>
              <a:defRPr/>
            </a:lvl8pPr>
            <a:lvl9pPr marL="4114800" lvl="8" indent="-285750" algn="l">
              <a:lnSpc>
                <a:spcPct val="115000"/>
              </a:lnSpc>
              <a:spcBef>
                <a:spcPts val="1600"/>
              </a:spcBef>
              <a:spcAft>
                <a:spcPts val="1600"/>
              </a:spcAft>
              <a:buSzPts val="900"/>
              <a:buChar char="■"/>
              <a:defRPr/>
            </a:lvl9pPr>
          </a:lstStyle>
          <a:p>
            <a:endParaRPr/>
          </a:p>
        </p:txBody>
      </p:sp>
    </p:spTree>
  </p:cSld>
  <p:clrMapOvr>
    <a:masterClrMapping/>
  </p:clrMapOvr>
  <p:extLst>
    <p:ext uri="{DCECCB84-F9BA-43D5-87BE-67443E8EF086}">
      <p15:sldGuideLst xmlns:p15="http://schemas.microsoft.com/office/powerpoint/2012/main">
        <p15:guide id="1" orient="horz" pos="726">
          <p15:clr>
            <a:srgbClr val="FA7B17"/>
          </p15:clr>
        </p15:guide>
        <p15:guide id="2" pos="4176">
          <p15:clr>
            <a:srgbClr val="FA7B17"/>
          </p15:clr>
        </p15:guide>
      </p15:sldGuideLst>
    </p:ext>
  </p:extLst>
</p:sldLayout>
</file>

<file path=ppt/slideLayouts/slideLayout60.xml><?xml version="1.0" encoding="utf-8"?>
<p:sldLayout xmlns:a="http://schemas.openxmlformats.org/drawingml/2006/main" xmlns:r="http://schemas.openxmlformats.org/officeDocument/2006/relationships" xmlns:p="http://schemas.openxmlformats.org/presentationml/2006/main" matchingName="Image + Caption (white text)">
  <p:cSld name="Image + Caption (white text)">
    <p:bg>
      <p:bgPr>
        <a:solidFill>
          <a:srgbClr val="F3F3F3"/>
        </a:solidFill>
        <a:effectLst/>
      </p:bgPr>
    </p:bg>
    <p:spTree>
      <p:nvGrpSpPr>
        <p:cNvPr id="1" name="Shape 354"/>
        <p:cNvGrpSpPr/>
        <p:nvPr/>
      </p:nvGrpSpPr>
      <p:grpSpPr>
        <a:xfrm>
          <a:off x="0" y="0"/>
          <a:ext cx="0" cy="0"/>
          <a:chOff x="0" y="0"/>
          <a:chExt cx="0" cy="0"/>
        </a:xfrm>
      </p:grpSpPr>
      <p:sp>
        <p:nvSpPr>
          <p:cNvPr id="355" name="Google Shape;355;p46"/>
          <p:cNvSpPr txBox="1">
            <a:spLocks noGrp="1"/>
          </p:cNvSpPr>
          <p:nvPr>
            <p:ph type="subTitle" idx="1"/>
          </p:nvPr>
        </p:nvSpPr>
        <p:spPr>
          <a:xfrm>
            <a:off x="465900" y="3885950"/>
            <a:ext cx="3077400" cy="1013700"/>
          </a:xfrm>
          <a:prstGeom prst="rect">
            <a:avLst/>
          </a:prstGeom>
          <a:noFill/>
          <a:ln>
            <a:noFill/>
          </a:ln>
        </p:spPr>
        <p:txBody>
          <a:bodyPr spcFirstLastPara="1" wrap="square" lIns="0" tIns="0" rIns="0" bIns="0" anchor="b" anchorCtr="0">
            <a:noAutofit/>
          </a:bodyPr>
          <a:lstStyle>
            <a:lvl1pPr lvl="0" algn="l">
              <a:lnSpc>
                <a:spcPct val="100000"/>
              </a:lnSpc>
              <a:spcBef>
                <a:spcPts val="0"/>
              </a:spcBef>
              <a:spcAft>
                <a:spcPts val="0"/>
              </a:spcAft>
              <a:buSzPts val="1800"/>
              <a:buNone/>
              <a:defRPr sz="1000" b="1">
                <a:solidFill>
                  <a:srgbClr val="FFFFFF"/>
                </a:solidFill>
              </a:defRPr>
            </a:lvl1pPr>
            <a:lvl2pPr lvl="1" algn="l">
              <a:lnSpc>
                <a:spcPct val="100000"/>
              </a:lnSpc>
              <a:spcBef>
                <a:spcPts val="1600"/>
              </a:spcBef>
              <a:spcAft>
                <a:spcPts val="0"/>
              </a:spcAft>
              <a:buSzPts val="1400"/>
              <a:buNone/>
              <a:defRPr sz="1200"/>
            </a:lvl2pPr>
            <a:lvl3pPr lvl="2" algn="l">
              <a:lnSpc>
                <a:spcPct val="100000"/>
              </a:lnSpc>
              <a:spcBef>
                <a:spcPts val="1600"/>
              </a:spcBef>
              <a:spcAft>
                <a:spcPts val="0"/>
              </a:spcAft>
              <a:buSzPts val="1400"/>
              <a:buNone/>
              <a:defRPr sz="1200"/>
            </a:lvl3pPr>
            <a:lvl4pPr lvl="3" algn="l">
              <a:lnSpc>
                <a:spcPct val="100000"/>
              </a:lnSpc>
              <a:spcBef>
                <a:spcPts val="1600"/>
              </a:spcBef>
              <a:spcAft>
                <a:spcPts val="0"/>
              </a:spcAft>
              <a:buSzPts val="1400"/>
              <a:buNone/>
              <a:defRPr sz="1200"/>
            </a:lvl4pPr>
            <a:lvl5pPr lvl="4" algn="l">
              <a:lnSpc>
                <a:spcPct val="100000"/>
              </a:lnSpc>
              <a:spcBef>
                <a:spcPts val="1600"/>
              </a:spcBef>
              <a:spcAft>
                <a:spcPts val="0"/>
              </a:spcAft>
              <a:buSzPts val="1400"/>
              <a:buNone/>
              <a:defRPr sz="1200"/>
            </a:lvl5pPr>
            <a:lvl6pPr lvl="5" algn="l">
              <a:lnSpc>
                <a:spcPct val="100000"/>
              </a:lnSpc>
              <a:spcBef>
                <a:spcPts val="1600"/>
              </a:spcBef>
              <a:spcAft>
                <a:spcPts val="0"/>
              </a:spcAft>
              <a:buSzPts val="1400"/>
              <a:buNone/>
              <a:defRPr sz="1200"/>
            </a:lvl6pPr>
            <a:lvl7pPr lvl="6" algn="l">
              <a:lnSpc>
                <a:spcPct val="100000"/>
              </a:lnSpc>
              <a:spcBef>
                <a:spcPts val="1600"/>
              </a:spcBef>
              <a:spcAft>
                <a:spcPts val="0"/>
              </a:spcAft>
              <a:buSzPts val="1400"/>
              <a:buNone/>
              <a:defRPr sz="1200"/>
            </a:lvl7pPr>
            <a:lvl8pPr lvl="7" algn="l">
              <a:lnSpc>
                <a:spcPct val="100000"/>
              </a:lnSpc>
              <a:spcBef>
                <a:spcPts val="1600"/>
              </a:spcBef>
              <a:spcAft>
                <a:spcPts val="0"/>
              </a:spcAft>
              <a:buSzPts val="1400"/>
              <a:buNone/>
              <a:defRPr sz="1200"/>
            </a:lvl8pPr>
            <a:lvl9pPr lvl="8" algn="l">
              <a:lnSpc>
                <a:spcPct val="100000"/>
              </a:lnSpc>
              <a:spcBef>
                <a:spcPts val="1600"/>
              </a:spcBef>
              <a:spcAft>
                <a:spcPts val="1600"/>
              </a:spcAft>
              <a:buSzPts val="1400"/>
              <a:buNone/>
              <a:defRPr sz="1200"/>
            </a:lvl9pPr>
          </a:lstStyle>
          <a:p>
            <a:endParaRPr/>
          </a:p>
        </p:txBody>
      </p:sp>
      <p:sp>
        <p:nvSpPr>
          <p:cNvPr id="356" name="Google Shape;356;p46"/>
          <p:cNvSpPr txBox="1">
            <a:spLocks noGrp="1"/>
          </p:cNvSpPr>
          <p:nvPr>
            <p:ph type="sldNum" idx="12"/>
          </p:nvPr>
        </p:nvSpPr>
        <p:spPr>
          <a:xfrm>
            <a:off x="8686800" y="4686300"/>
            <a:ext cx="457200" cy="457200"/>
          </a:xfrm>
          <a:prstGeom prst="rect">
            <a:avLst/>
          </a:prstGeom>
          <a:noFill/>
          <a:ln>
            <a:noFill/>
          </a:ln>
        </p:spPr>
        <p:txBody>
          <a:bodyPr spcFirstLastPara="1" wrap="square" lIns="0" tIns="0" rIns="0" bIns="0" anchor="t" anchorCtr="0">
            <a:noAutofit/>
          </a:bodyPr>
          <a:lstStyle>
            <a:lvl1pPr marL="0" marR="0" lvl="0"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1pPr>
            <a:lvl2pPr marL="0" marR="0" lvl="1"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2pPr>
            <a:lvl3pPr marL="0" marR="0" lvl="2"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3pPr>
            <a:lvl4pPr marL="0" marR="0" lvl="3"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4pPr>
            <a:lvl5pPr marL="0" marR="0" lvl="4"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5pPr>
            <a:lvl6pPr marL="0" marR="0" lvl="5"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6pPr>
            <a:lvl7pPr marL="0" marR="0" lvl="6"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7pPr>
            <a:lvl8pPr marL="0" marR="0" lvl="7"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8pPr>
            <a:lvl9pPr marL="0" marR="0" lvl="8"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9pPr>
          </a:lstStyle>
          <a:p>
            <a:pPr marL="0" lvl="0" indent="0" algn="l" rtl="0">
              <a:spcBef>
                <a:spcPts val="0"/>
              </a:spcBef>
              <a:spcAft>
                <a:spcPts val="0"/>
              </a:spcAft>
              <a:buNone/>
            </a:pPr>
            <a:fld id="{00000000-1234-1234-1234-123412341234}" type="slidenum">
              <a:rPr lang="en"/>
              <a:t>‹#›</a:t>
            </a:fld>
            <a:endParaRPr/>
          </a:p>
        </p:txBody>
      </p:sp>
      <p:sp>
        <p:nvSpPr>
          <p:cNvPr id="357" name="Google Shape;357;p46"/>
          <p:cNvSpPr/>
          <p:nvPr/>
        </p:nvSpPr>
        <p:spPr>
          <a:xfrm>
            <a:off x="0" y="50"/>
            <a:ext cx="147000" cy="2842800"/>
          </a:xfrm>
          <a:prstGeom prst="rect">
            <a:avLst/>
          </a:prstGeom>
          <a:solidFill>
            <a:srgbClr val="00AC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58" name="Google Shape;358;p46"/>
          <p:cNvSpPr/>
          <p:nvPr/>
        </p:nvSpPr>
        <p:spPr>
          <a:xfrm>
            <a:off x="0" y="2842518"/>
            <a:ext cx="147000" cy="994200"/>
          </a:xfrm>
          <a:prstGeom prst="rect">
            <a:avLst/>
          </a:prstGeom>
          <a:solidFill>
            <a:srgbClr val="AC005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59" name="Google Shape;359;p46"/>
          <p:cNvSpPr/>
          <p:nvPr/>
        </p:nvSpPr>
        <p:spPr>
          <a:xfrm>
            <a:off x="0" y="4149250"/>
            <a:ext cx="147000" cy="994200"/>
          </a:xfrm>
          <a:prstGeom prst="rect">
            <a:avLst/>
          </a:prstGeom>
          <a:solidFill>
            <a:schemeClr val="accen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60" name="Google Shape;360;p46"/>
          <p:cNvSpPr/>
          <p:nvPr/>
        </p:nvSpPr>
        <p:spPr>
          <a:xfrm>
            <a:off x="0" y="3837638"/>
            <a:ext cx="147000" cy="311400"/>
          </a:xfrm>
          <a:prstGeom prst="rect">
            <a:avLst/>
          </a:prstGeom>
          <a:solidFill>
            <a:schemeClr val="accen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Tree>
  </p:cSld>
  <p:clrMapOvr>
    <a:masterClrMapping/>
  </p:clrMapOvr>
  <p:extLst>
    <p:ext uri="{DCECCB84-F9BA-43D5-87BE-67443E8EF086}">
      <p15:sldGuideLst xmlns:p15="http://schemas.microsoft.com/office/powerpoint/2012/main">
        <p15:guide id="1" pos="2880">
          <p15:clr>
            <a:srgbClr val="FA7B17"/>
          </p15:clr>
        </p15:guide>
        <p15:guide id="2" pos="1584">
          <p15:clr>
            <a:srgbClr val="FA7B17"/>
          </p15:clr>
        </p15:guide>
        <p15:guide id="3" pos="2232">
          <p15:clr>
            <a:srgbClr val="FA7B17"/>
          </p15:clr>
        </p15:guide>
        <p15:guide id="4" pos="936">
          <p15:clr>
            <a:srgbClr val="FA7B17"/>
          </p15:clr>
        </p15:guide>
      </p15:sldGuideLst>
    </p:ext>
  </p:extLst>
</p:sldLayout>
</file>

<file path=ppt/slideLayouts/slideLayout6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361"/>
        <p:cNvGrpSpPr/>
        <p:nvPr/>
      </p:nvGrpSpPr>
      <p:grpSpPr>
        <a:xfrm>
          <a:off x="0" y="0"/>
          <a:ext cx="0" cy="0"/>
          <a:chOff x="0" y="0"/>
          <a:chExt cx="0" cy="0"/>
        </a:xfrm>
      </p:grpSpPr>
      <p:sp>
        <p:nvSpPr>
          <p:cNvPr id="362" name="Google Shape;362;p47"/>
          <p:cNvSpPr txBox="1">
            <a:spLocks noGrp="1"/>
          </p:cNvSpPr>
          <p:nvPr>
            <p:ph type="ctrTitle"/>
          </p:nvPr>
        </p:nvSpPr>
        <p:spPr>
          <a:xfrm>
            <a:off x="311708" y="744575"/>
            <a:ext cx="8520600" cy="2052600"/>
          </a:xfrm>
          <a:prstGeom prst="rect">
            <a:avLst/>
          </a:prstGeom>
          <a:noFill/>
          <a:ln>
            <a:noFill/>
          </a:ln>
        </p:spPr>
        <p:txBody>
          <a:bodyPr spcFirstLastPara="1" wrap="square" lIns="91425" tIns="91425" rIns="91425" bIns="91425" anchor="b" anchorCtr="0">
            <a:normAutofit/>
          </a:bodyPr>
          <a:lstStyle>
            <a:lvl1pPr lvl="0" algn="ctr">
              <a:lnSpc>
                <a:spcPct val="100000"/>
              </a:lnSpc>
              <a:spcBef>
                <a:spcPts val="0"/>
              </a:spcBef>
              <a:spcAft>
                <a:spcPts val="0"/>
              </a:spcAft>
              <a:buSzPts val="5200"/>
              <a:buNone/>
              <a:defRPr sz="5200"/>
            </a:lvl1pPr>
            <a:lvl2pPr lvl="1" algn="ctr">
              <a:lnSpc>
                <a:spcPct val="100000"/>
              </a:lnSpc>
              <a:spcBef>
                <a:spcPts val="0"/>
              </a:spcBef>
              <a:spcAft>
                <a:spcPts val="0"/>
              </a:spcAft>
              <a:buSzPts val="5200"/>
              <a:buNone/>
              <a:defRPr sz="5200"/>
            </a:lvl2pPr>
            <a:lvl3pPr lvl="2" algn="ctr">
              <a:lnSpc>
                <a:spcPct val="100000"/>
              </a:lnSpc>
              <a:spcBef>
                <a:spcPts val="0"/>
              </a:spcBef>
              <a:spcAft>
                <a:spcPts val="0"/>
              </a:spcAft>
              <a:buSzPts val="5200"/>
              <a:buNone/>
              <a:defRPr sz="5200"/>
            </a:lvl3pPr>
            <a:lvl4pPr lvl="3" algn="ctr">
              <a:lnSpc>
                <a:spcPct val="100000"/>
              </a:lnSpc>
              <a:spcBef>
                <a:spcPts val="0"/>
              </a:spcBef>
              <a:spcAft>
                <a:spcPts val="0"/>
              </a:spcAft>
              <a:buSzPts val="5200"/>
              <a:buNone/>
              <a:defRPr sz="5200"/>
            </a:lvl4pPr>
            <a:lvl5pPr lvl="4" algn="ctr">
              <a:lnSpc>
                <a:spcPct val="100000"/>
              </a:lnSpc>
              <a:spcBef>
                <a:spcPts val="0"/>
              </a:spcBef>
              <a:spcAft>
                <a:spcPts val="0"/>
              </a:spcAft>
              <a:buSzPts val="5200"/>
              <a:buNone/>
              <a:defRPr sz="5200"/>
            </a:lvl5pPr>
            <a:lvl6pPr lvl="5" algn="ctr">
              <a:lnSpc>
                <a:spcPct val="100000"/>
              </a:lnSpc>
              <a:spcBef>
                <a:spcPts val="0"/>
              </a:spcBef>
              <a:spcAft>
                <a:spcPts val="0"/>
              </a:spcAft>
              <a:buSzPts val="5200"/>
              <a:buNone/>
              <a:defRPr sz="5200"/>
            </a:lvl6pPr>
            <a:lvl7pPr lvl="6" algn="ctr">
              <a:lnSpc>
                <a:spcPct val="100000"/>
              </a:lnSpc>
              <a:spcBef>
                <a:spcPts val="0"/>
              </a:spcBef>
              <a:spcAft>
                <a:spcPts val="0"/>
              </a:spcAft>
              <a:buSzPts val="5200"/>
              <a:buNone/>
              <a:defRPr sz="5200"/>
            </a:lvl7pPr>
            <a:lvl8pPr lvl="7" algn="ctr">
              <a:lnSpc>
                <a:spcPct val="100000"/>
              </a:lnSpc>
              <a:spcBef>
                <a:spcPts val="0"/>
              </a:spcBef>
              <a:spcAft>
                <a:spcPts val="0"/>
              </a:spcAft>
              <a:buSzPts val="5200"/>
              <a:buNone/>
              <a:defRPr sz="5200"/>
            </a:lvl8pPr>
            <a:lvl9pPr lvl="8" algn="ctr">
              <a:lnSpc>
                <a:spcPct val="100000"/>
              </a:lnSpc>
              <a:spcBef>
                <a:spcPts val="0"/>
              </a:spcBef>
              <a:spcAft>
                <a:spcPts val="0"/>
              </a:spcAft>
              <a:buSzPts val="5200"/>
              <a:buNone/>
              <a:defRPr sz="5200"/>
            </a:lvl9pPr>
          </a:lstStyle>
          <a:p>
            <a:endParaRPr/>
          </a:p>
        </p:txBody>
      </p:sp>
      <p:sp>
        <p:nvSpPr>
          <p:cNvPr id="363" name="Google Shape;363;p47"/>
          <p:cNvSpPr txBox="1">
            <a:spLocks noGrp="1"/>
          </p:cNvSpPr>
          <p:nvPr>
            <p:ph type="subTitle" idx="1"/>
          </p:nvPr>
        </p:nvSpPr>
        <p:spPr>
          <a:xfrm>
            <a:off x="311700" y="2834125"/>
            <a:ext cx="8520600" cy="792600"/>
          </a:xfrm>
          <a:prstGeom prst="rect">
            <a:avLst/>
          </a:prstGeom>
          <a:noFill/>
          <a:ln>
            <a:noFill/>
          </a:ln>
        </p:spPr>
        <p:txBody>
          <a:bodyPr spcFirstLastPara="1" wrap="square" lIns="91425" tIns="91425" rIns="91425" bIns="91425" anchor="t" anchorCtr="0">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364" name="Google Shape;364;p47"/>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365"/>
        <p:cNvGrpSpPr/>
        <p:nvPr/>
      </p:nvGrpSpPr>
      <p:grpSpPr>
        <a:xfrm>
          <a:off x="0" y="0"/>
          <a:ext cx="0" cy="0"/>
          <a:chOff x="0" y="0"/>
          <a:chExt cx="0" cy="0"/>
        </a:xfrm>
      </p:grpSpPr>
      <p:sp>
        <p:nvSpPr>
          <p:cNvPr id="366" name="Google Shape;366;p48"/>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rm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a:endParaRPr/>
          </a:p>
        </p:txBody>
      </p:sp>
      <p:sp>
        <p:nvSpPr>
          <p:cNvPr id="367" name="Google Shape;367;p48"/>
          <p:cNvSpPr txBox="1">
            <a:spLocks noGrp="1"/>
          </p:cNvSpPr>
          <p:nvPr>
            <p:ph type="body" idx="1"/>
          </p:nvPr>
        </p:nvSpPr>
        <p:spPr>
          <a:xfrm>
            <a:off x="311700" y="1152475"/>
            <a:ext cx="3999900" cy="3416400"/>
          </a:xfrm>
          <a:prstGeom prst="rect">
            <a:avLst/>
          </a:prstGeom>
          <a:noFill/>
          <a:ln>
            <a:noFill/>
          </a:ln>
        </p:spPr>
        <p:txBody>
          <a:bodyPr spcFirstLastPara="1" wrap="square" lIns="91425" tIns="91425" rIns="91425" bIns="91425" anchor="t" anchorCtr="0">
            <a:normAutofit/>
          </a:bodyPr>
          <a:lstStyle>
            <a:lvl1pPr marL="457200" lvl="0" indent="-317500" algn="l">
              <a:lnSpc>
                <a:spcPct val="115000"/>
              </a:lnSpc>
              <a:spcBef>
                <a:spcPts val="0"/>
              </a:spcBef>
              <a:spcAft>
                <a:spcPts val="0"/>
              </a:spcAft>
              <a:buSzPts val="1400"/>
              <a:buChar char="●"/>
              <a:defRPr sz="1400"/>
            </a:lvl1pPr>
            <a:lvl2pPr marL="914400" lvl="1" indent="-304800" algn="l">
              <a:lnSpc>
                <a:spcPct val="115000"/>
              </a:lnSpc>
              <a:spcBef>
                <a:spcPts val="0"/>
              </a:spcBef>
              <a:spcAft>
                <a:spcPts val="0"/>
              </a:spcAft>
              <a:buSzPts val="1200"/>
              <a:buChar char="○"/>
              <a:defRPr sz="1200"/>
            </a:lvl2pPr>
            <a:lvl3pPr marL="1371600" lvl="2" indent="-304800" algn="l">
              <a:lnSpc>
                <a:spcPct val="115000"/>
              </a:lnSpc>
              <a:spcBef>
                <a:spcPts val="0"/>
              </a:spcBef>
              <a:spcAft>
                <a:spcPts val="0"/>
              </a:spcAft>
              <a:buSzPts val="1200"/>
              <a:buChar char="■"/>
              <a:defRPr sz="1200"/>
            </a:lvl3pPr>
            <a:lvl4pPr marL="1828800" lvl="3" indent="-304800" algn="l">
              <a:lnSpc>
                <a:spcPct val="115000"/>
              </a:lnSpc>
              <a:spcBef>
                <a:spcPts val="0"/>
              </a:spcBef>
              <a:spcAft>
                <a:spcPts val="0"/>
              </a:spcAft>
              <a:buSzPts val="1200"/>
              <a:buChar char="●"/>
              <a:defRPr sz="1200"/>
            </a:lvl4pPr>
            <a:lvl5pPr marL="2286000" lvl="4" indent="-304800" algn="l">
              <a:lnSpc>
                <a:spcPct val="115000"/>
              </a:lnSpc>
              <a:spcBef>
                <a:spcPts val="0"/>
              </a:spcBef>
              <a:spcAft>
                <a:spcPts val="0"/>
              </a:spcAft>
              <a:buSzPts val="1200"/>
              <a:buChar char="○"/>
              <a:defRPr sz="1200"/>
            </a:lvl5pPr>
            <a:lvl6pPr marL="2743200" lvl="5" indent="-304800" algn="l">
              <a:lnSpc>
                <a:spcPct val="115000"/>
              </a:lnSpc>
              <a:spcBef>
                <a:spcPts val="0"/>
              </a:spcBef>
              <a:spcAft>
                <a:spcPts val="0"/>
              </a:spcAft>
              <a:buSzPts val="1200"/>
              <a:buChar char="■"/>
              <a:defRPr sz="1200"/>
            </a:lvl6pPr>
            <a:lvl7pPr marL="3200400" lvl="6" indent="-304800" algn="l">
              <a:lnSpc>
                <a:spcPct val="115000"/>
              </a:lnSpc>
              <a:spcBef>
                <a:spcPts val="0"/>
              </a:spcBef>
              <a:spcAft>
                <a:spcPts val="0"/>
              </a:spcAft>
              <a:buSzPts val="1200"/>
              <a:buChar char="●"/>
              <a:defRPr sz="1200"/>
            </a:lvl7pPr>
            <a:lvl8pPr marL="3657600" lvl="7" indent="-304800" algn="l">
              <a:lnSpc>
                <a:spcPct val="115000"/>
              </a:lnSpc>
              <a:spcBef>
                <a:spcPts val="0"/>
              </a:spcBef>
              <a:spcAft>
                <a:spcPts val="0"/>
              </a:spcAft>
              <a:buSzPts val="1200"/>
              <a:buChar char="○"/>
              <a:defRPr sz="1200"/>
            </a:lvl8pPr>
            <a:lvl9pPr marL="4114800" lvl="8" indent="-304800" algn="l">
              <a:lnSpc>
                <a:spcPct val="115000"/>
              </a:lnSpc>
              <a:spcBef>
                <a:spcPts val="0"/>
              </a:spcBef>
              <a:spcAft>
                <a:spcPts val="0"/>
              </a:spcAft>
              <a:buSzPts val="1200"/>
              <a:buChar char="■"/>
              <a:defRPr sz="1200"/>
            </a:lvl9pPr>
          </a:lstStyle>
          <a:p>
            <a:endParaRPr/>
          </a:p>
        </p:txBody>
      </p:sp>
      <p:sp>
        <p:nvSpPr>
          <p:cNvPr id="368" name="Google Shape;368;p48"/>
          <p:cNvSpPr txBox="1">
            <a:spLocks noGrp="1"/>
          </p:cNvSpPr>
          <p:nvPr>
            <p:ph type="body" idx="2"/>
          </p:nvPr>
        </p:nvSpPr>
        <p:spPr>
          <a:xfrm>
            <a:off x="4832400" y="1152475"/>
            <a:ext cx="3999900" cy="3416400"/>
          </a:xfrm>
          <a:prstGeom prst="rect">
            <a:avLst/>
          </a:prstGeom>
          <a:noFill/>
          <a:ln>
            <a:noFill/>
          </a:ln>
        </p:spPr>
        <p:txBody>
          <a:bodyPr spcFirstLastPara="1" wrap="square" lIns="91425" tIns="91425" rIns="91425" bIns="91425" anchor="t" anchorCtr="0">
            <a:normAutofit/>
          </a:bodyPr>
          <a:lstStyle>
            <a:lvl1pPr marL="457200" lvl="0" indent="-317500" algn="l">
              <a:lnSpc>
                <a:spcPct val="115000"/>
              </a:lnSpc>
              <a:spcBef>
                <a:spcPts val="0"/>
              </a:spcBef>
              <a:spcAft>
                <a:spcPts val="0"/>
              </a:spcAft>
              <a:buSzPts val="1400"/>
              <a:buChar char="●"/>
              <a:defRPr sz="1400"/>
            </a:lvl1pPr>
            <a:lvl2pPr marL="914400" lvl="1" indent="-304800" algn="l">
              <a:lnSpc>
                <a:spcPct val="115000"/>
              </a:lnSpc>
              <a:spcBef>
                <a:spcPts val="0"/>
              </a:spcBef>
              <a:spcAft>
                <a:spcPts val="0"/>
              </a:spcAft>
              <a:buSzPts val="1200"/>
              <a:buChar char="○"/>
              <a:defRPr sz="1200"/>
            </a:lvl2pPr>
            <a:lvl3pPr marL="1371600" lvl="2" indent="-304800" algn="l">
              <a:lnSpc>
                <a:spcPct val="115000"/>
              </a:lnSpc>
              <a:spcBef>
                <a:spcPts val="0"/>
              </a:spcBef>
              <a:spcAft>
                <a:spcPts val="0"/>
              </a:spcAft>
              <a:buSzPts val="1200"/>
              <a:buChar char="■"/>
              <a:defRPr sz="1200"/>
            </a:lvl3pPr>
            <a:lvl4pPr marL="1828800" lvl="3" indent="-304800" algn="l">
              <a:lnSpc>
                <a:spcPct val="115000"/>
              </a:lnSpc>
              <a:spcBef>
                <a:spcPts val="0"/>
              </a:spcBef>
              <a:spcAft>
                <a:spcPts val="0"/>
              </a:spcAft>
              <a:buSzPts val="1200"/>
              <a:buChar char="●"/>
              <a:defRPr sz="1200"/>
            </a:lvl4pPr>
            <a:lvl5pPr marL="2286000" lvl="4" indent="-304800" algn="l">
              <a:lnSpc>
                <a:spcPct val="115000"/>
              </a:lnSpc>
              <a:spcBef>
                <a:spcPts val="0"/>
              </a:spcBef>
              <a:spcAft>
                <a:spcPts val="0"/>
              </a:spcAft>
              <a:buSzPts val="1200"/>
              <a:buChar char="○"/>
              <a:defRPr sz="1200"/>
            </a:lvl5pPr>
            <a:lvl6pPr marL="2743200" lvl="5" indent="-304800" algn="l">
              <a:lnSpc>
                <a:spcPct val="115000"/>
              </a:lnSpc>
              <a:spcBef>
                <a:spcPts val="0"/>
              </a:spcBef>
              <a:spcAft>
                <a:spcPts val="0"/>
              </a:spcAft>
              <a:buSzPts val="1200"/>
              <a:buChar char="■"/>
              <a:defRPr sz="1200"/>
            </a:lvl6pPr>
            <a:lvl7pPr marL="3200400" lvl="6" indent="-304800" algn="l">
              <a:lnSpc>
                <a:spcPct val="115000"/>
              </a:lnSpc>
              <a:spcBef>
                <a:spcPts val="0"/>
              </a:spcBef>
              <a:spcAft>
                <a:spcPts val="0"/>
              </a:spcAft>
              <a:buSzPts val="1200"/>
              <a:buChar char="●"/>
              <a:defRPr sz="1200"/>
            </a:lvl7pPr>
            <a:lvl8pPr marL="3657600" lvl="7" indent="-304800" algn="l">
              <a:lnSpc>
                <a:spcPct val="115000"/>
              </a:lnSpc>
              <a:spcBef>
                <a:spcPts val="0"/>
              </a:spcBef>
              <a:spcAft>
                <a:spcPts val="0"/>
              </a:spcAft>
              <a:buSzPts val="1200"/>
              <a:buChar char="○"/>
              <a:defRPr sz="1200"/>
            </a:lvl8pPr>
            <a:lvl9pPr marL="4114800" lvl="8" indent="-304800" algn="l">
              <a:lnSpc>
                <a:spcPct val="115000"/>
              </a:lnSpc>
              <a:spcBef>
                <a:spcPts val="0"/>
              </a:spcBef>
              <a:spcAft>
                <a:spcPts val="0"/>
              </a:spcAft>
              <a:buSzPts val="1200"/>
              <a:buChar char="■"/>
              <a:defRPr sz="1200"/>
            </a:lvl9pPr>
          </a:lstStyle>
          <a:p>
            <a:endParaRPr/>
          </a:p>
        </p:txBody>
      </p:sp>
      <p:sp>
        <p:nvSpPr>
          <p:cNvPr id="369" name="Google Shape;369;p48"/>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370"/>
        <p:cNvGrpSpPr/>
        <p:nvPr/>
      </p:nvGrpSpPr>
      <p:grpSpPr>
        <a:xfrm>
          <a:off x="0" y="0"/>
          <a:ext cx="0" cy="0"/>
          <a:chOff x="0" y="0"/>
          <a:chExt cx="0" cy="0"/>
        </a:xfrm>
      </p:grpSpPr>
      <p:sp>
        <p:nvSpPr>
          <p:cNvPr id="371" name="Google Shape;371;p49"/>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rm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a:endParaRPr/>
          </a:p>
        </p:txBody>
      </p:sp>
      <p:sp>
        <p:nvSpPr>
          <p:cNvPr id="372" name="Google Shape;372;p49"/>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373"/>
        <p:cNvGrpSpPr/>
        <p:nvPr/>
      </p:nvGrpSpPr>
      <p:grpSpPr>
        <a:xfrm>
          <a:off x="0" y="0"/>
          <a:ext cx="0" cy="0"/>
          <a:chOff x="0" y="0"/>
          <a:chExt cx="0" cy="0"/>
        </a:xfrm>
      </p:grpSpPr>
      <p:sp>
        <p:nvSpPr>
          <p:cNvPr id="374" name="Google Shape;374;p50"/>
          <p:cNvSpPr txBox="1">
            <a:spLocks noGrp="1"/>
          </p:cNvSpPr>
          <p:nvPr>
            <p:ph type="title"/>
          </p:nvPr>
        </p:nvSpPr>
        <p:spPr>
          <a:xfrm>
            <a:off x="311700" y="555600"/>
            <a:ext cx="2808000" cy="755700"/>
          </a:xfrm>
          <a:prstGeom prst="rect">
            <a:avLst/>
          </a:prstGeom>
          <a:noFill/>
          <a:ln>
            <a:noFill/>
          </a:ln>
        </p:spPr>
        <p:txBody>
          <a:bodyPr spcFirstLastPara="1" wrap="square" lIns="91425" tIns="91425" rIns="91425" bIns="91425" anchor="b" anchorCtr="0">
            <a:normAutofit/>
          </a:bodyPr>
          <a:lstStyle>
            <a:lvl1pPr lvl="0" algn="l">
              <a:lnSpc>
                <a:spcPct val="100000"/>
              </a:lnSpc>
              <a:spcBef>
                <a:spcPts val="0"/>
              </a:spcBef>
              <a:spcAft>
                <a:spcPts val="0"/>
              </a:spcAft>
              <a:buSzPts val="2400"/>
              <a:buNone/>
              <a:defRPr sz="2400"/>
            </a:lvl1pPr>
            <a:lvl2pPr lvl="1" algn="l">
              <a:lnSpc>
                <a:spcPct val="100000"/>
              </a:lnSpc>
              <a:spcBef>
                <a:spcPts val="0"/>
              </a:spcBef>
              <a:spcAft>
                <a:spcPts val="0"/>
              </a:spcAft>
              <a:buSzPts val="2400"/>
              <a:buNone/>
              <a:defRPr sz="2400"/>
            </a:lvl2pPr>
            <a:lvl3pPr lvl="2" algn="l">
              <a:lnSpc>
                <a:spcPct val="100000"/>
              </a:lnSpc>
              <a:spcBef>
                <a:spcPts val="0"/>
              </a:spcBef>
              <a:spcAft>
                <a:spcPts val="0"/>
              </a:spcAft>
              <a:buSzPts val="2400"/>
              <a:buNone/>
              <a:defRPr sz="2400"/>
            </a:lvl3pPr>
            <a:lvl4pPr lvl="3" algn="l">
              <a:lnSpc>
                <a:spcPct val="100000"/>
              </a:lnSpc>
              <a:spcBef>
                <a:spcPts val="0"/>
              </a:spcBef>
              <a:spcAft>
                <a:spcPts val="0"/>
              </a:spcAft>
              <a:buSzPts val="2400"/>
              <a:buNone/>
              <a:defRPr sz="2400"/>
            </a:lvl4pPr>
            <a:lvl5pPr lvl="4" algn="l">
              <a:lnSpc>
                <a:spcPct val="100000"/>
              </a:lnSpc>
              <a:spcBef>
                <a:spcPts val="0"/>
              </a:spcBef>
              <a:spcAft>
                <a:spcPts val="0"/>
              </a:spcAft>
              <a:buSzPts val="2400"/>
              <a:buNone/>
              <a:defRPr sz="2400"/>
            </a:lvl5pPr>
            <a:lvl6pPr lvl="5" algn="l">
              <a:lnSpc>
                <a:spcPct val="100000"/>
              </a:lnSpc>
              <a:spcBef>
                <a:spcPts val="0"/>
              </a:spcBef>
              <a:spcAft>
                <a:spcPts val="0"/>
              </a:spcAft>
              <a:buSzPts val="2400"/>
              <a:buNone/>
              <a:defRPr sz="2400"/>
            </a:lvl6pPr>
            <a:lvl7pPr lvl="6" algn="l">
              <a:lnSpc>
                <a:spcPct val="100000"/>
              </a:lnSpc>
              <a:spcBef>
                <a:spcPts val="0"/>
              </a:spcBef>
              <a:spcAft>
                <a:spcPts val="0"/>
              </a:spcAft>
              <a:buSzPts val="2400"/>
              <a:buNone/>
              <a:defRPr sz="2400"/>
            </a:lvl7pPr>
            <a:lvl8pPr lvl="7" algn="l">
              <a:lnSpc>
                <a:spcPct val="100000"/>
              </a:lnSpc>
              <a:spcBef>
                <a:spcPts val="0"/>
              </a:spcBef>
              <a:spcAft>
                <a:spcPts val="0"/>
              </a:spcAft>
              <a:buSzPts val="2400"/>
              <a:buNone/>
              <a:defRPr sz="2400"/>
            </a:lvl8pPr>
            <a:lvl9pPr lvl="8" algn="l">
              <a:lnSpc>
                <a:spcPct val="100000"/>
              </a:lnSpc>
              <a:spcBef>
                <a:spcPts val="0"/>
              </a:spcBef>
              <a:spcAft>
                <a:spcPts val="0"/>
              </a:spcAft>
              <a:buSzPts val="2400"/>
              <a:buNone/>
              <a:defRPr sz="2400"/>
            </a:lvl9pPr>
          </a:lstStyle>
          <a:p>
            <a:endParaRPr/>
          </a:p>
        </p:txBody>
      </p:sp>
      <p:sp>
        <p:nvSpPr>
          <p:cNvPr id="375" name="Google Shape;375;p50"/>
          <p:cNvSpPr txBox="1">
            <a:spLocks noGrp="1"/>
          </p:cNvSpPr>
          <p:nvPr>
            <p:ph type="body" idx="1"/>
          </p:nvPr>
        </p:nvSpPr>
        <p:spPr>
          <a:xfrm>
            <a:off x="311700" y="1389600"/>
            <a:ext cx="2808000" cy="3179400"/>
          </a:xfrm>
          <a:prstGeom prst="rect">
            <a:avLst/>
          </a:prstGeom>
          <a:noFill/>
          <a:ln>
            <a:noFill/>
          </a:ln>
        </p:spPr>
        <p:txBody>
          <a:bodyPr spcFirstLastPara="1" wrap="square" lIns="91425" tIns="91425" rIns="91425" bIns="91425" anchor="t" anchorCtr="0">
            <a:normAutofit/>
          </a:bodyPr>
          <a:lstStyle>
            <a:lvl1pPr marL="457200" lvl="0" indent="-304800" algn="l">
              <a:lnSpc>
                <a:spcPct val="115000"/>
              </a:lnSpc>
              <a:spcBef>
                <a:spcPts val="0"/>
              </a:spcBef>
              <a:spcAft>
                <a:spcPts val="0"/>
              </a:spcAft>
              <a:buSzPts val="1200"/>
              <a:buChar char="●"/>
              <a:defRPr sz="1200"/>
            </a:lvl1pPr>
            <a:lvl2pPr marL="914400" lvl="1" indent="-304800" algn="l">
              <a:lnSpc>
                <a:spcPct val="115000"/>
              </a:lnSpc>
              <a:spcBef>
                <a:spcPts val="0"/>
              </a:spcBef>
              <a:spcAft>
                <a:spcPts val="0"/>
              </a:spcAft>
              <a:buSzPts val="1200"/>
              <a:buChar char="○"/>
              <a:defRPr sz="1200"/>
            </a:lvl2pPr>
            <a:lvl3pPr marL="1371600" lvl="2" indent="-304800" algn="l">
              <a:lnSpc>
                <a:spcPct val="115000"/>
              </a:lnSpc>
              <a:spcBef>
                <a:spcPts val="0"/>
              </a:spcBef>
              <a:spcAft>
                <a:spcPts val="0"/>
              </a:spcAft>
              <a:buSzPts val="1200"/>
              <a:buChar char="■"/>
              <a:defRPr sz="1200"/>
            </a:lvl3pPr>
            <a:lvl4pPr marL="1828800" lvl="3" indent="-304800" algn="l">
              <a:lnSpc>
                <a:spcPct val="115000"/>
              </a:lnSpc>
              <a:spcBef>
                <a:spcPts val="0"/>
              </a:spcBef>
              <a:spcAft>
                <a:spcPts val="0"/>
              </a:spcAft>
              <a:buSzPts val="1200"/>
              <a:buChar char="●"/>
              <a:defRPr sz="1200"/>
            </a:lvl4pPr>
            <a:lvl5pPr marL="2286000" lvl="4" indent="-304800" algn="l">
              <a:lnSpc>
                <a:spcPct val="115000"/>
              </a:lnSpc>
              <a:spcBef>
                <a:spcPts val="0"/>
              </a:spcBef>
              <a:spcAft>
                <a:spcPts val="0"/>
              </a:spcAft>
              <a:buSzPts val="1200"/>
              <a:buChar char="○"/>
              <a:defRPr sz="1200"/>
            </a:lvl5pPr>
            <a:lvl6pPr marL="2743200" lvl="5" indent="-304800" algn="l">
              <a:lnSpc>
                <a:spcPct val="115000"/>
              </a:lnSpc>
              <a:spcBef>
                <a:spcPts val="0"/>
              </a:spcBef>
              <a:spcAft>
                <a:spcPts val="0"/>
              </a:spcAft>
              <a:buSzPts val="1200"/>
              <a:buChar char="■"/>
              <a:defRPr sz="1200"/>
            </a:lvl6pPr>
            <a:lvl7pPr marL="3200400" lvl="6" indent="-304800" algn="l">
              <a:lnSpc>
                <a:spcPct val="115000"/>
              </a:lnSpc>
              <a:spcBef>
                <a:spcPts val="0"/>
              </a:spcBef>
              <a:spcAft>
                <a:spcPts val="0"/>
              </a:spcAft>
              <a:buSzPts val="1200"/>
              <a:buChar char="●"/>
              <a:defRPr sz="1200"/>
            </a:lvl7pPr>
            <a:lvl8pPr marL="3657600" lvl="7" indent="-304800" algn="l">
              <a:lnSpc>
                <a:spcPct val="115000"/>
              </a:lnSpc>
              <a:spcBef>
                <a:spcPts val="0"/>
              </a:spcBef>
              <a:spcAft>
                <a:spcPts val="0"/>
              </a:spcAft>
              <a:buSzPts val="1200"/>
              <a:buChar char="○"/>
              <a:defRPr sz="1200"/>
            </a:lvl8pPr>
            <a:lvl9pPr marL="4114800" lvl="8" indent="-304800" algn="l">
              <a:lnSpc>
                <a:spcPct val="115000"/>
              </a:lnSpc>
              <a:spcBef>
                <a:spcPts val="0"/>
              </a:spcBef>
              <a:spcAft>
                <a:spcPts val="0"/>
              </a:spcAft>
              <a:buSzPts val="1200"/>
              <a:buChar char="■"/>
              <a:defRPr sz="1200"/>
            </a:lvl9pPr>
          </a:lstStyle>
          <a:p>
            <a:endParaRPr/>
          </a:p>
        </p:txBody>
      </p:sp>
      <p:sp>
        <p:nvSpPr>
          <p:cNvPr id="376" name="Google Shape;376;p50"/>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77"/>
        <p:cNvGrpSpPr/>
        <p:nvPr/>
      </p:nvGrpSpPr>
      <p:grpSpPr>
        <a:xfrm>
          <a:off x="0" y="0"/>
          <a:ext cx="0" cy="0"/>
          <a:chOff x="0" y="0"/>
          <a:chExt cx="0" cy="0"/>
        </a:xfrm>
      </p:grpSpPr>
      <p:sp>
        <p:nvSpPr>
          <p:cNvPr id="378" name="Google Shape;378;p51"/>
          <p:cNvSpPr txBox="1">
            <a:spLocks noGrp="1"/>
          </p:cNvSpPr>
          <p:nvPr>
            <p:ph type="title"/>
          </p:nvPr>
        </p:nvSpPr>
        <p:spPr>
          <a:xfrm>
            <a:off x="490250" y="450150"/>
            <a:ext cx="6367800" cy="4090800"/>
          </a:xfrm>
          <a:prstGeom prst="rect">
            <a:avLst/>
          </a:prstGeom>
          <a:noFill/>
          <a:ln>
            <a:noFill/>
          </a:ln>
        </p:spPr>
        <p:txBody>
          <a:bodyPr spcFirstLastPara="1" wrap="square" lIns="91425" tIns="91425" rIns="91425" bIns="91425" anchor="ctr" anchorCtr="0">
            <a:normAutofit/>
          </a:bodyPr>
          <a:lstStyle>
            <a:lvl1pPr lvl="0" algn="l">
              <a:lnSpc>
                <a:spcPct val="100000"/>
              </a:lnSpc>
              <a:spcBef>
                <a:spcPts val="0"/>
              </a:spcBef>
              <a:spcAft>
                <a:spcPts val="0"/>
              </a:spcAft>
              <a:buSzPts val="4800"/>
              <a:buNone/>
              <a:defRPr sz="4800"/>
            </a:lvl1pPr>
            <a:lvl2pPr lvl="1" algn="l">
              <a:lnSpc>
                <a:spcPct val="100000"/>
              </a:lnSpc>
              <a:spcBef>
                <a:spcPts val="0"/>
              </a:spcBef>
              <a:spcAft>
                <a:spcPts val="0"/>
              </a:spcAft>
              <a:buSzPts val="4800"/>
              <a:buNone/>
              <a:defRPr sz="4800"/>
            </a:lvl2pPr>
            <a:lvl3pPr lvl="2" algn="l">
              <a:lnSpc>
                <a:spcPct val="100000"/>
              </a:lnSpc>
              <a:spcBef>
                <a:spcPts val="0"/>
              </a:spcBef>
              <a:spcAft>
                <a:spcPts val="0"/>
              </a:spcAft>
              <a:buSzPts val="4800"/>
              <a:buNone/>
              <a:defRPr sz="4800"/>
            </a:lvl3pPr>
            <a:lvl4pPr lvl="3" algn="l">
              <a:lnSpc>
                <a:spcPct val="100000"/>
              </a:lnSpc>
              <a:spcBef>
                <a:spcPts val="0"/>
              </a:spcBef>
              <a:spcAft>
                <a:spcPts val="0"/>
              </a:spcAft>
              <a:buSzPts val="4800"/>
              <a:buNone/>
              <a:defRPr sz="4800"/>
            </a:lvl4pPr>
            <a:lvl5pPr lvl="4" algn="l">
              <a:lnSpc>
                <a:spcPct val="100000"/>
              </a:lnSpc>
              <a:spcBef>
                <a:spcPts val="0"/>
              </a:spcBef>
              <a:spcAft>
                <a:spcPts val="0"/>
              </a:spcAft>
              <a:buSzPts val="4800"/>
              <a:buNone/>
              <a:defRPr sz="4800"/>
            </a:lvl5pPr>
            <a:lvl6pPr lvl="5" algn="l">
              <a:lnSpc>
                <a:spcPct val="100000"/>
              </a:lnSpc>
              <a:spcBef>
                <a:spcPts val="0"/>
              </a:spcBef>
              <a:spcAft>
                <a:spcPts val="0"/>
              </a:spcAft>
              <a:buSzPts val="4800"/>
              <a:buNone/>
              <a:defRPr sz="4800"/>
            </a:lvl6pPr>
            <a:lvl7pPr lvl="6" algn="l">
              <a:lnSpc>
                <a:spcPct val="100000"/>
              </a:lnSpc>
              <a:spcBef>
                <a:spcPts val="0"/>
              </a:spcBef>
              <a:spcAft>
                <a:spcPts val="0"/>
              </a:spcAft>
              <a:buSzPts val="4800"/>
              <a:buNone/>
              <a:defRPr sz="4800"/>
            </a:lvl7pPr>
            <a:lvl8pPr lvl="7" algn="l">
              <a:lnSpc>
                <a:spcPct val="100000"/>
              </a:lnSpc>
              <a:spcBef>
                <a:spcPts val="0"/>
              </a:spcBef>
              <a:spcAft>
                <a:spcPts val="0"/>
              </a:spcAft>
              <a:buSzPts val="4800"/>
              <a:buNone/>
              <a:defRPr sz="4800"/>
            </a:lvl8pPr>
            <a:lvl9pPr lvl="8" algn="l">
              <a:lnSpc>
                <a:spcPct val="100000"/>
              </a:lnSpc>
              <a:spcBef>
                <a:spcPts val="0"/>
              </a:spcBef>
              <a:spcAft>
                <a:spcPts val="0"/>
              </a:spcAft>
              <a:buSzPts val="4800"/>
              <a:buNone/>
              <a:defRPr sz="4800"/>
            </a:lvl9pPr>
          </a:lstStyle>
          <a:p>
            <a:endParaRPr/>
          </a:p>
        </p:txBody>
      </p:sp>
      <p:sp>
        <p:nvSpPr>
          <p:cNvPr id="379" name="Google Shape;379;p5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80"/>
        <p:cNvGrpSpPr/>
        <p:nvPr/>
      </p:nvGrpSpPr>
      <p:grpSpPr>
        <a:xfrm>
          <a:off x="0" y="0"/>
          <a:ext cx="0" cy="0"/>
          <a:chOff x="0" y="0"/>
          <a:chExt cx="0" cy="0"/>
        </a:xfrm>
      </p:grpSpPr>
      <p:sp>
        <p:nvSpPr>
          <p:cNvPr id="381" name="Google Shape;381;p52"/>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82" name="Google Shape;382;p52"/>
          <p:cNvSpPr txBox="1">
            <a:spLocks noGrp="1"/>
          </p:cNvSpPr>
          <p:nvPr>
            <p:ph type="title"/>
          </p:nvPr>
        </p:nvSpPr>
        <p:spPr>
          <a:xfrm>
            <a:off x="265500" y="1233175"/>
            <a:ext cx="4045200" cy="1482300"/>
          </a:xfrm>
          <a:prstGeom prst="rect">
            <a:avLst/>
          </a:prstGeom>
          <a:noFill/>
          <a:ln>
            <a:noFill/>
          </a:ln>
        </p:spPr>
        <p:txBody>
          <a:bodyPr spcFirstLastPara="1" wrap="square" lIns="91425" tIns="91425" rIns="91425" bIns="91425" anchor="b" anchorCtr="0">
            <a:normAutofit/>
          </a:bodyPr>
          <a:lstStyle>
            <a:lvl1pPr lvl="0" algn="ctr">
              <a:lnSpc>
                <a:spcPct val="100000"/>
              </a:lnSpc>
              <a:spcBef>
                <a:spcPts val="0"/>
              </a:spcBef>
              <a:spcAft>
                <a:spcPts val="0"/>
              </a:spcAft>
              <a:buSzPts val="4200"/>
              <a:buNone/>
              <a:defRPr sz="4200"/>
            </a:lvl1pPr>
            <a:lvl2pPr lvl="1" algn="ctr">
              <a:lnSpc>
                <a:spcPct val="100000"/>
              </a:lnSpc>
              <a:spcBef>
                <a:spcPts val="0"/>
              </a:spcBef>
              <a:spcAft>
                <a:spcPts val="0"/>
              </a:spcAft>
              <a:buSzPts val="4200"/>
              <a:buNone/>
              <a:defRPr sz="4200"/>
            </a:lvl2pPr>
            <a:lvl3pPr lvl="2" algn="ctr">
              <a:lnSpc>
                <a:spcPct val="100000"/>
              </a:lnSpc>
              <a:spcBef>
                <a:spcPts val="0"/>
              </a:spcBef>
              <a:spcAft>
                <a:spcPts val="0"/>
              </a:spcAft>
              <a:buSzPts val="4200"/>
              <a:buNone/>
              <a:defRPr sz="4200"/>
            </a:lvl3pPr>
            <a:lvl4pPr lvl="3" algn="ctr">
              <a:lnSpc>
                <a:spcPct val="100000"/>
              </a:lnSpc>
              <a:spcBef>
                <a:spcPts val="0"/>
              </a:spcBef>
              <a:spcAft>
                <a:spcPts val="0"/>
              </a:spcAft>
              <a:buSzPts val="4200"/>
              <a:buNone/>
              <a:defRPr sz="4200"/>
            </a:lvl4pPr>
            <a:lvl5pPr lvl="4" algn="ctr">
              <a:lnSpc>
                <a:spcPct val="100000"/>
              </a:lnSpc>
              <a:spcBef>
                <a:spcPts val="0"/>
              </a:spcBef>
              <a:spcAft>
                <a:spcPts val="0"/>
              </a:spcAft>
              <a:buSzPts val="4200"/>
              <a:buNone/>
              <a:defRPr sz="4200"/>
            </a:lvl5pPr>
            <a:lvl6pPr lvl="5" algn="ctr">
              <a:lnSpc>
                <a:spcPct val="100000"/>
              </a:lnSpc>
              <a:spcBef>
                <a:spcPts val="0"/>
              </a:spcBef>
              <a:spcAft>
                <a:spcPts val="0"/>
              </a:spcAft>
              <a:buSzPts val="4200"/>
              <a:buNone/>
              <a:defRPr sz="4200"/>
            </a:lvl6pPr>
            <a:lvl7pPr lvl="6" algn="ctr">
              <a:lnSpc>
                <a:spcPct val="100000"/>
              </a:lnSpc>
              <a:spcBef>
                <a:spcPts val="0"/>
              </a:spcBef>
              <a:spcAft>
                <a:spcPts val="0"/>
              </a:spcAft>
              <a:buSzPts val="4200"/>
              <a:buNone/>
              <a:defRPr sz="4200"/>
            </a:lvl7pPr>
            <a:lvl8pPr lvl="7" algn="ctr">
              <a:lnSpc>
                <a:spcPct val="100000"/>
              </a:lnSpc>
              <a:spcBef>
                <a:spcPts val="0"/>
              </a:spcBef>
              <a:spcAft>
                <a:spcPts val="0"/>
              </a:spcAft>
              <a:buSzPts val="4200"/>
              <a:buNone/>
              <a:defRPr sz="4200"/>
            </a:lvl8pPr>
            <a:lvl9pPr lvl="8" algn="ctr">
              <a:lnSpc>
                <a:spcPct val="100000"/>
              </a:lnSpc>
              <a:spcBef>
                <a:spcPts val="0"/>
              </a:spcBef>
              <a:spcAft>
                <a:spcPts val="0"/>
              </a:spcAft>
              <a:buSzPts val="4200"/>
              <a:buNone/>
              <a:defRPr sz="4200"/>
            </a:lvl9pPr>
          </a:lstStyle>
          <a:p>
            <a:endParaRPr/>
          </a:p>
        </p:txBody>
      </p:sp>
      <p:sp>
        <p:nvSpPr>
          <p:cNvPr id="383" name="Google Shape;383;p52"/>
          <p:cNvSpPr txBox="1">
            <a:spLocks noGrp="1"/>
          </p:cNvSpPr>
          <p:nvPr>
            <p:ph type="subTitle" idx="1"/>
          </p:nvPr>
        </p:nvSpPr>
        <p:spPr>
          <a:xfrm>
            <a:off x="265500" y="2803075"/>
            <a:ext cx="4045200" cy="1235100"/>
          </a:xfrm>
          <a:prstGeom prst="rect">
            <a:avLst/>
          </a:prstGeom>
          <a:noFill/>
          <a:ln>
            <a:noFill/>
          </a:ln>
        </p:spPr>
        <p:txBody>
          <a:bodyPr spcFirstLastPara="1" wrap="square" lIns="91425" tIns="91425" rIns="91425" bIns="91425" anchor="t" anchorCtr="0">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384" name="Google Shape;384;p52"/>
          <p:cNvSpPr txBox="1">
            <a:spLocks noGrp="1"/>
          </p:cNvSpPr>
          <p:nvPr>
            <p:ph type="body" idx="2"/>
          </p:nvPr>
        </p:nvSpPr>
        <p:spPr>
          <a:xfrm>
            <a:off x="4939500" y="724075"/>
            <a:ext cx="3837000" cy="3695100"/>
          </a:xfrm>
          <a:prstGeom prst="rect">
            <a:avLst/>
          </a:prstGeom>
          <a:noFill/>
          <a:ln>
            <a:noFill/>
          </a:ln>
        </p:spPr>
        <p:txBody>
          <a:bodyPr spcFirstLastPara="1" wrap="square" lIns="91425" tIns="91425" rIns="91425" bIns="91425" anchor="ctr" anchorCtr="0">
            <a:normAutofit/>
          </a:bodyPr>
          <a:lstStyle>
            <a:lvl1pPr marL="457200" lvl="0" indent="-342900" algn="l">
              <a:lnSpc>
                <a:spcPct val="115000"/>
              </a:lnSpc>
              <a:spcBef>
                <a:spcPts val="0"/>
              </a:spcBef>
              <a:spcAft>
                <a:spcPts val="0"/>
              </a:spcAft>
              <a:buSzPts val="1800"/>
              <a:buChar char="●"/>
              <a:defRPr/>
            </a:lvl1pPr>
            <a:lvl2pPr marL="914400" lvl="1" indent="-317500" algn="l">
              <a:lnSpc>
                <a:spcPct val="115000"/>
              </a:lnSpc>
              <a:spcBef>
                <a:spcPts val="0"/>
              </a:spcBef>
              <a:spcAft>
                <a:spcPts val="0"/>
              </a:spcAft>
              <a:buSzPts val="1400"/>
              <a:buChar char="○"/>
              <a:defRPr/>
            </a:lvl2pPr>
            <a:lvl3pPr marL="1371600" lvl="2" indent="-317500" algn="l">
              <a:lnSpc>
                <a:spcPct val="115000"/>
              </a:lnSpc>
              <a:spcBef>
                <a:spcPts val="0"/>
              </a:spcBef>
              <a:spcAft>
                <a:spcPts val="0"/>
              </a:spcAft>
              <a:buSzPts val="1400"/>
              <a:buChar char="■"/>
              <a:defRPr/>
            </a:lvl3pPr>
            <a:lvl4pPr marL="1828800" lvl="3" indent="-317500" algn="l">
              <a:lnSpc>
                <a:spcPct val="115000"/>
              </a:lnSpc>
              <a:spcBef>
                <a:spcPts val="0"/>
              </a:spcBef>
              <a:spcAft>
                <a:spcPts val="0"/>
              </a:spcAft>
              <a:buSzPts val="1400"/>
              <a:buChar char="●"/>
              <a:defRPr/>
            </a:lvl4pPr>
            <a:lvl5pPr marL="2286000" lvl="4" indent="-317500" algn="l">
              <a:lnSpc>
                <a:spcPct val="115000"/>
              </a:lnSpc>
              <a:spcBef>
                <a:spcPts val="0"/>
              </a:spcBef>
              <a:spcAft>
                <a:spcPts val="0"/>
              </a:spcAft>
              <a:buSzPts val="1400"/>
              <a:buChar char="○"/>
              <a:defRPr/>
            </a:lvl5pPr>
            <a:lvl6pPr marL="2743200" lvl="5" indent="-317500" algn="l">
              <a:lnSpc>
                <a:spcPct val="115000"/>
              </a:lnSpc>
              <a:spcBef>
                <a:spcPts val="0"/>
              </a:spcBef>
              <a:spcAft>
                <a:spcPts val="0"/>
              </a:spcAft>
              <a:buSzPts val="1400"/>
              <a:buChar char="■"/>
              <a:defRPr/>
            </a:lvl6pPr>
            <a:lvl7pPr marL="3200400" lvl="6" indent="-317500" algn="l">
              <a:lnSpc>
                <a:spcPct val="115000"/>
              </a:lnSpc>
              <a:spcBef>
                <a:spcPts val="0"/>
              </a:spcBef>
              <a:spcAft>
                <a:spcPts val="0"/>
              </a:spcAft>
              <a:buSzPts val="1400"/>
              <a:buChar char="●"/>
              <a:defRPr/>
            </a:lvl7pPr>
            <a:lvl8pPr marL="3657600" lvl="7" indent="-317500" algn="l">
              <a:lnSpc>
                <a:spcPct val="115000"/>
              </a:lnSpc>
              <a:spcBef>
                <a:spcPts val="0"/>
              </a:spcBef>
              <a:spcAft>
                <a:spcPts val="0"/>
              </a:spcAft>
              <a:buSzPts val="1400"/>
              <a:buChar char="○"/>
              <a:defRPr/>
            </a:lvl8pPr>
            <a:lvl9pPr marL="4114800" lvl="8" indent="-317500" algn="l">
              <a:lnSpc>
                <a:spcPct val="115000"/>
              </a:lnSpc>
              <a:spcBef>
                <a:spcPts val="0"/>
              </a:spcBef>
              <a:spcAft>
                <a:spcPts val="0"/>
              </a:spcAft>
              <a:buSzPts val="1400"/>
              <a:buChar char="■"/>
              <a:defRPr/>
            </a:lvl9pPr>
          </a:lstStyle>
          <a:p>
            <a:endParaRPr/>
          </a:p>
        </p:txBody>
      </p:sp>
      <p:sp>
        <p:nvSpPr>
          <p:cNvPr id="385" name="Google Shape;385;p52"/>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386"/>
        <p:cNvGrpSpPr/>
        <p:nvPr/>
      </p:nvGrpSpPr>
      <p:grpSpPr>
        <a:xfrm>
          <a:off x="0" y="0"/>
          <a:ext cx="0" cy="0"/>
          <a:chOff x="0" y="0"/>
          <a:chExt cx="0" cy="0"/>
        </a:xfrm>
      </p:grpSpPr>
      <p:sp>
        <p:nvSpPr>
          <p:cNvPr id="387" name="Google Shape;387;p53"/>
          <p:cNvSpPr txBox="1">
            <a:spLocks noGrp="1"/>
          </p:cNvSpPr>
          <p:nvPr>
            <p:ph type="body" idx="1"/>
          </p:nvPr>
        </p:nvSpPr>
        <p:spPr>
          <a:xfrm>
            <a:off x="311700" y="4230575"/>
            <a:ext cx="5998800" cy="605100"/>
          </a:xfrm>
          <a:prstGeom prst="rect">
            <a:avLst/>
          </a:prstGeom>
          <a:noFill/>
          <a:ln>
            <a:noFill/>
          </a:ln>
        </p:spPr>
        <p:txBody>
          <a:bodyPr spcFirstLastPara="1" wrap="square" lIns="91425" tIns="91425" rIns="91425" bIns="91425" anchor="ctr" anchorCtr="0">
            <a:normAutofit/>
          </a:bodyPr>
          <a:lstStyle>
            <a:lvl1pPr marL="457200" lvl="0" indent="-228600" algn="l">
              <a:lnSpc>
                <a:spcPct val="100000"/>
              </a:lnSpc>
              <a:spcBef>
                <a:spcPts val="0"/>
              </a:spcBef>
              <a:spcAft>
                <a:spcPts val="0"/>
              </a:spcAft>
              <a:buSzPts val="1800"/>
              <a:buNone/>
              <a:defRPr/>
            </a:lvl1pPr>
          </a:lstStyle>
          <a:p>
            <a:endParaRPr/>
          </a:p>
        </p:txBody>
      </p:sp>
      <p:sp>
        <p:nvSpPr>
          <p:cNvPr id="388" name="Google Shape;388;p53"/>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389"/>
        <p:cNvGrpSpPr/>
        <p:nvPr/>
      </p:nvGrpSpPr>
      <p:grpSpPr>
        <a:xfrm>
          <a:off x="0" y="0"/>
          <a:ext cx="0" cy="0"/>
          <a:chOff x="0" y="0"/>
          <a:chExt cx="0" cy="0"/>
        </a:xfrm>
      </p:grpSpPr>
      <p:sp>
        <p:nvSpPr>
          <p:cNvPr id="390" name="Google Shape;390;p54"/>
          <p:cNvSpPr txBox="1">
            <a:spLocks noGrp="1"/>
          </p:cNvSpPr>
          <p:nvPr>
            <p:ph type="title" hasCustomPrompt="1"/>
          </p:nvPr>
        </p:nvSpPr>
        <p:spPr>
          <a:xfrm>
            <a:off x="311700" y="1106125"/>
            <a:ext cx="8520600" cy="1963500"/>
          </a:xfrm>
          <a:prstGeom prst="rect">
            <a:avLst/>
          </a:prstGeom>
          <a:noFill/>
          <a:ln>
            <a:noFill/>
          </a:ln>
        </p:spPr>
        <p:txBody>
          <a:bodyPr spcFirstLastPara="1" wrap="square" lIns="91425" tIns="91425" rIns="91425" bIns="91425" anchor="b" anchorCtr="0">
            <a:normAutofit/>
          </a:bodyPr>
          <a:lstStyle>
            <a:lvl1pPr lvl="0" algn="ctr">
              <a:lnSpc>
                <a:spcPct val="100000"/>
              </a:lnSpc>
              <a:spcBef>
                <a:spcPts val="0"/>
              </a:spcBef>
              <a:spcAft>
                <a:spcPts val="0"/>
              </a:spcAft>
              <a:buSzPts val="12000"/>
              <a:buNone/>
              <a:defRPr sz="12000"/>
            </a:lvl1pPr>
            <a:lvl2pPr lvl="1" algn="ctr">
              <a:lnSpc>
                <a:spcPct val="100000"/>
              </a:lnSpc>
              <a:spcBef>
                <a:spcPts val="0"/>
              </a:spcBef>
              <a:spcAft>
                <a:spcPts val="0"/>
              </a:spcAft>
              <a:buSzPts val="12000"/>
              <a:buNone/>
              <a:defRPr sz="12000"/>
            </a:lvl2pPr>
            <a:lvl3pPr lvl="2" algn="ctr">
              <a:lnSpc>
                <a:spcPct val="100000"/>
              </a:lnSpc>
              <a:spcBef>
                <a:spcPts val="0"/>
              </a:spcBef>
              <a:spcAft>
                <a:spcPts val="0"/>
              </a:spcAft>
              <a:buSzPts val="12000"/>
              <a:buNone/>
              <a:defRPr sz="12000"/>
            </a:lvl3pPr>
            <a:lvl4pPr lvl="3" algn="ctr">
              <a:lnSpc>
                <a:spcPct val="100000"/>
              </a:lnSpc>
              <a:spcBef>
                <a:spcPts val="0"/>
              </a:spcBef>
              <a:spcAft>
                <a:spcPts val="0"/>
              </a:spcAft>
              <a:buSzPts val="12000"/>
              <a:buNone/>
              <a:defRPr sz="12000"/>
            </a:lvl4pPr>
            <a:lvl5pPr lvl="4" algn="ctr">
              <a:lnSpc>
                <a:spcPct val="100000"/>
              </a:lnSpc>
              <a:spcBef>
                <a:spcPts val="0"/>
              </a:spcBef>
              <a:spcAft>
                <a:spcPts val="0"/>
              </a:spcAft>
              <a:buSzPts val="12000"/>
              <a:buNone/>
              <a:defRPr sz="12000"/>
            </a:lvl5pPr>
            <a:lvl6pPr lvl="5" algn="ctr">
              <a:lnSpc>
                <a:spcPct val="100000"/>
              </a:lnSpc>
              <a:spcBef>
                <a:spcPts val="0"/>
              </a:spcBef>
              <a:spcAft>
                <a:spcPts val="0"/>
              </a:spcAft>
              <a:buSzPts val="12000"/>
              <a:buNone/>
              <a:defRPr sz="12000"/>
            </a:lvl6pPr>
            <a:lvl7pPr lvl="6" algn="ctr">
              <a:lnSpc>
                <a:spcPct val="100000"/>
              </a:lnSpc>
              <a:spcBef>
                <a:spcPts val="0"/>
              </a:spcBef>
              <a:spcAft>
                <a:spcPts val="0"/>
              </a:spcAft>
              <a:buSzPts val="12000"/>
              <a:buNone/>
              <a:defRPr sz="12000"/>
            </a:lvl7pPr>
            <a:lvl8pPr lvl="7" algn="ctr">
              <a:lnSpc>
                <a:spcPct val="100000"/>
              </a:lnSpc>
              <a:spcBef>
                <a:spcPts val="0"/>
              </a:spcBef>
              <a:spcAft>
                <a:spcPts val="0"/>
              </a:spcAft>
              <a:buSzPts val="12000"/>
              <a:buNone/>
              <a:defRPr sz="12000"/>
            </a:lvl8pPr>
            <a:lvl9pPr lvl="8" algn="ctr">
              <a:lnSpc>
                <a:spcPct val="100000"/>
              </a:lnSpc>
              <a:spcBef>
                <a:spcPts val="0"/>
              </a:spcBef>
              <a:spcAft>
                <a:spcPts val="0"/>
              </a:spcAft>
              <a:buSzPts val="12000"/>
              <a:buNone/>
              <a:defRPr sz="12000"/>
            </a:lvl9pPr>
          </a:lstStyle>
          <a:p>
            <a:r>
              <a:t>xx%</a:t>
            </a:r>
          </a:p>
        </p:txBody>
      </p:sp>
      <p:sp>
        <p:nvSpPr>
          <p:cNvPr id="391" name="Google Shape;391;p54"/>
          <p:cNvSpPr txBox="1">
            <a:spLocks noGrp="1"/>
          </p:cNvSpPr>
          <p:nvPr>
            <p:ph type="body" idx="1"/>
          </p:nvPr>
        </p:nvSpPr>
        <p:spPr>
          <a:xfrm>
            <a:off x="311700" y="3152225"/>
            <a:ext cx="8520600" cy="1300800"/>
          </a:xfrm>
          <a:prstGeom prst="rect">
            <a:avLst/>
          </a:prstGeom>
          <a:noFill/>
          <a:ln>
            <a:noFill/>
          </a:ln>
        </p:spPr>
        <p:txBody>
          <a:bodyPr spcFirstLastPara="1" wrap="square" lIns="91425" tIns="91425" rIns="91425" bIns="91425" anchor="t" anchorCtr="0">
            <a:normAutofit/>
          </a:bodyPr>
          <a:lstStyle>
            <a:lvl1pPr marL="457200" lvl="0" indent="-342900" algn="ctr">
              <a:lnSpc>
                <a:spcPct val="115000"/>
              </a:lnSpc>
              <a:spcBef>
                <a:spcPts val="0"/>
              </a:spcBef>
              <a:spcAft>
                <a:spcPts val="0"/>
              </a:spcAft>
              <a:buSzPts val="1800"/>
              <a:buChar char="●"/>
              <a:defRPr/>
            </a:lvl1pPr>
            <a:lvl2pPr marL="914400" lvl="1" indent="-317500" algn="ctr">
              <a:lnSpc>
                <a:spcPct val="115000"/>
              </a:lnSpc>
              <a:spcBef>
                <a:spcPts val="0"/>
              </a:spcBef>
              <a:spcAft>
                <a:spcPts val="0"/>
              </a:spcAft>
              <a:buSzPts val="1400"/>
              <a:buChar char="○"/>
              <a:defRPr/>
            </a:lvl2pPr>
            <a:lvl3pPr marL="1371600" lvl="2" indent="-317500" algn="ctr">
              <a:lnSpc>
                <a:spcPct val="115000"/>
              </a:lnSpc>
              <a:spcBef>
                <a:spcPts val="0"/>
              </a:spcBef>
              <a:spcAft>
                <a:spcPts val="0"/>
              </a:spcAft>
              <a:buSzPts val="1400"/>
              <a:buChar char="■"/>
              <a:defRPr/>
            </a:lvl3pPr>
            <a:lvl4pPr marL="1828800" lvl="3" indent="-317500" algn="ctr">
              <a:lnSpc>
                <a:spcPct val="115000"/>
              </a:lnSpc>
              <a:spcBef>
                <a:spcPts val="0"/>
              </a:spcBef>
              <a:spcAft>
                <a:spcPts val="0"/>
              </a:spcAft>
              <a:buSzPts val="1400"/>
              <a:buChar char="●"/>
              <a:defRPr/>
            </a:lvl4pPr>
            <a:lvl5pPr marL="2286000" lvl="4" indent="-317500" algn="ctr">
              <a:lnSpc>
                <a:spcPct val="115000"/>
              </a:lnSpc>
              <a:spcBef>
                <a:spcPts val="0"/>
              </a:spcBef>
              <a:spcAft>
                <a:spcPts val="0"/>
              </a:spcAft>
              <a:buSzPts val="1400"/>
              <a:buChar char="○"/>
              <a:defRPr/>
            </a:lvl5pPr>
            <a:lvl6pPr marL="2743200" lvl="5" indent="-317500" algn="ctr">
              <a:lnSpc>
                <a:spcPct val="115000"/>
              </a:lnSpc>
              <a:spcBef>
                <a:spcPts val="0"/>
              </a:spcBef>
              <a:spcAft>
                <a:spcPts val="0"/>
              </a:spcAft>
              <a:buSzPts val="1400"/>
              <a:buChar char="■"/>
              <a:defRPr/>
            </a:lvl6pPr>
            <a:lvl7pPr marL="3200400" lvl="6" indent="-317500" algn="ctr">
              <a:lnSpc>
                <a:spcPct val="115000"/>
              </a:lnSpc>
              <a:spcBef>
                <a:spcPts val="0"/>
              </a:spcBef>
              <a:spcAft>
                <a:spcPts val="0"/>
              </a:spcAft>
              <a:buSzPts val="1400"/>
              <a:buChar char="●"/>
              <a:defRPr/>
            </a:lvl7pPr>
            <a:lvl8pPr marL="3657600" lvl="7" indent="-317500" algn="ctr">
              <a:lnSpc>
                <a:spcPct val="115000"/>
              </a:lnSpc>
              <a:spcBef>
                <a:spcPts val="0"/>
              </a:spcBef>
              <a:spcAft>
                <a:spcPts val="0"/>
              </a:spcAft>
              <a:buSzPts val="1400"/>
              <a:buChar char="○"/>
              <a:defRPr/>
            </a:lvl8pPr>
            <a:lvl9pPr marL="4114800" lvl="8" indent="-317500" algn="ctr">
              <a:lnSpc>
                <a:spcPct val="115000"/>
              </a:lnSpc>
              <a:spcBef>
                <a:spcPts val="0"/>
              </a:spcBef>
              <a:spcAft>
                <a:spcPts val="0"/>
              </a:spcAft>
              <a:buSzPts val="1400"/>
              <a:buChar char="■"/>
              <a:defRPr/>
            </a:lvl9pPr>
          </a:lstStyle>
          <a:p>
            <a:endParaRPr/>
          </a:p>
        </p:txBody>
      </p:sp>
      <p:sp>
        <p:nvSpPr>
          <p:cNvPr id="392" name="Google Shape;392;p54"/>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393"/>
        <p:cNvGrpSpPr/>
        <p:nvPr/>
      </p:nvGrpSpPr>
      <p:grpSpPr>
        <a:xfrm>
          <a:off x="0" y="0"/>
          <a:ext cx="0" cy="0"/>
          <a:chOff x="0" y="0"/>
          <a:chExt cx="0" cy="0"/>
        </a:xfrm>
      </p:grpSpPr>
      <p:sp>
        <p:nvSpPr>
          <p:cNvPr id="394" name="Google Shape;394;p55"/>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Subchapter" type="titleOnly">
  <p:cSld name="TITLE_ONLY">
    <p:bg>
      <p:bgPr>
        <a:solidFill>
          <a:schemeClr val="accent1"/>
        </a:solidFill>
        <a:effectLst/>
      </p:bgPr>
    </p:bg>
    <p:spTree>
      <p:nvGrpSpPr>
        <p:cNvPr id="1" name="Shape 36"/>
        <p:cNvGrpSpPr/>
        <p:nvPr/>
      </p:nvGrpSpPr>
      <p:grpSpPr>
        <a:xfrm>
          <a:off x="0" y="0"/>
          <a:ext cx="0" cy="0"/>
          <a:chOff x="0" y="0"/>
          <a:chExt cx="0" cy="0"/>
        </a:xfrm>
      </p:grpSpPr>
      <p:sp>
        <p:nvSpPr>
          <p:cNvPr id="37" name="Google Shape;37;p81"/>
          <p:cNvSpPr txBox="1">
            <a:spLocks noGrp="1"/>
          </p:cNvSpPr>
          <p:nvPr>
            <p:ph type="title"/>
          </p:nvPr>
        </p:nvSpPr>
        <p:spPr>
          <a:xfrm>
            <a:off x="311700" y="268650"/>
            <a:ext cx="6317700" cy="749400"/>
          </a:xfrm>
          <a:prstGeom prst="rect">
            <a:avLst/>
          </a:prstGeom>
          <a:noFill/>
          <a:ln>
            <a:noFill/>
          </a:ln>
        </p:spPr>
        <p:txBody>
          <a:bodyPr spcFirstLastPara="1" wrap="square" lIns="91425" tIns="91425" rIns="91425" bIns="91425" anchor="t" anchorCtr="0">
            <a:noAutofit/>
          </a:bodyPr>
          <a:lstStyle>
            <a:lvl1pPr lvl="0" algn="l">
              <a:lnSpc>
                <a:spcPct val="85000"/>
              </a:lnSpc>
              <a:spcBef>
                <a:spcPts val="0"/>
              </a:spcBef>
              <a:spcAft>
                <a:spcPts val="0"/>
              </a:spcAft>
              <a:buSzPts val="4400"/>
              <a:buNone/>
              <a:defRPr/>
            </a:lvl1pPr>
            <a:lvl2pPr lvl="1" algn="l">
              <a:lnSpc>
                <a:spcPct val="75000"/>
              </a:lnSpc>
              <a:spcBef>
                <a:spcPts val="0"/>
              </a:spcBef>
              <a:spcAft>
                <a:spcPts val="0"/>
              </a:spcAft>
              <a:buSzPts val="2800"/>
              <a:buNone/>
              <a:defRPr/>
            </a:lvl2pPr>
            <a:lvl3pPr lvl="2" algn="l">
              <a:lnSpc>
                <a:spcPct val="75000"/>
              </a:lnSpc>
              <a:spcBef>
                <a:spcPts val="0"/>
              </a:spcBef>
              <a:spcAft>
                <a:spcPts val="0"/>
              </a:spcAft>
              <a:buSzPts val="2800"/>
              <a:buNone/>
              <a:defRPr/>
            </a:lvl3pPr>
            <a:lvl4pPr lvl="3" algn="l">
              <a:lnSpc>
                <a:spcPct val="75000"/>
              </a:lnSpc>
              <a:spcBef>
                <a:spcPts val="0"/>
              </a:spcBef>
              <a:spcAft>
                <a:spcPts val="0"/>
              </a:spcAft>
              <a:buSzPts val="2800"/>
              <a:buNone/>
              <a:defRPr/>
            </a:lvl4pPr>
            <a:lvl5pPr lvl="4" algn="l">
              <a:lnSpc>
                <a:spcPct val="75000"/>
              </a:lnSpc>
              <a:spcBef>
                <a:spcPts val="0"/>
              </a:spcBef>
              <a:spcAft>
                <a:spcPts val="0"/>
              </a:spcAft>
              <a:buSzPts val="2800"/>
              <a:buNone/>
              <a:defRPr/>
            </a:lvl5pPr>
            <a:lvl6pPr lvl="5" algn="l">
              <a:lnSpc>
                <a:spcPct val="75000"/>
              </a:lnSpc>
              <a:spcBef>
                <a:spcPts val="0"/>
              </a:spcBef>
              <a:spcAft>
                <a:spcPts val="0"/>
              </a:spcAft>
              <a:buSzPts val="2800"/>
              <a:buNone/>
              <a:defRPr/>
            </a:lvl6pPr>
            <a:lvl7pPr lvl="6" algn="l">
              <a:lnSpc>
                <a:spcPct val="75000"/>
              </a:lnSpc>
              <a:spcBef>
                <a:spcPts val="0"/>
              </a:spcBef>
              <a:spcAft>
                <a:spcPts val="0"/>
              </a:spcAft>
              <a:buSzPts val="2800"/>
              <a:buNone/>
              <a:defRPr/>
            </a:lvl7pPr>
            <a:lvl8pPr lvl="7" algn="l">
              <a:lnSpc>
                <a:spcPct val="75000"/>
              </a:lnSpc>
              <a:spcBef>
                <a:spcPts val="0"/>
              </a:spcBef>
              <a:spcAft>
                <a:spcPts val="0"/>
              </a:spcAft>
              <a:buSzPts val="2800"/>
              <a:buNone/>
              <a:defRPr/>
            </a:lvl8pPr>
            <a:lvl9pPr lvl="8" algn="l">
              <a:lnSpc>
                <a:spcPct val="75000"/>
              </a:lnSpc>
              <a:spcBef>
                <a:spcPts val="0"/>
              </a:spcBef>
              <a:spcAft>
                <a:spcPts val="0"/>
              </a:spcAft>
              <a:buSzPts val="2800"/>
              <a:buNone/>
              <a:defRPr/>
            </a:lvl9pPr>
          </a:lstStyle>
          <a:p>
            <a:endParaRPr/>
          </a:p>
        </p:txBody>
      </p:sp>
      <p:sp>
        <p:nvSpPr>
          <p:cNvPr id="38" name="Google Shape;38;p81"/>
          <p:cNvSpPr txBox="1">
            <a:spLocks noGrp="1"/>
          </p:cNvSpPr>
          <p:nvPr>
            <p:ph type="sldNum" idx="12"/>
          </p:nvPr>
        </p:nvSpPr>
        <p:spPr>
          <a:xfrm>
            <a:off x="8686800" y="4686300"/>
            <a:ext cx="457200" cy="457200"/>
          </a:xfrm>
          <a:prstGeom prst="rect">
            <a:avLst/>
          </a:prstGeom>
          <a:noFill/>
          <a:ln>
            <a:noFill/>
          </a:ln>
        </p:spPr>
        <p:txBody>
          <a:bodyPr spcFirstLastPara="1" wrap="square" lIns="0" tIns="0" rIns="0" bIns="0" anchor="t" anchorCtr="0">
            <a:noAutofit/>
          </a:bodyPr>
          <a:lstStyle>
            <a:lvl1pPr marL="0" marR="0" lvl="0"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1pPr>
            <a:lvl2pPr marL="0" marR="0" lvl="1"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2pPr>
            <a:lvl3pPr marL="0" marR="0" lvl="2"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3pPr>
            <a:lvl4pPr marL="0" marR="0" lvl="3"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4pPr>
            <a:lvl5pPr marL="0" marR="0" lvl="4"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5pPr>
            <a:lvl6pPr marL="0" marR="0" lvl="5"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6pPr>
            <a:lvl7pPr marL="0" marR="0" lvl="6"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7pPr>
            <a:lvl8pPr marL="0" marR="0" lvl="7"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8pPr>
            <a:lvl9pPr marL="0" marR="0" lvl="8"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9pPr>
          </a:lstStyle>
          <a:p>
            <a:pPr marL="0" lvl="0" indent="0" algn="l" rtl="0">
              <a:spcBef>
                <a:spcPts val="0"/>
              </a:spcBef>
              <a:spcAft>
                <a:spcPts val="0"/>
              </a:spcAft>
              <a:buNone/>
            </a:pPr>
            <a:fld id="{00000000-1234-1234-1234-123412341234}" type="slidenum">
              <a:rPr lang="en"/>
              <a:t>‹#›</a:t>
            </a:fld>
            <a:endParaRPr/>
          </a:p>
        </p:txBody>
      </p:sp>
    </p:spTree>
  </p:cSld>
  <p:clrMapOvr>
    <a:masterClrMapping/>
  </p:clrMapOvr>
  <p:extLst>
    <p:ext uri="{DCECCB84-F9BA-43D5-87BE-67443E8EF086}">
      <p15:sldGuideLst xmlns:p15="http://schemas.microsoft.com/office/powerpoint/2012/main">
        <p15:guide id="1" pos="4176">
          <p15:clr>
            <a:srgbClr val="FA7B17"/>
          </p15:clr>
        </p15:guide>
      </p15:sldGuideLst>
    </p:ext>
  </p:extLst>
</p:sldLayout>
</file>

<file path=ppt/slideLayouts/slideLayout70.xml><?xml version="1.0" encoding="utf-8"?>
<p:sldLayout xmlns:a="http://schemas.openxmlformats.org/drawingml/2006/main" xmlns:r="http://schemas.openxmlformats.org/officeDocument/2006/relationships" xmlns:p="http://schemas.openxmlformats.org/presentationml/2006/main" matchingName="Title and big bullets 1">
  <p:cSld name="TITLE_AND_BODY_3">
    <p:spTree>
      <p:nvGrpSpPr>
        <p:cNvPr id="1" name="Shape 395"/>
        <p:cNvGrpSpPr/>
        <p:nvPr/>
      </p:nvGrpSpPr>
      <p:grpSpPr>
        <a:xfrm>
          <a:off x="0" y="0"/>
          <a:ext cx="0" cy="0"/>
          <a:chOff x="0" y="0"/>
          <a:chExt cx="0" cy="0"/>
        </a:xfrm>
      </p:grpSpPr>
      <p:sp>
        <p:nvSpPr>
          <p:cNvPr id="396" name="Google Shape;396;p56"/>
          <p:cNvSpPr txBox="1">
            <a:spLocks noGrp="1"/>
          </p:cNvSpPr>
          <p:nvPr>
            <p:ph type="body" idx="1"/>
          </p:nvPr>
        </p:nvSpPr>
        <p:spPr>
          <a:xfrm>
            <a:off x="311700" y="1084375"/>
            <a:ext cx="6281700" cy="3484500"/>
          </a:xfrm>
          <a:prstGeom prst="rect">
            <a:avLst/>
          </a:prstGeom>
          <a:noFill/>
          <a:ln>
            <a:noFill/>
          </a:ln>
        </p:spPr>
        <p:txBody>
          <a:bodyPr spcFirstLastPara="1" wrap="square" lIns="91425" tIns="0" rIns="91425" bIns="91425" anchor="t" anchorCtr="0">
            <a:normAutofit/>
          </a:bodyPr>
          <a:lstStyle>
            <a:lvl1pPr marL="457200" lvl="0" indent="-381000" algn="l">
              <a:lnSpc>
                <a:spcPct val="115000"/>
              </a:lnSpc>
              <a:spcBef>
                <a:spcPts val="0"/>
              </a:spcBef>
              <a:spcAft>
                <a:spcPts val="0"/>
              </a:spcAft>
              <a:buSzPts val="2400"/>
              <a:buChar char="●"/>
              <a:defRPr sz="2400" b="1"/>
            </a:lvl1pPr>
            <a:lvl2pPr marL="914400" lvl="1" indent="-349250" algn="l">
              <a:lnSpc>
                <a:spcPct val="115000"/>
              </a:lnSpc>
              <a:spcBef>
                <a:spcPts val="1600"/>
              </a:spcBef>
              <a:spcAft>
                <a:spcPts val="0"/>
              </a:spcAft>
              <a:buClr>
                <a:srgbClr val="000000"/>
              </a:buClr>
              <a:buSzPts val="1900"/>
              <a:buFont typeface="Work Sans"/>
              <a:buChar char="➔"/>
              <a:defRPr sz="1900">
                <a:solidFill>
                  <a:srgbClr val="000000"/>
                </a:solidFill>
                <a:latin typeface="Work Sans"/>
                <a:ea typeface="Work Sans"/>
                <a:cs typeface="Work Sans"/>
                <a:sym typeface="Work Sans"/>
              </a:defRPr>
            </a:lvl2pPr>
            <a:lvl3pPr marL="1371600" lvl="2" indent="-317500" algn="l">
              <a:lnSpc>
                <a:spcPct val="115000"/>
              </a:lnSpc>
              <a:spcBef>
                <a:spcPts val="1600"/>
              </a:spcBef>
              <a:spcAft>
                <a:spcPts val="0"/>
              </a:spcAft>
              <a:buClr>
                <a:srgbClr val="000000"/>
              </a:buClr>
              <a:buSzPts val="1400"/>
              <a:buFont typeface="Work Sans"/>
              <a:buChar char="➔"/>
              <a:defRPr>
                <a:solidFill>
                  <a:srgbClr val="000000"/>
                </a:solidFill>
                <a:latin typeface="Work Sans"/>
                <a:ea typeface="Work Sans"/>
                <a:cs typeface="Work Sans"/>
                <a:sym typeface="Work Sans"/>
              </a:defRPr>
            </a:lvl3pPr>
            <a:lvl4pPr marL="1828800" lvl="3" indent="-304800" algn="l">
              <a:lnSpc>
                <a:spcPct val="115000"/>
              </a:lnSpc>
              <a:spcBef>
                <a:spcPts val="1600"/>
              </a:spcBef>
              <a:spcAft>
                <a:spcPts val="0"/>
              </a:spcAft>
              <a:buSzPts val="1200"/>
              <a:buFont typeface="Work Sans"/>
              <a:buChar char="➔"/>
              <a:defRPr sz="1200" b="1">
                <a:latin typeface="Work Sans"/>
                <a:ea typeface="Work Sans"/>
                <a:cs typeface="Work Sans"/>
                <a:sym typeface="Work Sans"/>
              </a:defRPr>
            </a:lvl4pPr>
            <a:lvl5pPr marL="2286000" lvl="4" indent="-285750" algn="l">
              <a:lnSpc>
                <a:spcPct val="115000"/>
              </a:lnSpc>
              <a:spcBef>
                <a:spcPts val="1600"/>
              </a:spcBef>
              <a:spcAft>
                <a:spcPts val="0"/>
              </a:spcAft>
              <a:buClr>
                <a:srgbClr val="000000"/>
              </a:buClr>
              <a:buSzPts val="900"/>
              <a:buFont typeface="Work Sans"/>
              <a:buChar char="➔"/>
              <a:defRPr sz="900">
                <a:solidFill>
                  <a:srgbClr val="000000"/>
                </a:solidFill>
                <a:latin typeface="Work Sans"/>
                <a:ea typeface="Work Sans"/>
                <a:cs typeface="Work Sans"/>
                <a:sym typeface="Work Sans"/>
              </a:defRPr>
            </a:lvl5pPr>
            <a:lvl6pPr marL="2743200" lvl="5" indent="-285750" algn="l">
              <a:lnSpc>
                <a:spcPct val="115000"/>
              </a:lnSpc>
              <a:spcBef>
                <a:spcPts val="1600"/>
              </a:spcBef>
              <a:spcAft>
                <a:spcPts val="0"/>
              </a:spcAft>
              <a:buClr>
                <a:srgbClr val="000000"/>
              </a:buClr>
              <a:buSzPts val="900"/>
              <a:buFont typeface="Work Sans"/>
              <a:buChar char="■"/>
              <a:defRPr sz="900">
                <a:solidFill>
                  <a:srgbClr val="000000"/>
                </a:solidFill>
                <a:latin typeface="Work Sans"/>
                <a:ea typeface="Work Sans"/>
                <a:cs typeface="Work Sans"/>
                <a:sym typeface="Work Sans"/>
              </a:defRPr>
            </a:lvl6pPr>
            <a:lvl7pPr marL="3200400" lvl="6" indent="-317500" algn="l">
              <a:lnSpc>
                <a:spcPct val="115000"/>
              </a:lnSpc>
              <a:spcBef>
                <a:spcPts val="1600"/>
              </a:spcBef>
              <a:spcAft>
                <a:spcPts val="0"/>
              </a:spcAft>
              <a:buSzPts val="1400"/>
              <a:buFont typeface="Work Sans"/>
              <a:buChar char="●"/>
              <a:defRPr b="1">
                <a:latin typeface="Work Sans"/>
                <a:ea typeface="Work Sans"/>
                <a:cs typeface="Work Sans"/>
                <a:sym typeface="Work Sans"/>
              </a:defRPr>
            </a:lvl7pPr>
            <a:lvl8pPr marL="3657600" lvl="7" indent="-285750" algn="l">
              <a:lnSpc>
                <a:spcPct val="115000"/>
              </a:lnSpc>
              <a:spcBef>
                <a:spcPts val="1600"/>
              </a:spcBef>
              <a:spcAft>
                <a:spcPts val="0"/>
              </a:spcAft>
              <a:buClr>
                <a:schemeClr val="dk2"/>
              </a:buClr>
              <a:buSzPts val="900"/>
              <a:buFont typeface="Work Sans"/>
              <a:buChar char="○"/>
              <a:defRPr sz="900">
                <a:solidFill>
                  <a:schemeClr val="dk2"/>
                </a:solidFill>
                <a:latin typeface="Work Sans"/>
                <a:ea typeface="Work Sans"/>
                <a:cs typeface="Work Sans"/>
                <a:sym typeface="Work Sans"/>
              </a:defRPr>
            </a:lvl8pPr>
            <a:lvl9pPr marL="4114800" lvl="8" indent="-285750" algn="l">
              <a:lnSpc>
                <a:spcPct val="115000"/>
              </a:lnSpc>
              <a:spcBef>
                <a:spcPts val="1600"/>
              </a:spcBef>
              <a:spcAft>
                <a:spcPts val="1600"/>
              </a:spcAft>
              <a:buClr>
                <a:schemeClr val="dk2"/>
              </a:buClr>
              <a:buSzPts val="900"/>
              <a:buFont typeface="Work Sans"/>
              <a:buChar char="■"/>
              <a:defRPr sz="900">
                <a:solidFill>
                  <a:schemeClr val="dk2"/>
                </a:solidFill>
                <a:latin typeface="Work Sans"/>
                <a:ea typeface="Work Sans"/>
                <a:cs typeface="Work Sans"/>
                <a:sym typeface="Work Sans"/>
              </a:defRPr>
            </a:lvl9pPr>
          </a:lstStyle>
          <a:p>
            <a:endParaRPr/>
          </a:p>
        </p:txBody>
      </p:sp>
      <p:sp>
        <p:nvSpPr>
          <p:cNvPr id="397" name="Google Shape;397;p56"/>
          <p:cNvSpPr txBox="1">
            <a:spLocks noGrp="1"/>
          </p:cNvSpPr>
          <p:nvPr>
            <p:ph type="title"/>
          </p:nvPr>
        </p:nvSpPr>
        <p:spPr>
          <a:xfrm>
            <a:off x="311700" y="194550"/>
            <a:ext cx="8520600" cy="823500"/>
          </a:xfrm>
          <a:prstGeom prst="rect">
            <a:avLst/>
          </a:prstGeom>
          <a:noFill/>
          <a:ln>
            <a:noFill/>
          </a:ln>
        </p:spPr>
        <p:txBody>
          <a:bodyPr spcFirstLastPara="1" wrap="square" lIns="91425" tIns="91425" rIns="91425" bIns="91425" anchor="t" anchorCtr="0">
            <a:norm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a:endParaRPr/>
          </a:p>
        </p:txBody>
      </p:sp>
      <p:sp>
        <p:nvSpPr>
          <p:cNvPr id="398" name="Google Shape;398;p56"/>
          <p:cNvSpPr txBox="1">
            <a:spLocks noGrp="1"/>
          </p:cNvSpPr>
          <p:nvPr>
            <p:ph type="sldNum" idx="12"/>
          </p:nvPr>
        </p:nvSpPr>
        <p:spPr>
          <a:xfrm>
            <a:off x="8686800" y="4686300"/>
            <a:ext cx="457200" cy="457200"/>
          </a:xfrm>
          <a:prstGeom prst="rect">
            <a:avLst/>
          </a:prstGeom>
          <a:noFill/>
          <a:ln>
            <a:noFill/>
          </a:ln>
        </p:spPr>
        <p:txBody>
          <a:bodyPr spcFirstLastPara="1" wrap="square" lIns="0" tIns="0" rIns="0" bIns="0" anchor="t" anchorCtr="0">
            <a:normAutofit/>
          </a:bodyPr>
          <a:lstStyle>
            <a:lvl1pPr marL="0" marR="0" lvl="0"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1pPr>
            <a:lvl2pPr marL="0" marR="0" lvl="1"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2pPr>
            <a:lvl3pPr marL="0" marR="0" lvl="2"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3pPr>
            <a:lvl4pPr marL="0" marR="0" lvl="3"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4pPr>
            <a:lvl5pPr marL="0" marR="0" lvl="4"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5pPr>
            <a:lvl6pPr marL="0" marR="0" lvl="5"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6pPr>
            <a:lvl7pPr marL="0" marR="0" lvl="6"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7pPr>
            <a:lvl8pPr marL="0" marR="0" lvl="7"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8pPr>
            <a:lvl9pPr marL="0" marR="0" lvl="8"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9pPr>
          </a:lstStyle>
          <a:p>
            <a:pPr marL="0" lvl="0" indent="0" algn="l" rtl="0">
              <a:spcBef>
                <a:spcPts val="0"/>
              </a:spcBef>
              <a:spcAft>
                <a:spcPts val="0"/>
              </a:spcAft>
              <a:buNone/>
            </a:pPr>
            <a:fld id="{00000000-1234-1234-1234-123412341234}" type="slidenum">
              <a:rPr lang="en"/>
              <a:t>‹#›</a:t>
            </a:fld>
            <a:endParaRPr/>
          </a:p>
        </p:txBody>
      </p:sp>
    </p:spTree>
  </p:cSld>
  <p:clrMapOvr>
    <a:masterClrMapping/>
  </p:clrMapOvr>
  <p:extLst>
    <p:ext uri="{DCECCB84-F9BA-43D5-87BE-67443E8EF086}">
      <p15:sldGuideLst xmlns:p15="http://schemas.microsoft.com/office/powerpoint/2012/main">
        <p15:guide id="1" orient="horz" pos="726">
          <p15:clr>
            <a:srgbClr val="FA7B17"/>
          </p15:clr>
        </p15:guide>
        <p15:guide id="2" pos="4176">
          <p15:clr>
            <a:srgbClr val="FA7B17"/>
          </p15:clr>
        </p15:guide>
      </p15:sldGuideLst>
    </p:ext>
  </p:extLst>
</p:sldLayout>
</file>

<file path=ppt/slideLayouts/slideLayout71.xml><?xml version="1.0" encoding="utf-8"?>
<p:sldLayout xmlns:a="http://schemas.openxmlformats.org/drawingml/2006/main" xmlns:r="http://schemas.openxmlformats.org/officeDocument/2006/relationships" xmlns:p="http://schemas.openxmlformats.org/presentationml/2006/main" matchingName="Agenda">
  <p:cSld name="ONE_COLUMN_TEXT_2">
    <p:spTree>
      <p:nvGrpSpPr>
        <p:cNvPr id="1" name="Shape 403"/>
        <p:cNvGrpSpPr/>
        <p:nvPr/>
      </p:nvGrpSpPr>
      <p:grpSpPr>
        <a:xfrm>
          <a:off x="0" y="0"/>
          <a:ext cx="0" cy="0"/>
          <a:chOff x="0" y="0"/>
          <a:chExt cx="0" cy="0"/>
        </a:xfrm>
      </p:grpSpPr>
      <p:sp>
        <p:nvSpPr>
          <p:cNvPr id="404" name="Google Shape;404;g3f82c3f45dd_1_701"/>
          <p:cNvSpPr txBox="1">
            <a:spLocks noGrp="1"/>
          </p:cNvSpPr>
          <p:nvPr>
            <p:ph type="sldNum" idx="12"/>
          </p:nvPr>
        </p:nvSpPr>
        <p:spPr>
          <a:xfrm>
            <a:off x="8686800" y="4686300"/>
            <a:ext cx="457200" cy="457200"/>
          </a:xfrm>
          <a:prstGeom prst="rect">
            <a:avLst/>
          </a:prstGeom>
          <a:noFill/>
          <a:ln>
            <a:noFill/>
          </a:ln>
        </p:spPr>
        <p:txBody>
          <a:bodyPr spcFirstLastPara="1" wrap="square" lIns="0" tIns="0" rIns="0" bIns="0" anchor="t" anchorCtr="0">
            <a:noAutofit/>
          </a:bodyPr>
          <a:lstStyle>
            <a:lvl1pPr marL="0" marR="0" lvl="0"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1pPr>
            <a:lvl2pPr marL="0" marR="0" lvl="1"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2pPr>
            <a:lvl3pPr marL="0" marR="0" lvl="2"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3pPr>
            <a:lvl4pPr marL="0" marR="0" lvl="3"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4pPr>
            <a:lvl5pPr marL="0" marR="0" lvl="4"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5pPr>
            <a:lvl6pPr marL="0" marR="0" lvl="5"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6pPr>
            <a:lvl7pPr marL="0" marR="0" lvl="6"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7pPr>
            <a:lvl8pPr marL="0" marR="0" lvl="7"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8pPr>
            <a:lvl9pPr marL="0" marR="0" lvl="8"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9pPr>
          </a:lstStyle>
          <a:p>
            <a:pPr marL="0" lvl="0" indent="0" algn="l" rtl="0">
              <a:spcBef>
                <a:spcPts val="0"/>
              </a:spcBef>
              <a:spcAft>
                <a:spcPts val="0"/>
              </a:spcAft>
              <a:buNone/>
            </a:pPr>
            <a:fld id="{00000000-1234-1234-1234-123412341234}" type="slidenum">
              <a:rPr lang="en"/>
              <a:t>‹#›</a:t>
            </a:fld>
            <a:endParaRPr/>
          </a:p>
        </p:txBody>
      </p:sp>
      <p:sp>
        <p:nvSpPr>
          <p:cNvPr id="405" name="Google Shape;405;g3f82c3f45dd_1_701"/>
          <p:cNvSpPr txBox="1">
            <a:spLocks noGrp="1"/>
          </p:cNvSpPr>
          <p:nvPr>
            <p:ph type="body" idx="1"/>
          </p:nvPr>
        </p:nvSpPr>
        <p:spPr>
          <a:xfrm>
            <a:off x="326300" y="1193450"/>
            <a:ext cx="4711500" cy="3264600"/>
          </a:xfrm>
          <a:prstGeom prst="rect">
            <a:avLst/>
          </a:prstGeom>
          <a:noFill/>
          <a:ln>
            <a:noFill/>
          </a:ln>
        </p:spPr>
        <p:txBody>
          <a:bodyPr spcFirstLastPara="1" wrap="square" lIns="91425" tIns="91425" rIns="91425" bIns="91425" anchor="t" anchorCtr="0">
            <a:noAutofit/>
          </a:bodyPr>
          <a:lstStyle>
            <a:lvl1pPr marL="457200" lvl="0" indent="-381000" algn="l">
              <a:lnSpc>
                <a:spcPct val="100000"/>
              </a:lnSpc>
              <a:spcBef>
                <a:spcPts val="0"/>
              </a:spcBef>
              <a:spcAft>
                <a:spcPts val="0"/>
              </a:spcAft>
              <a:buSzPts val="2400"/>
              <a:buChar char="●"/>
              <a:defRPr sz="2400"/>
            </a:lvl1pPr>
            <a:lvl2pPr marL="914400" lvl="1" indent="-381000" algn="l">
              <a:lnSpc>
                <a:spcPct val="115000"/>
              </a:lnSpc>
              <a:spcBef>
                <a:spcPts val="0"/>
              </a:spcBef>
              <a:spcAft>
                <a:spcPts val="0"/>
              </a:spcAft>
              <a:buClr>
                <a:srgbClr val="000000"/>
              </a:buClr>
              <a:buSzPts val="2400"/>
              <a:buChar char="○"/>
              <a:defRPr sz="2400">
                <a:solidFill>
                  <a:srgbClr val="000000"/>
                </a:solidFill>
              </a:defRPr>
            </a:lvl2pPr>
            <a:lvl3pPr marL="1371600" lvl="2" indent="-381000" algn="l">
              <a:lnSpc>
                <a:spcPct val="115000"/>
              </a:lnSpc>
              <a:spcBef>
                <a:spcPts val="0"/>
              </a:spcBef>
              <a:spcAft>
                <a:spcPts val="0"/>
              </a:spcAft>
              <a:buClr>
                <a:srgbClr val="000000"/>
              </a:buClr>
              <a:buSzPts val="2400"/>
              <a:buChar char="■"/>
              <a:defRPr sz="2400">
                <a:solidFill>
                  <a:srgbClr val="000000"/>
                </a:solidFill>
              </a:defRPr>
            </a:lvl3pPr>
            <a:lvl4pPr marL="1828800" lvl="3" indent="-381000" algn="l">
              <a:lnSpc>
                <a:spcPct val="115000"/>
              </a:lnSpc>
              <a:spcBef>
                <a:spcPts val="0"/>
              </a:spcBef>
              <a:spcAft>
                <a:spcPts val="0"/>
              </a:spcAft>
              <a:buSzPts val="2400"/>
              <a:buChar char="●"/>
              <a:defRPr sz="2400"/>
            </a:lvl4pPr>
            <a:lvl5pPr marL="2286000" lvl="4" indent="-381000" algn="l">
              <a:lnSpc>
                <a:spcPct val="115000"/>
              </a:lnSpc>
              <a:spcBef>
                <a:spcPts val="0"/>
              </a:spcBef>
              <a:spcAft>
                <a:spcPts val="0"/>
              </a:spcAft>
              <a:buClr>
                <a:srgbClr val="000000"/>
              </a:buClr>
              <a:buSzPts val="2400"/>
              <a:buChar char="○"/>
              <a:defRPr sz="2400">
                <a:solidFill>
                  <a:srgbClr val="000000"/>
                </a:solidFill>
              </a:defRPr>
            </a:lvl5pPr>
            <a:lvl6pPr marL="2743200" lvl="5" indent="-381000" algn="l">
              <a:lnSpc>
                <a:spcPct val="115000"/>
              </a:lnSpc>
              <a:spcBef>
                <a:spcPts val="0"/>
              </a:spcBef>
              <a:spcAft>
                <a:spcPts val="0"/>
              </a:spcAft>
              <a:buClr>
                <a:srgbClr val="000000"/>
              </a:buClr>
              <a:buSzPts val="2400"/>
              <a:buChar char="■"/>
              <a:defRPr sz="2400">
                <a:solidFill>
                  <a:srgbClr val="000000"/>
                </a:solidFill>
              </a:defRPr>
            </a:lvl6pPr>
            <a:lvl7pPr marL="3200400" lvl="6" indent="-381000" algn="l">
              <a:lnSpc>
                <a:spcPct val="115000"/>
              </a:lnSpc>
              <a:spcBef>
                <a:spcPts val="0"/>
              </a:spcBef>
              <a:spcAft>
                <a:spcPts val="0"/>
              </a:spcAft>
              <a:buSzPts val="2400"/>
              <a:buChar char="●"/>
              <a:defRPr sz="2400"/>
            </a:lvl7pPr>
            <a:lvl8pPr marL="3657600" lvl="7" indent="-381000" algn="l">
              <a:lnSpc>
                <a:spcPct val="115000"/>
              </a:lnSpc>
              <a:spcBef>
                <a:spcPts val="0"/>
              </a:spcBef>
              <a:spcAft>
                <a:spcPts val="0"/>
              </a:spcAft>
              <a:buClr>
                <a:srgbClr val="000000"/>
              </a:buClr>
              <a:buSzPts val="2400"/>
              <a:buChar char="○"/>
              <a:defRPr sz="2400">
                <a:solidFill>
                  <a:srgbClr val="000000"/>
                </a:solidFill>
              </a:defRPr>
            </a:lvl8pPr>
            <a:lvl9pPr marL="4114800" lvl="8" indent="-381000" algn="l">
              <a:lnSpc>
                <a:spcPct val="115000"/>
              </a:lnSpc>
              <a:spcBef>
                <a:spcPts val="0"/>
              </a:spcBef>
              <a:spcAft>
                <a:spcPts val="0"/>
              </a:spcAft>
              <a:buClr>
                <a:srgbClr val="000000"/>
              </a:buClr>
              <a:buSzPts val="2400"/>
              <a:buChar char="■"/>
              <a:defRPr sz="2400">
                <a:solidFill>
                  <a:srgbClr val="000000"/>
                </a:solidFill>
              </a:defRPr>
            </a:lvl9pPr>
          </a:lstStyle>
          <a:p>
            <a:endParaRPr/>
          </a:p>
        </p:txBody>
      </p:sp>
      <p:sp>
        <p:nvSpPr>
          <p:cNvPr id="406" name="Google Shape;406;g3f82c3f45dd_1_701"/>
          <p:cNvSpPr txBox="1"/>
          <p:nvPr/>
        </p:nvSpPr>
        <p:spPr>
          <a:xfrm>
            <a:off x="326300" y="157050"/>
            <a:ext cx="2608800" cy="6003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2700"/>
              <a:buFont typeface="Arial"/>
              <a:buNone/>
            </a:pPr>
            <a:r>
              <a:rPr lang="en" sz="2700" b="1" i="0" u="none" strike="noStrike" cap="none">
                <a:solidFill>
                  <a:srgbClr val="000000"/>
                </a:solidFill>
                <a:latin typeface="Work Sans"/>
                <a:ea typeface="Work Sans"/>
                <a:cs typeface="Work Sans"/>
                <a:sym typeface="Work Sans"/>
              </a:rPr>
              <a:t>Agenda</a:t>
            </a:r>
            <a:endParaRPr sz="2700" b="1" i="0" u="none" strike="noStrike" cap="none">
              <a:solidFill>
                <a:srgbClr val="000000"/>
              </a:solidFill>
              <a:latin typeface="Work Sans"/>
              <a:ea typeface="Work Sans"/>
              <a:cs typeface="Work Sans"/>
              <a:sym typeface="Work Sans"/>
            </a:endParaRPr>
          </a:p>
        </p:txBody>
      </p:sp>
      <p:sp>
        <p:nvSpPr>
          <p:cNvPr id="407" name="Google Shape;407;g3f82c3f45dd_1_701"/>
          <p:cNvSpPr/>
          <p:nvPr/>
        </p:nvSpPr>
        <p:spPr>
          <a:xfrm rot="-5400000">
            <a:off x="768150" y="632508"/>
            <a:ext cx="63900" cy="685800"/>
          </a:xfrm>
          <a:prstGeom prst="rect">
            <a:avLst/>
          </a:prstGeom>
          <a:solidFill>
            <a:srgbClr val="00ACFF"/>
          </a:solidFill>
          <a:ln>
            <a:noFill/>
          </a:ln>
        </p:spPr>
        <p:txBody>
          <a:bodyPr spcFirstLastPara="1" wrap="square" lIns="0"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Open Sans Light"/>
              <a:ea typeface="Open Sans Light"/>
              <a:cs typeface="Open Sans Light"/>
              <a:sym typeface="Open Sans Light"/>
            </a:endParaRPr>
          </a:p>
        </p:txBody>
      </p:sp>
    </p:spTree>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matchingName="Image + Caption (white text)">
  <p:cSld name="BLANK_2">
    <p:bg>
      <p:bgPr>
        <a:solidFill>
          <a:srgbClr val="F3F3F3"/>
        </a:solidFill>
        <a:effectLst/>
      </p:bgPr>
    </p:bg>
    <p:spTree>
      <p:nvGrpSpPr>
        <p:cNvPr id="1" name="Shape 408"/>
        <p:cNvGrpSpPr/>
        <p:nvPr/>
      </p:nvGrpSpPr>
      <p:grpSpPr>
        <a:xfrm>
          <a:off x="0" y="0"/>
          <a:ext cx="0" cy="0"/>
          <a:chOff x="0" y="0"/>
          <a:chExt cx="0" cy="0"/>
        </a:xfrm>
      </p:grpSpPr>
      <p:sp>
        <p:nvSpPr>
          <p:cNvPr id="409" name="Google Shape;409;g3f82c3f45dd_1_706"/>
          <p:cNvSpPr txBox="1">
            <a:spLocks noGrp="1"/>
          </p:cNvSpPr>
          <p:nvPr>
            <p:ph type="subTitle" idx="1"/>
          </p:nvPr>
        </p:nvSpPr>
        <p:spPr>
          <a:xfrm>
            <a:off x="465900" y="3885950"/>
            <a:ext cx="3077400" cy="1013700"/>
          </a:xfrm>
          <a:prstGeom prst="rect">
            <a:avLst/>
          </a:prstGeom>
          <a:noFill/>
          <a:ln>
            <a:noFill/>
          </a:ln>
        </p:spPr>
        <p:txBody>
          <a:bodyPr spcFirstLastPara="1" wrap="square" lIns="0" tIns="0" rIns="0" bIns="0" anchor="b" anchorCtr="0">
            <a:noAutofit/>
          </a:bodyPr>
          <a:lstStyle>
            <a:lvl1pPr lvl="0" algn="l">
              <a:lnSpc>
                <a:spcPct val="100000"/>
              </a:lnSpc>
              <a:spcBef>
                <a:spcPts val="0"/>
              </a:spcBef>
              <a:spcAft>
                <a:spcPts val="0"/>
              </a:spcAft>
              <a:buSzPts val="1900"/>
              <a:buNone/>
              <a:defRPr sz="1000" b="1">
                <a:solidFill>
                  <a:srgbClr val="FFFFFF"/>
                </a:solidFill>
              </a:defRPr>
            </a:lvl1pPr>
            <a:lvl2pPr lvl="1" algn="l">
              <a:lnSpc>
                <a:spcPct val="100000"/>
              </a:lnSpc>
              <a:spcBef>
                <a:spcPts val="1600"/>
              </a:spcBef>
              <a:spcAft>
                <a:spcPts val="0"/>
              </a:spcAft>
              <a:buSzPts val="1400"/>
              <a:buNone/>
              <a:defRPr sz="1200"/>
            </a:lvl2pPr>
            <a:lvl3pPr lvl="2" algn="l">
              <a:lnSpc>
                <a:spcPct val="100000"/>
              </a:lnSpc>
              <a:spcBef>
                <a:spcPts val="1600"/>
              </a:spcBef>
              <a:spcAft>
                <a:spcPts val="0"/>
              </a:spcAft>
              <a:buSzPts val="1400"/>
              <a:buNone/>
              <a:defRPr sz="1200"/>
            </a:lvl3pPr>
            <a:lvl4pPr lvl="3" algn="l">
              <a:lnSpc>
                <a:spcPct val="100000"/>
              </a:lnSpc>
              <a:spcBef>
                <a:spcPts val="1600"/>
              </a:spcBef>
              <a:spcAft>
                <a:spcPts val="0"/>
              </a:spcAft>
              <a:buSzPts val="1400"/>
              <a:buNone/>
              <a:defRPr sz="1200"/>
            </a:lvl4pPr>
            <a:lvl5pPr lvl="4" algn="l">
              <a:lnSpc>
                <a:spcPct val="100000"/>
              </a:lnSpc>
              <a:spcBef>
                <a:spcPts val="1600"/>
              </a:spcBef>
              <a:spcAft>
                <a:spcPts val="0"/>
              </a:spcAft>
              <a:buSzPts val="900"/>
              <a:buNone/>
              <a:defRPr sz="1200"/>
            </a:lvl5pPr>
            <a:lvl6pPr lvl="5" algn="l">
              <a:lnSpc>
                <a:spcPct val="100000"/>
              </a:lnSpc>
              <a:spcBef>
                <a:spcPts val="1600"/>
              </a:spcBef>
              <a:spcAft>
                <a:spcPts val="0"/>
              </a:spcAft>
              <a:buSzPts val="900"/>
              <a:buNone/>
              <a:defRPr sz="1200"/>
            </a:lvl6pPr>
            <a:lvl7pPr lvl="6" algn="l">
              <a:lnSpc>
                <a:spcPct val="100000"/>
              </a:lnSpc>
              <a:spcBef>
                <a:spcPts val="1600"/>
              </a:spcBef>
              <a:spcAft>
                <a:spcPts val="0"/>
              </a:spcAft>
              <a:buSzPts val="1400"/>
              <a:buNone/>
              <a:defRPr sz="1200"/>
            </a:lvl7pPr>
            <a:lvl8pPr lvl="7" algn="l">
              <a:lnSpc>
                <a:spcPct val="100000"/>
              </a:lnSpc>
              <a:spcBef>
                <a:spcPts val="1600"/>
              </a:spcBef>
              <a:spcAft>
                <a:spcPts val="0"/>
              </a:spcAft>
              <a:buSzPts val="900"/>
              <a:buNone/>
              <a:defRPr sz="1200"/>
            </a:lvl8pPr>
            <a:lvl9pPr lvl="8" algn="l">
              <a:lnSpc>
                <a:spcPct val="100000"/>
              </a:lnSpc>
              <a:spcBef>
                <a:spcPts val="1600"/>
              </a:spcBef>
              <a:spcAft>
                <a:spcPts val="1600"/>
              </a:spcAft>
              <a:buSzPts val="900"/>
              <a:buNone/>
              <a:defRPr sz="1200"/>
            </a:lvl9pPr>
          </a:lstStyle>
          <a:p>
            <a:endParaRPr/>
          </a:p>
        </p:txBody>
      </p:sp>
      <p:sp>
        <p:nvSpPr>
          <p:cNvPr id="410" name="Google Shape;410;g3f82c3f45dd_1_706"/>
          <p:cNvSpPr txBox="1">
            <a:spLocks noGrp="1"/>
          </p:cNvSpPr>
          <p:nvPr>
            <p:ph type="sldNum" idx="12"/>
          </p:nvPr>
        </p:nvSpPr>
        <p:spPr>
          <a:xfrm>
            <a:off x="8686800" y="4686300"/>
            <a:ext cx="457200" cy="457200"/>
          </a:xfrm>
          <a:prstGeom prst="rect">
            <a:avLst/>
          </a:prstGeom>
          <a:noFill/>
          <a:ln>
            <a:noFill/>
          </a:ln>
        </p:spPr>
        <p:txBody>
          <a:bodyPr spcFirstLastPara="1" wrap="square" lIns="0" tIns="0" rIns="0" bIns="0" anchor="t" anchorCtr="0">
            <a:noAutofit/>
          </a:bodyPr>
          <a:lstStyle>
            <a:lvl1pPr marL="0" marR="0" lvl="0"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1pPr>
            <a:lvl2pPr marL="0" marR="0" lvl="1"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2pPr>
            <a:lvl3pPr marL="0" marR="0" lvl="2"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3pPr>
            <a:lvl4pPr marL="0" marR="0" lvl="3"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4pPr>
            <a:lvl5pPr marL="0" marR="0" lvl="4"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5pPr>
            <a:lvl6pPr marL="0" marR="0" lvl="5"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6pPr>
            <a:lvl7pPr marL="0" marR="0" lvl="6"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7pPr>
            <a:lvl8pPr marL="0" marR="0" lvl="7"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8pPr>
            <a:lvl9pPr marL="0" marR="0" lvl="8"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9pPr>
          </a:lstStyle>
          <a:p>
            <a:pPr marL="0" lvl="0" indent="0" algn="l" rtl="0">
              <a:spcBef>
                <a:spcPts val="0"/>
              </a:spcBef>
              <a:spcAft>
                <a:spcPts val="0"/>
              </a:spcAft>
              <a:buNone/>
            </a:pPr>
            <a:fld id="{00000000-1234-1234-1234-123412341234}" type="slidenum">
              <a:rPr lang="en"/>
              <a:t>‹#›</a:t>
            </a:fld>
            <a:endParaRPr/>
          </a:p>
        </p:txBody>
      </p:sp>
      <p:sp>
        <p:nvSpPr>
          <p:cNvPr id="411" name="Google Shape;411;g3f82c3f45dd_1_706"/>
          <p:cNvSpPr/>
          <p:nvPr/>
        </p:nvSpPr>
        <p:spPr>
          <a:xfrm>
            <a:off x="0" y="50"/>
            <a:ext cx="147000" cy="2842800"/>
          </a:xfrm>
          <a:prstGeom prst="rect">
            <a:avLst/>
          </a:prstGeom>
          <a:solidFill>
            <a:srgbClr val="00AC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12" name="Google Shape;412;g3f82c3f45dd_1_706"/>
          <p:cNvSpPr/>
          <p:nvPr/>
        </p:nvSpPr>
        <p:spPr>
          <a:xfrm>
            <a:off x="0" y="2842518"/>
            <a:ext cx="147000" cy="994200"/>
          </a:xfrm>
          <a:prstGeom prst="rect">
            <a:avLst/>
          </a:prstGeom>
          <a:solidFill>
            <a:srgbClr val="AC005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13" name="Google Shape;413;g3f82c3f45dd_1_706"/>
          <p:cNvSpPr/>
          <p:nvPr/>
        </p:nvSpPr>
        <p:spPr>
          <a:xfrm>
            <a:off x="0" y="4149250"/>
            <a:ext cx="147000" cy="994200"/>
          </a:xfrm>
          <a:prstGeom prst="rect">
            <a:avLst/>
          </a:prstGeom>
          <a:solidFill>
            <a:schemeClr val="accen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14" name="Google Shape;414;g3f82c3f45dd_1_706"/>
          <p:cNvSpPr/>
          <p:nvPr/>
        </p:nvSpPr>
        <p:spPr>
          <a:xfrm>
            <a:off x="0" y="3837638"/>
            <a:ext cx="147000" cy="311400"/>
          </a:xfrm>
          <a:prstGeom prst="rect">
            <a:avLst/>
          </a:prstGeom>
          <a:solidFill>
            <a:schemeClr val="accen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Tree>
  </p:cSld>
  <p:clrMapOvr>
    <a:masterClrMapping/>
  </p:clrMapOvr>
  <p:extLst>
    <p:ext uri="{DCECCB84-F9BA-43D5-87BE-67443E8EF086}">
      <p15:sldGuideLst xmlns:p15="http://schemas.microsoft.com/office/powerpoint/2012/main">
        <p15:guide id="1" pos="2880">
          <p15:clr>
            <a:srgbClr val="FA7B17"/>
          </p15:clr>
        </p15:guide>
        <p15:guide id="2" pos="1584">
          <p15:clr>
            <a:srgbClr val="FA7B17"/>
          </p15:clr>
        </p15:guide>
        <p15:guide id="3" pos="2232">
          <p15:clr>
            <a:srgbClr val="FA7B17"/>
          </p15:clr>
        </p15:guide>
        <p15:guide id="4" pos="936">
          <p15:clr>
            <a:srgbClr val="FA7B17"/>
          </p15:clr>
        </p15:guide>
      </p15:sldGuideLst>
    </p:ext>
  </p:extLst>
</p:sldLayout>
</file>

<file path=ppt/slideLayouts/slideLayout73.xml><?xml version="1.0" encoding="utf-8"?>
<p:sldLayout xmlns:a="http://schemas.openxmlformats.org/drawingml/2006/main" xmlns:r="http://schemas.openxmlformats.org/officeDocument/2006/relationships" xmlns:p="http://schemas.openxmlformats.org/presentationml/2006/main" matchingName="Title and big bullets" type="tx">
  <p:cSld name="TITLE_AND_BODY">
    <p:spTree>
      <p:nvGrpSpPr>
        <p:cNvPr id="1" name="Shape 415"/>
        <p:cNvGrpSpPr/>
        <p:nvPr/>
      </p:nvGrpSpPr>
      <p:grpSpPr>
        <a:xfrm>
          <a:off x="0" y="0"/>
          <a:ext cx="0" cy="0"/>
          <a:chOff x="0" y="0"/>
          <a:chExt cx="0" cy="0"/>
        </a:xfrm>
      </p:grpSpPr>
      <p:sp>
        <p:nvSpPr>
          <p:cNvPr id="416" name="Google Shape;416;g3f82c3f45dd_1_713"/>
          <p:cNvSpPr txBox="1">
            <a:spLocks noGrp="1"/>
          </p:cNvSpPr>
          <p:nvPr>
            <p:ph type="body" idx="1"/>
          </p:nvPr>
        </p:nvSpPr>
        <p:spPr>
          <a:xfrm>
            <a:off x="311700" y="1084375"/>
            <a:ext cx="6281700" cy="3484500"/>
          </a:xfrm>
          <a:prstGeom prst="rect">
            <a:avLst/>
          </a:prstGeom>
          <a:noFill/>
          <a:ln>
            <a:noFill/>
          </a:ln>
        </p:spPr>
        <p:txBody>
          <a:bodyPr spcFirstLastPara="1" wrap="square" lIns="91425" tIns="0" rIns="91425" bIns="91425" anchor="t" anchorCtr="0">
            <a:noAutofit/>
          </a:bodyPr>
          <a:lstStyle>
            <a:lvl1pPr marL="457200" lvl="0" indent="-381000" algn="l">
              <a:lnSpc>
                <a:spcPct val="115000"/>
              </a:lnSpc>
              <a:spcBef>
                <a:spcPts val="0"/>
              </a:spcBef>
              <a:spcAft>
                <a:spcPts val="0"/>
              </a:spcAft>
              <a:buSzPts val="2400"/>
              <a:buChar char="●"/>
              <a:defRPr sz="2400" b="1"/>
            </a:lvl1pPr>
            <a:lvl2pPr marL="914400" lvl="1" indent="-349250" algn="l">
              <a:lnSpc>
                <a:spcPct val="115000"/>
              </a:lnSpc>
              <a:spcBef>
                <a:spcPts val="1600"/>
              </a:spcBef>
              <a:spcAft>
                <a:spcPts val="0"/>
              </a:spcAft>
              <a:buClr>
                <a:srgbClr val="000000"/>
              </a:buClr>
              <a:buSzPts val="1900"/>
              <a:buFont typeface="Work Sans"/>
              <a:buChar char="➔"/>
              <a:defRPr sz="1900">
                <a:solidFill>
                  <a:srgbClr val="000000"/>
                </a:solidFill>
                <a:latin typeface="Work Sans"/>
                <a:ea typeface="Work Sans"/>
                <a:cs typeface="Work Sans"/>
                <a:sym typeface="Work Sans"/>
              </a:defRPr>
            </a:lvl2pPr>
            <a:lvl3pPr marL="1371600" lvl="2" indent="-317500" algn="l">
              <a:lnSpc>
                <a:spcPct val="115000"/>
              </a:lnSpc>
              <a:spcBef>
                <a:spcPts val="1600"/>
              </a:spcBef>
              <a:spcAft>
                <a:spcPts val="0"/>
              </a:spcAft>
              <a:buClr>
                <a:srgbClr val="000000"/>
              </a:buClr>
              <a:buSzPts val="1400"/>
              <a:buFont typeface="Work Sans"/>
              <a:buChar char="➔"/>
              <a:defRPr>
                <a:solidFill>
                  <a:srgbClr val="000000"/>
                </a:solidFill>
                <a:latin typeface="Work Sans"/>
                <a:ea typeface="Work Sans"/>
                <a:cs typeface="Work Sans"/>
                <a:sym typeface="Work Sans"/>
              </a:defRPr>
            </a:lvl3pPr>
            <a:lvl4pPr marL="1828800" lvl="3" indent="-304800" algn="l">
              <a:lnSpc>
                <a:spcPct val="115000"/>
              </a:lnSpc>
              <a:spcBef>
                <a:spcPts val="1600"/>
              </a:spcBef>
              <a:spcAft>
                <a:spcPts val="0"/>
              </a:spcAft>
              <a:buSzPts val="1200"/>
              <a:buFont typeface="Work Sans"/>
              <a:buChar char="➔"/>
              <a:defRPr sz="1200" b="1">
                <a:latin typeface="Work Sans"/>
                <a:ea typeface="Work Sans"/>
                <a:cs typeface="Work Sans"/>
                <a:sym typeface="Work Sans"/>
              </a:defRPr>
            </a:lvl4pPr>
            <a:lvl5pPr marL="2286000" lvl="4" indent="-285750" algn="l">
              <a:lnSpc>
                <a:spcPct val="115000"/>
              </a:lnSpc>
              <a:spcBef>
                <a:spcPts val="1600"/>
              </a:spcBef>
              <a:spcAft>
                <a:spcPts val="0"/>
              </a:spcAft>
              <a:buClr>
                <a:srgbClr val="000000"/>
              </a:buClr>
              <a:buSzPts val="900"/>
              <a:buFont typeface="Work Sans"/>
              <a:buChar char="➔"/>
              <a:defRPr sz="900">
                <a:solidFill>
                  <a:srgbClr val="000000"/>
                </a:solidFill>
                <a:latin typeface="Work Sans"/>
                <a:ea typeface="Work Sans"/>
                <a:cs typeface="Work Sans"/>
                <a:sym typeface="Work Sans"/>
              </a:defRPr>
            </a:lvl5pPr>
            <a:lvl6pPr marL="2743200" lvl="5" indent="-285750" algn="l">
              <a:lnSpc>
                <a:spcPct val="115000"/>
              </a:lnSpc>
              <a:spcBef>
                <a:spcPts val="1600"/>
              </a:spcBef>
              <a:spcAft>
                <a:spcPts val="0"/>
              </a:spcAft>
              <a:buClr>
                <a:srgbClr val="000000"/>
              </a:buClr>
              <a:buSzPts val="900"/>
              <a:buFont typeface="Work Sans"/>
              <a:buChar char="■"/>
              <a:defRPr sz="900">
                <a:solidFill>
                  <a:srgbClr val="000000"/>
                </a:solidFill>
                <a:latin typeface="Work Sans"/>
                <a:ea typeface="Work Sans"/>
                <a:cs typeface="Work Sans"/>
                <a:sym typeface="Work Sans"/>
              </a:defRPr>
            </a:lvl6pPr>
            <a:lvl7pPr marL="3200400" lvl="6" indent="-317500" algn="l">
              <a:lnSpc>
                <a:spcPct val="115000"/>
              </a:lnSpc>
              <a:spcBef>
                <a:spcPts val="1600"/>
              </a:spcBef>
              <a:spcAft>
                <a:spcPts val="0"/>
              </a:spcAft>
              <a:buSzPts val="1400"/>
              <a:buFont typeface="Work Sans"/>
              <a:buChar char="●"/>
              <a:defRPr b="1">
                <a:latin typeface="Work Sans"/>
                <a:ea typeface="Work Sans"/>
                <a:cs typeface="Work Sans"/>
                <a:sym typeface="Work Sans"/>
              </a:defRPr>
            </a:lvl7pPr>
            <a:lvl8pPr marL="3657600" lvl="7" indent="-285750" algn="l">
              <a:lnSpc>
                <a:spcPct val="115000"/>
              </a:lnSpc>
              <a:spcBef>
                <a:spcPts val="1600"/>
              </a:spcBef>
              <a:spcAft>
                <a:spcPts val="0"/>
              </a:spcAft>
              <a:buClr>
                <a:schemeClr val="dk2"/>
              </a:buClr>
              <a:buSzPts val="900"/>
              <a:buFont typeface="Work Sans"/>
              <a:buChar char="○"/>
              <a:defRPr sz="900">
                <a:solidFill>
                  <a:schemeClr val="dk2"/>
                </a:solidFill>
                <a:latin typeface="Work Sans"/>
                <a:ea typeface="Work Sans"/>
                <a:cs typeface="Work Sans"/>
                <a:sym typeface="Work Sans"/>
              </a:defRPr>
            </a:lvl8pPr>
            <a:lvl9pPr marL="4114800" lvl="8" indent="-285750" algn="l">
              <a:lnSpc>
                <a:spcPct val="115000"/>
              </a:lnSpc>
              <a:spcBef>
                <a:spcPts val="1600"/>
              </a:spcBef>
              <a:spcAft>
                <a:spcPts val="1600"/>
              </a:spcAft>
              <a:buClr>
                <a:schemeClr val="dk2"/>
              </a:buClr>
              <a:buSzPts val="900"/>
              <a:buFont typeface="Work Sans"/>
              <a:buChar char="■"/>
              <a:defRPr sz="900">
                <a:solidFill>
                  <a:schemeClr val="dk2"/>
                </a:solidFill>
                <a:latin typeface="Work Sans"/>
                <a:ea typeface="Work Sans"/>
                <a:cs typeface="Work Sans"/>
                <a:sym typeface="Work Sans"/>
              </a:defRPr>
            </a:lvl9pPr>
          </a:lstStyle>
          <a:p>
            <a:endParaRPr/>
          </a:p>
        </p:txBody>
      </p:sp>
      <p:sp>
        <p:nvSpPr>
          <p:cNvPr id="417" name="Google Shape;417;g3f82c3f45dd_1_713"/>
          <p:cNvSpPr txBox="1">
            <a:spLocks noGrp="1"/>
          </p:cNvSpPr>
          <p:nvPr>
            <p:ph type="title"/>
          </p:nvPr>
        </p:nvSpPr>
        <p:spPr>
          <a:xfrm>
            <a:off x="311700" y="194550"/>
            <a:ext cx="8520600" cy="8235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SzPts val="44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a:endParaRPr/>
          </a:p>
        </p:txBody>
      </p:sp>
      <p:sp>
        <p:nvSpPr>
          <p:cNvPr id="418" name="Google Shape;418;g3f82c3f45dd_1_713"/>
          <p:cNvSpPr txBox="1">
            <a:spLocks noGrp="1"/>
          </p:cNvSpPr>
          <p:nvPr>
            <p:ph type="sldNum" idx="12"/>
          </p:nvPr>
        </p:nvSpPr>
        <p:spPr>
          <a:xfrm>
            <a:off x="8686800" y="4686300"/>
            <a:ext cx="457200" cy="457200"/>
          </a:xfrm>
          <a:prstGeom prst="rect">
            <a:avLst/>
          </a:prstGeom>
          <a:noFill/>
          <a:ln>
            <a:noFill/>
          </a:ln>
        </p:spPr>
        <p:txBody>
          <a:bodyPr spcFirstLastPara="1" wrap="square" lIns="0" tIns="0" rIns="0" bIns="0" anchor="t" anchorCtr="0">
            <a:noAutofit/>
          </a:bodyPr>
          <a:lstStyle>
            <a:lvl1pPr marL="0" marR="0" lvl="0"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1pPr>
            <a:lvl2pPr marL="0" marR="0" lvl="1"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2pPr>
            <a:lvl3pPr marL="0" marR="0" lvl="2"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3pPr>
            <a:lvl4pPr marL="0" marR="0" lvl="3"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4pPr>
            <a:lvl5pPr marL="0" marR="0" lvl="4"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5pPr>
            <a:lvl6pPr marL="0" marR="0" lvl="5"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6pPr>
            <a:lvl7pPr marL="0" marR="0" lvl="6"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7pPr>
            <a:lvl8pPr marL="0" marR="0" lvl="7"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8pPr>
            <a:lvl9pPr marL="0" marR="0" lvl="8"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9pPr>
          </a:lstStyle>
          <a:p>
            <a:pPr marL="0" lvl="0" indent="0" algn="l" rtl="0">
              <a:spcBef>
                <a:spcPts val="0"/>
              </a:spcBef>
              <a:spcAft>
                <a:spcPts val="0"/>
              </a:spcAft>
              <a:buNone/>
            </a:pPr>
            <a:fld id="{00000000-1234-1234-1234-123412341234}" type="slidenum">
              <a:rPr lang="en"/>
              <a:t>‹#›</a:t>
            </a:fld>
            <a:endParaRPr/>
          </a:p>
        </p:txBody>
      </p:sp>
    </p:spTree>
  </p:cSld>
  <p:clrMapOvr>
    <a:masterClrMapping/>
  </p:clrMapOvr>
  <p:extLst>
    <p:ext uri="{DCECCB84-F9BA-43D5-87BE-67443E8EF086}">
      <p15:sldGuideLst xmlns:p15="http://schemas.microsoft.com/office/powerpoint/2012/main">
        <p15:guide id="1" orient="horz" pos="726">
          <p15:clr>
            <a:srgbClr val="FA7B17"/>
          </p15:clr>
        </p15:guide>
        <p15:guide id="2" pos="4176">
          <p15:clr>
            <a:srgbClr val="FA7B17"/>
          </p15:clr>
        </p15:guide>
      </p15:sldGuideLst>
    </p:ext>
  </p:extLst>
</p:sldLayout>
</file>

<file path=ppt/slideLayouts/slideLayout74.xml><?xml version="1.0" encoding="utf-8"?>
<p:sldLayout xmlns:a="http://schemas.openxmlformats.org/drawingml/2006/main" xmlns:r="http://schemas.openxmlformats.org/officeDocument/2006/relationships" xmlns:p="http://schemas.openxmlformats.org/presentationml/2006/main" matchingName="Title" type="title">
  <p:cSld name="TITLE">
    <p:spTree>
      <p:nvGrpSpPr>
        <p:cNvPr id="1" name="Shape 419"/>
        <p:cNvGrpSpPr/>
        <p:nvPr/>
      </p:nvGrpSpPr>
      <p:grpSpPr>
        <a:xfrm>
          <a:off x="0" y="0"/>
          <a:ext cx="0" cy="0"/>
          <a:chOff x="0" y="0"/>
          <a:chExt cx="0" cy="0"/>
        </a:xfrm>
      </p:grpSpPr>
      <p:pic>
        <p:nvPicPr>
          <p:cNvPr id="420" name="Google Shape;420;g3f82c3f45dd_1_717"/>
          <p:cNvPicPr preferRelativeResize="0"/>
          <p:nvPr/>
        </p:nvPicPr>
        <p:blipFill rotWithShape="1">
          <a:blip r:embed="rId2">
            <a:alphaModFix/>
          </a:blip>
          <a:srcRect/>
          <a:stretch/>
        </p:blipFill>
        <p:spPr>
          <a:xfrm>
            <a:off x="457200" y="-3112"/>
            <a:ext cx="599799" cy="1022817"/>
          </a:xfrm>
          <a:prstGeom prst="rect">
            <a:avLst/>
          </a:prstGeom>
          <a:noFill/>
          <a:ln>
            <a:noFill/>
          </a:ln>
        </p:spPr>
      </p:pic>
      <p:sp>
        <p:nvSpPr>
          <p:cNvPr id="421" name="Google Shape;421;g3f82c3f45dd_1_717"/>
          <p:cNvSpPr txBox="1">
            <a:spLocks noGrp="1"/>
          </p:cNvSpPr>
          <p:nvPr>
            <p:ph type="ctrTitle"/>
          </p:nvPr>
        </p:nvSpPr>
        <p:spPr>
          <a:xfrm>
            <a:off x="409575" y="1371600"/>
            <a:ext cx="6639900" cy="1307700"/>
          </a:xfrm>
          <a:prstGeom prst="rect">
            <a:avLst/>
          </a:prstGeom>
          <a:noFill/>
          <a:ln>
            <a:noFill/>
          </a:ln>
        </p:spPr>
        <p:txBody>
          <a:bodyPr spcFirstLastPara="1" wrap="square" lIns="0" tIns="0" rIns="0" bIns="0" anchor="t" anchorCtr="0">
            <a:noAutofit/>
          </a:bodyPr>
          <a:lstStyle>
            <a:lvl1pPr lvl="0" algn="l">
              <a:lnSpc>
                <a:spcPct val="75000"/>
              </a:lnSpc>
              <a:spcBef>
                <a:spcPts val="0"/>
              </a:spcBef>
              <a:spcAft>
                <a:spcPts val="0"/>
              </a:spcAft>
              <a:buSzPts val="6000"/>
              <a:buNone/>
              <a:defRPr sz="6000"/>
            </a:lvl1pPr>
            <a:lvl2pPr lvl="1" algn="ctr">
              <a:lnSpc>
                <a:spcPct val="75000"/>
              </a:lnSpc>
              <a:spcBef>
                <a:spcPts val="0"/>
              </a:spcBef>
              <a:spcAft>
                <a:spcPts val="0"/>
              </a:spcAft>
              <a:buSzPts val="5200"/>
              <a:buNone/>
              <a:defRPr sz="5200"/>
            </a:lvl2pPr>
            <a:lvl3pPr lvl="2" algn="ctr">
              <a:lnSpc>
                <a:spcPct val="75000"/>
              </a:lnSpc>
              <a:spcBef>
                <a:spcPts val="0"/>
              </a:spcBef>
              <a:spcAft>
                <a:spcPts val="0"/>
              </a:spcAft>
              <a:buSzPts val="5200"/>
              <a:buNone/>
              <a:defRPr sz="5200"/>
            </a:lvl3pPr>
            <a:lvl4pPr lvl="3" algn="ctr">
              <a:lnSpc>
                <a:spcPct val="75000"/>
              </a:lnSpc>
              <a:spcBef>
                <a:spcPts val="0"/>
              </a:spcBef>
              <a:spcAft>
                <a:spcPts val="0"/>
              </a:spcAft>
              <a:buSzPts val="5200"/>
              <a:buNone/>
              <a:defRPr sz="5200"/>
            </a:lvl4pPr>
            <a:lvl5pPr lvl="4" algn="ctr">
              <a:lnSpc>
                <a:spcPct val="75000"/>
              </a:lnSpc>
              <a:spcBef>
                <a:spcPts val="0"/>
              </a:spcBef>
              <a:spcAft>
                <a:spcPts val="0"/>
              </a:spcAft>
              <a:buSzPts val="5200"/>
              <a:buNone/>
              <a:defRPr sz="5200"/>
            </a:lvl5pPr>
            <a:lvl6pPr lvl="5" algn="ctr">
              <a:lnSpc>
                <a:spcPct val="75000"/>
              </a:lnSpc>
              <a:spcBef>
                <a:spcPts val="0"/>
              </a:spcBef>
              <a:spcAft>
                <a:spcPts val="0"/>
              </a:spcAft>
              <a:buSzPts val="5200"/>
              <a:buNone/>
              <a:defRPr sz="5200"/>
            </a:lvl6pPr>
            <a:lvl7pPr lvl="6" algn="ctr">
              <a:lnSpc>
                <a:spcPct val="75000"/>
              </a:lnSpc>
              <a:spcBef>
                <a:spcPts val="0"/>
              </a:spcBef>
              <a:spcAft>
                <a:spcPts val="0"/>
              </a:spcAft>
              <a:buSzPts val="5200"/>
              <a:buNone/>
              <a:defRPr sz="5200"/>
            </a:lvl7pPr>
            <a:lvl8pPr lvl="7" algn="ctr">
              <a:lnSpc>
                <a:spcPct val="75000"/>
              </a:lnSpc>
              <a:spcBef>
                <a:spcPts val="0"/>
              </a:spcBef>
              <a:spcAft>
                <a:spcPts val="0"/>
              </a:spcAft>
              <a:buSzPts val="5200"/>
              <a:buNone/>
              <a:defRPr sz="5200"/>
            </a:lvl8pPr>
            <a:lvl9pPr lvl="8" algn="ctr">
              <a:lnSpc>
                <a:spcPct val="75000"/>
              </a:lnSpc>
              <a:spcBef>
                <a:spcPts val="0"/>
              </a:spcBef>
              <a:spcAft>
                <a:spcPts val="0"/>
              </a:spcAft>
              <a:buSzPts val="5200"/>
              <a:buNone/>
              <a:defRPr sz="5200"/>
            </a:lvl9pPr>
          </a:lstStyle>
          <a:p>
            <a:endParaRPr/>
          </a:p>
        </p:txBody>
      </p:sp>
      <p:sp>
        <p:nvSpPr>
          <p:cNvPr id="422" name="Google Shape;422;g3f82c3f45dd_1_717"/>
          <p:cNvSpPr txBox="1">
            <a:spLocks noGrp="1"/>
          </p:cNvSpPr>
          <p:nvPr>
            <p:ph type="subTitle" idx="1"/>
          </p:nvPr>
        </p:nvSpPr>
        <p:spPr>
          <a:xfrm>
            <a:off x="457200" y="3200400"/>
            <a:ext cx="6172200" cy="685800"/>
          </a:xfrm>
          <a:prstGeom prst="rect">
            <a:avLst/>
          </a:prstGeom>
          <a:noFill/>
          <a:ln>
            <a:noFill/>
          </a:ln>
        </p:spPr>
        <p:txBody>
          <a:bodyPr spcFirstLastPara="1" wrap="square" lIns="0" tIns="0" rIns="0" bIns="0" anchor="t" anchorCtr="0">
            <a:noAutofit/>
          </a:bodyPr>
          <a:lstStyle>
            <a:lvl1pPr lvl="0" algn="l">
              <a:lnSpc>
                <a:spcPct val="85000"/>
              </a:lnSpc>
              <a:spcBef>
                <a:spcPts val="0"/>
              </a:spcBef>
              <a:spcAft>
                <a:spcPts val="0"/>
              </a:spcAft>
              <a:buClr>
                <a:srgbClr val="000000"/>
              </a:buClr>
              <a:buSzPts val="2700"/>
              <a:buNone/>
              <a:defRPr sz="2700" b="1">
                <a:solidFill>
                  <a:srgbClr val="000000"/>
                </a:solidFill>
              </a:defRPr>
            </a:lvl1pPr>
            <a:lvl2pPr lvl="1" algn="l">
              <a:lnSpc>
                <a:spcPct val="85000"/>
              </a:lnSpc>
              <a:spcBef>
                <a:spcPts val="0"/>
              </a:spcBef>
              <a:spcAft>
                <a:spcPts val="0"/>
              </a:spcAft>
              <a:buSzPts val="2400"/>
              <a:buNone/>
              <a:defRPr sz="2400"/>
            </a:lvl2pPr>
            <a:lvl3pPr lvl="2" algn="l">
              <a:lnSpc>
                <a:spcPct val="85000"/>
              </a:lnSpc>
              <a:spcBef>
                <a:spcPts val="0"/>
              </a:spcBef>
              <a:spcAft>
                <a:spcPts val="0"/>
              </a:spcAft>
              <a:buSzPts val="2400"/>
              <a:buNone/>
              <a:defRPr sz="2400"/>
            </a:lvl3pPr>
            <a:lvl4pPr lvl="3" algn="l">
              <a:lnSpc>
                <a:spcPct val="85000"/>
              </a:lnSpc>
              <a:spcBef>
                <a:spcPts val="0"/>
              </a:spcBef>
              <a:spcAft>
                <a:spcPts val="0"/>
              </a:spcAft>
              <a:buSzPts val="2400"/>
              <a:buNone/>
              <a:defRPr sz="2400"/>
            </a:lvl4pPr>
            <a:lvl5pPr lvl="4" algn="l">
              <a:lnSpc>
                <a:spcPct val="85000"/>
              </a:lnSpc>
              <a:spcBef>
                <a:spcPts val="0"/>
              </a:spcBef>
              <a:spcAft>
                <a:spcPts val="0"/>
              </a:spcAft>
              <a:buSzPts val="2400"/>
              <a:buNone/>
              <a:defRPr sz="2400"/>
            </a:lvl5pPr>
            <a:lvl6pPr lvl="5" algn="l">
              <a:lnSpc>
                <a:spcPct val="85000"/>
              </a:lnSpc>
              <a:spcBef>
                <a:spcPts val="0"/>
              </a:spcBef>
              <a:spcAft>
                <a:spcPts val="0"/>
              </a:spcAft>
              <a:buSzPts val="2400"/>
              <a:buNone/>
              <a:defRPr sz="2400"/>
            </a:lvl6pPr>
            <a:lvl7pPr lvl="6" algn="l">
              <a:lnSpc>
                <a:spcPct val="85000"/>
              </a:lnSpc>
              <a:spcBef>
                <a:spcPts val="0"/>
              </a:spcBef>
              <a:spcAft>
                <a:spcPts val="0"/>
              </a:spcAft>
              <a:buSzPts val="2400"/>
              <a:buNone/>
              <a:defRPr sz="2400"/>
            </a:lvl7pPr>
            <a:lvl8pPr lvl="7" algn="l">
              <a:lnSpc>
                <a:spcPct val="85000"/>
              </a:lnSpc>
              <a:spcBef>
                <a:spcPts val="0"/>
              </a:spcBef>
              <a:spcAft>
                <a:spcPts val="0"/>
              </a:spcAft>
              <a:buSzPts val="2400"/>
              <a:buNone/>
              <a:defRPr sz="2400"/>
            </a:lvl8pPr>
            <a:lvl9pPr lvl="8" algn="l">
              <a:lnSpc>
                <a:spcPct val="85000"/>
              </a:lnSpc>
              <a:spcBef>
                <a:spcPts val="0"/>
              </a:spcBef>
              <a:spcAft>
                <a:spcPts val="0"/>
              </a:spcAft>
              <a:buSzPts val="2400"/>
              <a:buNone/>
              <a:defRPr sz="2400"/>
            </a:lvl9pPr>
          </a:lstStyle>
          <a:p>
            <a:endParaRPr/>
          </a:p>
        </p:txBody>
      </p:sp>
      <p:sp>
        <p:nvSpPr>
          <p:cNvPr id="423" name="Google Shape;423;g3f82c3f45dd_1_717"/>
          <p:cNvSpPr txBox="1">
            <a:spLocks noGrp="1"/>
          </p:cNvSpPr>
          <p:nvPr>
            <p:ph type="subTitle" idx="2"/>
          </p:nvPr>
        </p:nvSpPr>
        <p:spPr>
          <a:xfrm>
            <a:off x="465900" y="3885950"/>
            <a:ext cx="6163500" cy="1044300"/>
          </a:xfrm>
          <a:prstGeom prst="rect">
            <a:avLst/>
          </a:prstGeom>
          <a:noFill/>
          <a:ln>
            <a:noFill/>
          </a:ln>
        </p:spPr>
        <p:txBody>
          <a:bodyPr spcFirstLastPara="1" wrap="square" lIns="0" tIns="0" rIns="0" bIns="0" anchor="b" anchorCtr="0">
            <a:noAutofit/>
          </a:bodyPr>
          <a:lstStyle>
            <a:lvl1pPr lvl="0" algn="l">
              <a:lnSpc>
                <a:spcPct val="100000"/>
              </a:lnSpc>
              <a:spcBef>
                <a:spcPts val="0"/>
              </a:spcBef>
              <a:spcAft>
                <a:spcPts val="0"/>
              </a:spcAft>
              <a:buSzPts val="1900"/>
              <a:buNone/>
              <a:defRPr sz="1400" b="0">
                <a:solidFill>
                  <a:srgbClr val="000000"/>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900"/>
              <a:buNone/>
              <a:defRPr/>
            </a:lvl5pPr>
            <a:lvl6pPr lvl="5" algn="l">
              <a:lnSpc>
                <a:spcPct val="100000"/>
              </a:lnSpc>
              <a:spcBef>
                <a:spcPts val="0"/>
              </a:spcBef>
              <a:spcAft>
                <a:spcPts val="0"/>
              </a:spcAft>
              <a:buSzPts val="9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900"/>
              <a:buNone/>
              <a:defRPr/>
            </a:lvl8pPr>
            <a:lvl9pPr lvl="8" algn="l">
              <a:lnSpc>
                <a:spcPct val="100000"/>
              </a:lnSpc>
              <a:spcBef>
                <a:spcPts val="0"/>
              </a:spcBef>
              <a:spcAft>
                <a:spcPts val="0"/>
              </a:spcAft>
              <a:buSzPts val="900"/>
              <a:buNone/>
              <a:defRPr/>
            </a:lvl9pPr>
          </a:lstStyle>
          <a:p>
            <a:endParaRPr/>
          </a:p>
        </p:txBody>
      </p:sp>
      <p:sp>
        <p:nvSpPr>
          <p:cNvPr id="424" name="Google Shape;424;g3f82c3f45dd_1_717"/>
          <p:cNvSpPr txBox="1">
            <a:spLocks noGrp="1"/>
          </p:cNvSpPr>
          <p:nvPr>
            <p:ph type="sldNum" idx="12"/>
          </p:nvPr>
        </p:nvSpPr>
        <p:spPr>
          <a:xfrm>
            <a:off x="8686800" y="4686300"/>
            <a:ext cx="457200" cy="457200"/>
          </a:xfrm>
          <a:prstGeom prst="rect">
            <a:avLst/>
          </a:prstGeom>
          <a:noFill/>
          <a:ln>
            <a:noFill/>
          </a:ln>
        </p:spPr>
        <p:txBody>
          <a:bodyPr spcFirstLastPara="1" wrap="square" lIns="0" tIns="0" rIns="0" bIns="0" anchor="t" anchorCtr="0">
            <a:noAutofit/>
          </a:bodyPr>
          <a:lstStyle>
            <a:lvl1pPr marL="0" marR="0" lvl="0"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1pPr>
            <a:lvl2pPr marL="0" marR="0" lvl="1"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2pPr>
            <a:lvl3pPr marL="0" marR="0" lvl="2"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3pPr>
            <a:lvl4pPr marL="0" marR="0" lvl="3"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4pPr>
            <a:lvl5pPr marL="0" marR="0" lvl="4"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5pPr>
            <a:lvl6pPr marL="0" marR="0" lvl="5"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6pPr>
            <a:lvl7pPr marL="0" marR="0" lvl="6"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7pPr>
            <a:lvl8pPr marL="0" marR="0" lvl="7"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8pPr>
            <a:lvl9pPr marL="0" marR="0" lvl="8"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9pPr>
          </a:lstStyle>
          <a:p>
            <a:pPr marL="0" lvl="0" indent="0" algn="l" rtl="0">
              <a:spcBef>
                <a:spcPts val="0"/>
              </a:spcBef>
              <a:spcAft>
                <a:spcPts val="0"/>
              </a:spcAft>
              <a:buNone/>
            </a:pPr>
            <a:fld id="{00000000-1234-1234-1234-123412341234}" type="slidenum">
              <a:rPr lang="en"/>
              <a:t>‹#›</a:t>
            </a:fld>
            <a:endParaRPr/>
          </a:p>
        </p:txBody>
      </p:sp>
    </p:spTree>
  </p:cSld>
  <p:clrMapOvr>
    <a:masterClrMapping/>
  </p:clrMapOvr>
  <p:extLst>
    <p:ext uri="{DCECCB84-F9BA-43D5-87BE-67443E8EF086}">
      <p15:sldGuideLst xmlns:p15="http://schemas.microsoft.com/office/powerpoint/2012/main">
        <p15:guide id="1" orient="horz" pos="1620">
          <p15:clr>
            <a:srgbClr val="FA7B17"/>
          </p15:clr>
        </p15:guide>
        <p15:guide id="2" orient="horz" pos="2448">
          <p15:clr>
            <a:srgbClr val="FA7B17"/>
          </p15:clr>
        </p15:guide>
        <p15:guide id="3" orient="horz" pos="2016">
          <p15:clr>
            <a:srgbClr val="FA7B17"/>
          </p15:clr>
        </p15:guide>
        <p15:guide id="4" orient="horz" pos="864">
          <p15:clr>
            <a:srgbClr val="FA7B17"/>
          </p15:clr>
        </p15:guide>
        <p15:guide id="5" pos="2880">
          <p15:clr>
            <a:srgbClr val="FA7B17"/>
          </p15:clr>
        </p15:guide>
        <p15:guide id="6" pos="1584">
          <p15:clr>
            <a:srgbClr val="FA7B17"/>
          </p15:clr>
        </p15:guide>
        <p15:guide id="7" pos="936">
          <p15:clr>
            <a:srgbClr val="FA7B17"/>
          </p15:clr>
        </p15:guide>
        <p15:guide id="8" pos="2235">
          <p15:clr>
            <a:srgbClr val="FA7B17"/>
          </p15:clr>
        </p15:guide>
        <p15:guide id="9" pos="4176">
          <p15:clr>
            <a:srgbClr val="FA7B17"/>
          </p15:clr>
        </p15:guide>
        <p15:guide id="10" pos="3525">
          <p15:clr>
            <a:srgbClr val="FA7B17"/>
          </p15:clr>
        </p15:guide>
        <p15:guide id="11" pos="4827">
          <p15:clr>
            <a:srgbClr val="FA7B17"/>
          </p15:clr>
        </p15:guide>
      </p15:sldGuideLst>
    </p:ext>
  </p:extLst>
</p:sldLayout>
</file>

<file path=ppt/slideLayouts/slideLayout75.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bg>
      <p:bgPr>
        <a:solidFill>
          <a:srgbClr val="00ACFF"/>
        </a:solidFill>
        <a:effectLst/>
      </p:bgPr>
    </p:bg>
    <p:spTree>
      <p:nvGrpSpPr>
        <p:cNvPr id="1" name="Shape 425"/>
        <p:cNvGrpSpPr/>
        <p:nvPr/>
      </p:nvGrpSpPr>
      <p:grpSpPr>
        <a:xfrm>
          <a:off x="0" y="0"/>
          <a:ext cx="0" cy="0"/>
          <a:chOff x="0" y="0"/>
          <a:chExt cx="0" cy="0"/>
        </a:xfrm>
      </p:grpSpPr>
      <p:sp>
        <p:nvSpPr>
          <p:cNvPr id="426" name="Google Shape;426;g3f82c3f45dd_1_723"/>
          <p:cNvSpPr txBox="1">
            <a:spLocks noGrp="1"/>
          </p:cNvSpPr>
          <p:nvPr>
            <p:ph type="title"/>
          </p:nvPr>
        </p:nvSpPr>
        <p:spPr>
          <a:xfrm>
            <a:off x="311700" y="292000"/>
            <a:ext cx="6317700" cy="4394100"/>
          </a:xfrm>
          <a:prstGeom prst="rect">
            <a:avLst/>
          </a:prstGeom>
          <a:noFill/>
          <a:ln>
            <a:noFill/>
          </a:ln>
        </p:spPr>
        <p:txBody>
          <a:bodyPr spcFirstLastPara="1" wrap="square" lIns="91425" tIns="91425" rIns="91425" bIns="91425" anchor="t" anchorCtr="0">
            <a:noAutofit/>
          </a:bodyPr>
          <a:lstStyle>
            <a:lvl1pPr lvl="0" algn="l">
              <a:lnSpc>
                <a:spcPct val="75000"/>
              </a:lnSpc>
              <a:spcBef>
                <a:spcPts val="0"/>
              </a:spcBef>
              <a:spcAft>
                <a:spcPts val="0"/>
              </a:spcAft>
              <a:buSzPts val="9000"/>
              <a:buNone/>
              <a:defRPr sz="9000"/>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a:endParaRPr/>
          </a:p>
        </p:txBody>
      </p:sp>
      <p:sp>
        <p:nvSpPr>
          <p:cNvPr id="427" name="Google Shape;427;g3f82c3f45dd_1_723"/>
          <p:cNvSpPr txBox="1">
            <a:spLocks noGrp="1"/>
          </p:cNvSpPr>
          <p:nvPr>
            <p:ph type="sldNum" idx="12"/>
          </p:nvPr>
        </p:nvSpPr>
        <p:spPr>
          <a:xfrm>
            <a:off x="8686800" y="4686300"/>
            <a:ext cx="457200" cy="457200"/>
          </a:xfrm>
          <a:prstGeom prst="rect">
            <a:avLst/>
          </a:prstGeom>
          <a:noFill/>
          <a:ln>
            <a:noFill/>
          </a:ln>
        </p:spPr>
        <p:txBody>
          <a:bodyPr spcFirstLastPara="1" wrap="square" lIns="0" tIns="0" rIns="0" bIns="0" anchor="t" anchorCtr="0">
            <a:noAutofit/>
          </a:bodyPr>
          <a:lstStyle>
            <a:lvl1pPr marL="0" marR="0" lvl="0"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1pPr>
            <a:lvl2pPr marL="0" marR="0" lvl="1"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2pPr>
            <a:lvl3pPr marL="0" marR="0" lvl="2"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3pPr>
            <a:lvl4pPr marL="0" marR="0" lvl="3"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4pPr>
            <a:lvl5pPr marL="0" marR="0" lvl="4"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5pPr>
            <a:lvl6pPr marL="0" marR="0" lvl="5"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6pPr>
            <a:lvl7pPr marL="0" marR="0" lvl="6"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7pPr>
            <a:lvl8pPr marL="0" marR="0" lvl="7"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8pPr>
            <a:lvl9pPr marL="0" marR="0" lvl="8"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9pPr>
          </a:lstStyle>
          <a:p>
            <a:pPr marL="0" lvl="0" indent="0" algn="l" rtl="0">
              <a:spcBef>
                <a:spcPts val="0"/>
              </a:spcBef>
              <a:spcAft>
                <a:spcPts val="0"/>
              </a:spcAft>
              <a:buNone/>
            </a:pPr>
            <a:fld id="{00000000-1234-1234-1234-123412341234}" type="slidenum">
              <a:rPr lang="en"/>
              <a:t>‹#›</a:t>
            </a:fld>
            <a:endParaRPr/>
          </a:p>
        </p:txBody>
      </p:sp>
    </p:spTree>
  </p:cSld>
  <p:clrMapOvr>
    <a:masterClrMapping/>
  </p:clrMapOvr>
  <p:extLst>
    <p:ext uri="{DCECCB84-F9BA-43D5-87BE-67443E8EF086}">
      <p15:sldGuideLst xmlns:p15="http://schemas.microsoft.com/office/powerpoint/2012/main">
        <p15:guide id="1" orient="horz" pos="1620">
          <p15:clr>
            <a:srgbClr val="FA7B17"/>
          </p15:clr>
        </p15:guide>
        <p15:guide id="2" pos="4176">
          <p15:clr>
            <a:srgbClr val="FA7B17"/>
          </p15:clr>
        </p15:guide>
      </p15:sldGuideLst>
    </p:ext>
  </p:extLst>
</p:sldLayout>
</file>

<file path=ppt/slideLayouts/slideLayout76.xml><?xml version="1.0" encoding="utf-8"?>
<p:sldLayout xmlns:a="http://schemas.openxmlformats.org/drawingml/2006/main" xmlns:r="http://schemas.openxmlformats.org/officeDocument/2006/relationships" xmlns:p="http://schemas.openxmlformats.org/presentationml/2006/main" matchingName="Title and body ">
  <p:cSld name="TITLE_AND_BODY_1">
    <p:spTree>
      <p:nvGrpSpPr>
        <p:cNvPr id="1" name="Shape 428"/>
        <p:cNvGrpSpPr/>
        <p:nvPr/>
      </p:nvGrpSpPr>
      <p:grpSpPr>
        <a:xfrm>
          <a:off x="0" y="0"/>
          <a:ext cx="0" cy="0"/>
          <a:chOff x="0" y="0"/>
          <a:chExt cx="0" cy="0"/>
        </a:xfrm>
      </p:grpSpPr>
      <p:sp>
        <p:nvSpPr>
          <p:cNvPr id="429" name="Google Shape;429;g3f82c3f45dd_1_726"/>
          <p:cNvSpPr txBox="1">
            <a:spLocks noGrp="1"/>
          </p:cNvSpPr>
          <p:nvPr>
            <p:ph type="title"/>
          </p:nvPr>
        </p:nvSpPr>
        <p:spPr>
          <a:xfrm>
            <a:off x="311700" y="194550"/>
            <a:ext cx="8520600" cy="8235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SzPts val="44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a:endParaRPr/>
          </a:p>
        </p:txBody>
      </p:sp>
      <p:sp>
        <p:nvSpPr>
          <p:cNvPr id="430" name="Google Shape;430;g3f82c3f45dd_1_726"/>
          <p:cNvSpPr txBox="1">
            <a:spLocks noGrp="1"/>
          </p:cNvSpPr>
          <p:nvPr>
            <p:ph type="sldNum" idx="12"/>
          </p:nvPr>
        </p:nvSpPr>
        <p:spPr>
          <a:xfrm>
            <a:off x="8686800" y="4686300"/>
            <a:ext cx="457200" cy="457200"/>
          </a:xfrm>
          <a:prstGeom prst="rect">
            <a:avLst/>
          </a:prstGeom>
          <a:noFill/>
          <a:ln>
            <a:noFill/>
          </a:ln>
        </p:spPr>
        <p:txBody>
          <a:bodyPr spcFirstLastPara="1" wrap="square" lIns="0" tIns="0" rIns="0" bIns="0" anchor="t" anchorCtr="0">
            <a:noAutofit/>
          </a:bodyPr>
          <a:lstStyle>
            <a:lvl1pPr marL="0" marR="0" lvl="0"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1pPr>
            <a:lvl2pPr marL="0" marR="0" lvl="1"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2pPr>
            <a:lvl3pPr marL="0" marR="0" lvl="2"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3pPr>
            <a:lvl4pPr marL="0" marR="0" lvl="3"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4pPr>
            <a:lvl5pPr marL="0" marR="0" lvl="4"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5pPr>
            <a:lvl6pPr marL="0" marR="0" lvl="5"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6pPr>
            <a:lvl7pPr marL="0" marR="0" lvl="6"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7pPr>
            <a:lvl8pPr marL="0" marR="0" lvl="7"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8pPr>
            <a:lvl9pPr marL="0" marR="0" lvl="8"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9pPr>
          </a:lstStyle>
          <a:p>
            <a:pPr marL="0" lvl="0" indent="0" algn="l" rtl="0">
              <a:spcBef>
                <a:spcPts val="0"/>
              </a:spcBef>
              <a:spcAft>
                <a:spcPts val="0"/>
              </a:spcAft>
              <a:buNone/>
            </a:pPr>
            <a:fld id="{00000000-1234-1234-1234-123412341234}" type="slidenum">
              <a:rPr lang="en"/>
              <a:t>‹#›</a:t>
            </a:fld>
            <a:endParaRPr/>
          </a:p>
        </p:txBody>
      </p:sp>
      <p:sp>
        <p:nvSpPr>
          <p:cNvPr id="431" name="Google Shape;431;g3f82c3f45dd_1_726"/>
          <p:cNvSpPr txBox="1">
            <a:spLocks noGrp="1"/>
          </p:cNvSpPr>
          <p:nvPr>
            <p:ph type="body" idx="1"/>
          </p:nvPr>
        </p:nvSpPr>
        <p:spPr>
          <a:xfrm>
            <a:off x="311700" y="1088000"/>
            <a:ext cx="6259800" cy="3249300"/>
          </a:xfrm>
          <a:prstGeom prst="rect">
            <a:avLst/>
          </a:prstGeom>
          <a:noFill/>
          <a:ln>
            <a:noFill/>
          </a:ln>
        </p:spPr>
        <p:txBody>
          <a:bodyPr spcFirstLastPara="1" wrap="square" lIns="91425" tIns="91425" rIns="91425" bIns="91425" anchor="t" anchorCtr="0">
            <a:noAutofit/>
          </a:bodyPr>
          <a:lstStyle>
            <a:lvl1pPr marL="457200" lvl="0" indent="-349250" algn="l">
              <a:lnSpc>
                <a:spcPct val="115000"/>
              </a:lnSpc>
              <a:spcBef>
                <a:spcPts val="0"/>
              </a:spcBef>
              <a:spcAft>
                <a:spcPts val="0"/>
              </a:spcAft>
              <a:buSzPts val="1900"/>
              <a:buChar char="●"/>
              <a:defRPr/>
            </a:lvl1pPr>
            <a:lvl2pPr marL="914400" lvl="1" indent="-317500" algn="l">
              <a:lnSpc>
                <a:spcPct val="115000"/>
              </a:lnSpc>
              <a:spcBef>
                <a:spcPts val="1600"/>
              </a:spcBef>
              <a:spcAft>
                <a:spcPts val="0"/>
              </a:spcAft>
              <a:buClr>
                <a:srgbClr val="000000"/>
              </a:buClr>
              <a:buSzPts val="1400"/>
              <a:buChar char="○"/>
              <a:defRPr>
                <a:solidFill>
                  <a:srgbClr val="000000"/>
                </a:solidFill>
              </a:defRPr>
            </a:lvl2pPr>
            <a:lvl3pPr marL="1371600" lvl="2" indent="-317500" algn="l">
              <a:lnSpc>
                <a:spcPct val="115000"/>
              </a:lnSpc>
              <a:spcBef>
                <a:spcPts val="1600"/>
              </a:spcBef>
              <a:spcAft>
                <a:spcPts val="0"/>
              </a:spcAft>
              <a:buClr>
                <a:srgbClr val="000000"/>
              </a:buClr>
              <a:buSzPts val="1400"/>
              <a:buChar char="■"/>
              <a:defRPr>
                <a:solidFill>
                  <a:srgbClr val="000000"/>
                </a:solidFill>
              </a:defRPr>
            </a:lvl3pPr>
            <a:lvl4pPr marL="1828800" lvl="3" indent="-317500" algn="l">
              <a:lnSpc>
                <a:spcPct val="115000"/>
              </a:lnSpc>
              <a:spcBef>
                <a:spcPts val="1600"/>
              </a:spcBef>
              <a:spcAft>
                <a:spcPts val="0"/>
              </a:spcAft>
              <a:buSzPts val="1400"/>
              <a:buChar char="●"/>
              <a:defRPr/>
            </a:lvl4pPr>
            <a:lvl5pPr marL="2286000" lvl="4" indent="-285750" algn="l">
              <a:lnSpc>
                <a:spcPct val="115000"/>
              </a:lnSpc>
              <a:spcBef>
                <a:spcPts val="1600"/>
              </a:spcBef>
              <a:spcAft>
                <a:spcPts val="0"/>
              </a:spcAft>
              <a:buClr>
                <a:srgbClr val="000000"/>
              </a:buClr>
              <a:buSzPts val="900"/>
              <a:buChar char="○"/>
              <a:defRPr>
                <a:solidFill>
                  <a:srgbClr val="000000"/>
                </a:solidFill>
              </a:defRPr>
            </a:lvl5pPr>
            <a:lvl6pPr marL="2743200" lvl="5" indent="-285750" algn="l">
              <a:lnSpc>
                <a:spcPct val="115000"/>
              </a:lnSpc>
              <a:spcBef>
                <a:spcPts val="1600"/>
              </a:spcBef>
              <a:spcAft>
                <a:spcPts val="0"/>
              </a:spcAft>
              <a:buClr>
                <a:srgbClr val="000000"/>
              </a:buClr>
              <a:buSzPts val="900"/>
              <a:buChar char="■"/>
              <a:defRPr>
                <a:solidFill>
                  <a:srgbClr val="000000"/>
                </a:solidFill>
              </a:defRPr>
            </a:lvl6pPr>
            <a:lvl7pPr marL="3200400" lvl="6" indent="-317500" algn="l">
              <a:lnSpc>
                <a:spcPct val="115000"/>
              </a:lnSpc>
              <a:spcBef>
                <a:spcPts val="1600"/>
              </a:spcBef>
              <a:spcAft>
                <a:spcPts val="0"/>
              </a:spcAft>
              <a:buSzPts val="1400"/>
              <a:buChar char="●"/>
              <a:defRPr/>
            </a:lvl7pPr>
            <a:lvl8pPr marL="3657600" lvl="7" indent="-285750" algn="l">
              <a:lnSpc>
                <a:spcPct val="115000"/>
              </a:lnSpc>
              <a:spcBef>
                <a:spcPts val="1600"/>
              </a:spcBef>
              <a:spcAft>
                <a:spcPts val="0"/>
              </a:spcAft>
              <a:buSzPts val="900"/>
              <a:buChar char="○"/>
              <a:defRPr/>
            </a:lvl8pPr>
            <a:lvl9pPr marL="4114800" lvl="8" indent="-285750" algn="l">
              <a:lnSpc>
                <a:spcPct val="115000"/>
              </a:lnSpc>
              <a:spcBef>
                <a:spcPts val="1600"/>
              </a:spcBef>
              <a:spcAft>
                <a:spcPts val="1600"/>
              </a:spcAft>
              <a:buSzPts val="900"/>
              <a:buChar char="■"/>
              <a:defRPr/>
            </a:lvl9pPr>
          </a:lstStyle>
          <a:p>
            <a:endParaRPr/>
          </a:p>
        </p:txBody>
      </p:sp>
    </p:spTree>
  </p:cSld>
  <p:clrMapOvr>
    <a:masterClrMapping/>
  </p:clrMapOvr>
  <p:extLst>
    <p:ext uri="{DCECCB84-F9BA-43D5-87BE-67443E8EF086}">
      <p15:sldGuideLst xmlns:p15="http://schemas.microsoft.com/office/powerpoint/2012/main">
        <p15:guide id="1" orient="horz" pos="726">
          <p15:clr>
            <a:srgbClr val="FA7B17"/>
          </p15:clr>
        </p15:guide>
        <p15:guide id="2" pos="4176">
          <p15:clr>
            <a:srgbClr val="FA7B17"/>
          </p15:clr>
        </p15:guide>
      </p15:sldGuideLst>
    </p:ext>
  </p:extLst>
</p:sldLayout>
</file>

<file path=ppt/slideLayouts/slideLayout77.xml><?xml version="1.0" encoding="utf-8"?>
<p:sldLayout xmlns:a="http://schemas.openxmlformats.org/drawingml/2006/main" xmlns:r="http://schemas.openxmlformats.org/officeDocument/2006/relationships" xmlns:p="http://schemas.openxmlformats.org/presentationml/2006/main" matchingName="Subchapter" type="titleOnly">
  <p:cSld name="TITLE_ONLY">
    <p:bg>
      <p:bgPr>
        <a:solidFill>
          <a:schemeClr val="accent1"/>
        </a:solidFill>
        <a:effectLst/>
      </p:bgPr>
    </p:bg>
    <p:spTree>
      <p:nvGrpSpPr>
        <p:cNvPr id="1" name="Shape 432"/>
        <p:cNvGrpSpPr/>
        <p:nvPr/>
      </p:nvGrpSpPr>
      <p:grpSpPr>
        <a:xfrm>
          <a:off x="0" y="0"/>
          <a:ext cx="0" cy="0"/>
          <a:chOff x="0" y="0"/>
          <a:chExt cx="0" cy="0"/>
        </a:xfrm>
      </p:grpSpPr>
      <p:sp>
        <p:nvSpPr>
          <p:cNvPr id="433" name="Google Shape;433;g3f82c3f45dd_1_730"/>
          <p:cNvSpPr txBox="1">
            <a:spLocks noGrp="1"/>
          </p:cNvSpPr>
          <p:nvPr>
            <p:ph type="title"/>
          </p:nvPr>
        </p:nvSpPr>
        <p:spPr>
          <a:xfrm>
            <a:off x="311700" y="268650"/>
            <a:ext cx="6317700" cy="749400"/>
          </a:xfrm>
          <a:prstGeom prst="rect">
            <a:avLst/>
          </a:prstGeom>
          <a:noFill/>
          <a:ln>
            <a:noFill/>
          </a:ln>
        </p:spPr>
        <p:txBody>
          <a:bodyPr spcFirstLastPara="1" wrap="square" lIns="91425" tIns="91425" rIns="91425" bIns="91425" anchor="t" anchorCtr="0">
            <a:noAutofit/>
          </a:bodyPr>
          <a:lstStyle>
            <a:lvl1pPr lvl="0" algn="l">
              <a:lnSpc>
                <a:spcPct val="85000"/>
              </a:lnSpc>
              <a:spcBef>
                <a:spcPts val="0"/>
              </a:spcBef>
              <a:spcAft>
                <a:spcPts val="0"/>
              </a:spcAft>
              <a:buSzPts val="4400"/>
              <a:buNone/>
              <a:defRPr/>
            </a:lvl1pPr>
            <a:lvl2pPr lvl="1" algn="l">
              <a:lnSpc>
                <a:spcPct val="75000"/>
              </a:lnSpc>
              <a:spcBef>
                <a:spcPts val="0"/>
              </a:spcBef>
              <a:spcAft>
                <a:spcPts val="0"/>
              </a:spcAft>
              <a:buSzPts val="2800"/>
              <a:buNone/>
              <a:defRPr/>
            </a:lvl2pPr>
            <a:lvl3pPr lvl="2" algn="l">
              <a:lnSpc>
                <a:spcPct val="75000"/>
              </a:lnSpc>
              <a:spcBef>
                <a:spcPts val="0"/>
              </a:spcBef>
              <a:spcAft>
                <a:spcPts val="0"/>
              </a:spcAft>
              <a:buSzPts val="2800"/>
              <a:buNone/>
              <a:defRPr/>
            </a:lvl3pPr>
            <a:lvl4pPr lvl="3" algn="l">
              <a:lnSpc>
                <a:spcPct val="75000"/>
              </a:lnSpc>
              <a:spcBef>
                <a:spcPts val="0"/>
              </a:spcBef>
              <a:spcAft>
                <a:spcPts val="0"/>
              </a:spcAft>
              <a:buSzPts val="2800"/>
              <a:buNone/>
              <a:defRPr/>
            </a:lvl4pPr>
            <a:lvl5pPr lvl="4" algn="l">
              <a:lnSpc>
                <a:spcPct val="75000"/>
              </a:lnSpc>
              <a:spcBef>
                <a:spcPts val="0"/>
              </a:spcBef>
              <a:spcAft>
                <a:spcPts val="0"/>
              </a:spcAft>
              <a:buSzPts val="2800"/>
              <a:buNone/>
              <a:defRPr/>
            </a:lvl5pPr>
            <a:lvl6pPr lvl="5" algn="l">
              <a:lnSpc>
                <a:spcPct val="75000"/>
              </a:lnSpc>
              <a:spcBef>
                <a:spcPts val="0"/>
              </a:spcBef>
              <a:spcAft>
                <a:spcPts val="0"/>
              </a:spcAft>
              <a:buSzPts val="2800"/>
              <a:buNone/>
              <a:defRPr/>
            </a:lvl6pPr>
            <a:lvl7pPr lvl="6" algn="l">
              <a:lnSpc>
                <a:spcPct val="75000"/>
              </a:lnSpc>
              <a:spcBef>
                <a:spcPts val="0"/>
              </a:spcBef>
              <a:spcAft>
                <a:spcPts val="0"/>
              </a:spcAft>
              <a:buSzPts val="2800"/>
              <a:buNone/>
              <a:defRPr/>
            </a:lvl7pPr>
            <a:lvl8pPr lvl="7" algn="l">
              <a:lnSpc>
                <a:spcPct val="75000"/>
              </a:lnSpc>
              <a:spcBef>
                <a:spcPts val="0"/>
              </a:spcBef>
              <a:spcAft>
                <a:spcPts val="0"/>
              </a:spcAft>
              <a:buSzPts val="2800"/>
              <a:buNone/>
              <a:defRPr/>
            </a:lvl8pPr>
            <a:lvl9pPr lvl="8" algn="l">
              <a:lnSpc>
                <a:spcPct val="75000"/>
              </a:lnSpc>
              <a:spcBef>
                <a:spcPts val="0"/>
              </a:spcBef>
              <a:spcAft>
                <a:spcPts val="0"/>
              </a:spcAft>
              <a:buSzPts val="2800"/>
              <a:buNone/>
              <a:defRPr/>
            </a:lvl9pPr>
          </a:lstStyle>
          <a:p>
            <a:endParaRPr/>
          </a:p>
        </p:txBody>
      </p:sp>
      <p:sp>
        <p:nvSpPr>
          <p:cNvPr id="434" name="Google Shape;434;g3f82c3f45dd_1_730"/>
          <p:cNvSpPr txBox="1">
            <a:spLocks noGrp="1"/>
          </p:cNvSpPr>
          <p:nvPr>
            <p:ph type="sldNum" idx="12"/>
          </p:nvPr>
        </p:nvSpPr>
        <p:spPr>
          <a:xfrm>
            <a:off x="8686800" y="4686300"/>
            <a:ext cx="457200" cy="457200"/>
          </a:xfrm>
          <a:prstGeom prst="rect">
            <a:avLst/>
          </a:prstGeom>
          <a:noFill/>
          <a:ln>
            <a:noFill/>
          </a:ln>
        </p:spPr>
        <p:txBody>
          <a:bodyPr spcFirstLastPara="1" wrap="square" lIns="0" tIns="0" rIns="0" bIns="0" anchor="t" anchorCtr="0">
            <a:noAutofit/>
          </a:bodyPr>
          <a:lstStyle>
            <a:lvl1pPr marL="0" marR="0" lvl="0"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1pPr>
            <a:lvl2pPr marL="0" marR="0" lvl="1"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2pPr>
            <a:lvl3pPr marL="0" marR="0" lvl="2"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3pPr>
            <a:lvl4pPr marL="0" marR="0" lvl="3"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4pPr>
            <a:lvl5pPr marL="0" marR="0" lvl="4"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5pPr>
            <a:lvl6pPr marL="0" marR="0" lvl="5"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6pPr>
            <a:lvl7pPr marL="0" marR="0" lvl="6"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7pPr>
            <a:lvl8pPr marL="0" marR="0" lvl="7"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8pPr>
            <a:lvl9pPr marL="0" marR="0" lvl="8"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9pPr>
          </a:lstStyle>
          <a:p>
            <a:pPr marL="0" lvl="0" indent="0" algn="l" rtl="0">
              <a:spcBef>
                <a:spcPts val="0"/>
              </a:spcBef>
              <a:spcAft>
                <a:spcPts val="0"/>
              </a:spcAft>
              <a:buNone/>
            </a:pPr>
            <a:fld id="{00000000-1234-1234-1234-123412341234}" type="slidenum">
              <a:rPr lang="en"/>
              <a:t>‹#›</a:t>
            </a:fld>
            <a:endParaRPr/>
          </a:p>
        </p:txBody>
      </p:sp>
    </p:spTree>
  </p:cSld>
  <p:clrMapOvr>
    <a:masterClrMapping/>
  </p:clrMapOvr>
  <p:extLst>
    <p:ext uri="{DCECCB84-F9BA-43D5-87BE-67443E8EF086}">
      <p15:sldGuideLst xmlns:p15="http://schemas.microsoft.com/office/powerpoint/2012/main">
        <p15:guide id="1" pos="4176">
          <p15:clr>
            <a:srgbClr val="FA7B17"/>
          </p15:clr>
        </p15:guide>
      </p15:sldGuideLst>
    </p:ext>
  </p:extLst>
</p:sldLayout>
</file>

<file path=ppt/slideLayouts/slideLayout78.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435"/>
        <p:cNvGrpSpPr/>
        <p:nvPr/>
      </p:nvGrpSpPr>
      <p:grpSpPr>
        <a:xfrm>
          <a:off x="0" y="0"/>
          <a:ext cx="0" cy="0"/>
          <a:chOff x="0" y="0"/>
          <a:chExt cx="0" cy="0"/>
        </a:xfrm>
      </p:grpSpPr>
      <p:sp>
        <p:nvSpPr>
          <p:cNvPr id="436" name="Google Shape;436;g3f82c3f45dd_1_733"/>
          <p:cNvSpPr txBox="1">
            <a:spLocks noGrp="1"/>
          </p:cNvSpPr>
          <p:nvPr>
            <p:ph type="sldNum" idx="12"/>
          </p:nvPr>
        </p:nvSpPr>
        <p:spPr>
          <a:xfrm>
            <a:off x="8686800" y="4686300"/>
            <a:ext cx="457200" cy="457200"/>
          </a:xfrm>
          <a:prstGeom prst="rect">
            <a:avLst/>
          </a:prstGeom>
          <a:noFill/>
          <a:ln>
            <a:noFill/>
          </a:ln>
        </p:spPr>
        <p:txBody>
          <a:bodyPr spcFirstLastPara="1" wrap="square" lIns="0" tIns="0" rIns="0" bIns="0" anchor="t" anchorCtr="0">
            <a:noAutofit/>
          </a:bodyPr>
          <a:lstStyle>
            <a:lvl1pPr marL="0" marR="0" lvl="0"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1pPr>
            <a:lvl2pPr marL="0" marR="0" lvl="1"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2pPr>
            <a:lvl3pPr marL="0" marR="0" lvl="2"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3pPr>
            <a:lvl4pPr marL="0" marR="0" lvl="3"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4pPr>
            <a:lvl5pPr marL="0" marR="0" lvl="4"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5pPr>
            <a:lvl6pPr marL="0" marR="0" lvl="5"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6pPr>
            <a:lvl7pPr marL="0" marR="0" lvl="6"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7pPr>
            <a:lvl8pPr marL="0" marR="0" lvl="7"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8pPr>
            <a:lvl9pPr marL="0" marR="0" lvl="8"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9pPr>
          </a:lstStyle>
          <a:p>
            <a:pPr marL="0" lvl="0" indent="0" algn="l" rtl="0">
              <a:spcBef>
                <a:spcPts val="0"/>
              </a:spcBef>
              <a:spcAft>
                <a:spcPts val="0"/>
              </a:spcAft>
              <a:buNone/>
            </a:pPr>
            <a:fld id="{00000000-1234-1234-1234-123412341234}" type="slidenum">
              <a:rPr lang="en"/>
              <a:t>‹#›</a:t>
            </a:fld>
            <a:endParaRPr/>
          </a:p>
        </p:txBody>
      </p:sp>
      <p:sp>
        <p:nvSpPr>
          <p:cNvPr id="437" name="Google Shape;437;g3f82c3f45dd_1_733"/>
          <p:cNvSpPr txBox="1">
            <a:spLocks noGrp="1"/>
          </p:cNvSpPr>
          <p:nvPr>
            <p:ph type="body" idx="1"/>
          </p:nvPr>
        </p:nvSpPr>
        <p:spPr>
          <a:xfrm>
            <a:off x="326300" y="929425"/>
            <a:ext cx="2874000" cy="3528600"/>
          </a:xfrm>
          <a:prstGeom prst="rect">
            <a:avLst/>
          </a:prstGeom>
          <a:noFill/>
          <a:ln>
            <a:noFill/>
          </a:ln>
        </p:spPr>
        <p:txBody>
          <a:bodyPr spcFirstLastPara="1" wrap="square" lIns="91425" tIns="91425" rIns="91425" bIns="91425" anchor="t" anchorCtr="0">
            <a:noAutofit/>
          </a:bodyPr>
          <a:lstStyle>
            <a:lvl1pPr marL="457200" lvl="0" indent="-317500" algn="l">
              <a:lnSpc>
                <a:spcPct val="100000"/>
              </a:lnSpc>
              <a:spcBef>
                <a:spcPts val="0"/>
              </a:spcBef>
              <a:spcAft>
                <a:spcPts val="0"/>
              </a:spcAft>
              <a:buSzPts val="1400"/>
              <a:buChar char="●"/>
              <a:defRPr sz="1400"/>
            </a:lvl1pPr>
            <a:lvl2pPr marL="914400" lvl="1" indent="-304800" algn="l">
              <a:lnSpc>
                <a:spcPct val="115000"/>
              </a:lnSpc>
              <a:spcBef>
                <a:spcPts val="1600"/>
              </a:spcBef>
              <a:spcAft>
                <a:spcPts val="0"/>
              </a:spcAft>
              <a:buClr>
                <a:srgbClr val="000000"/>
              </a:buClr>
              <a:buSzPts val="1200"/>
              <a:buChar char="○"/>
              <a:defRPr sz="1200">
                <a:solidFill>
                  <a:srgbClr val="000000"/>
                </a:solidFill>
              </a:defRPr>
            </a:lvl2pPr>
            <a:lvl3pPr marL="1371600" lvl="2" indent="-292100" algn="l">
              <a:lnSpc>
                <a:spcPct val="115000"/>
              </a:lnSpc>
              <a:spcBef>
                <a:spcPts val="1600"/>
              </a:spcBef>
              <a:spcAft>
                <a:spcPts val="0"/>
              </a:spcAft>
              <a:buClr>
                <a:srgbClr val="000000"/>
              </a:buClr>
              <a:buSzPts val="1000"/>
              <a:buChar char="■"/>
              <a:defRPr sz="1000">
                <a:solidFill>
                  <a:srgbClr val="000000"/>
                </a:solidFill>
              </a:defRPr>
            </a:lvl3pPr>
            <a:lvl4pPr marL="1828800" lvl="3" indent="-317500" algn="l">
              <a:lnSpc>
                <a:spcPct val="115000"/>
              </a:lnSpc>
              <a:spcBef>
                <a:spcPts val="1600"/>
              </a:spcBef>
              <a:spcAft>
                <a:spcPts val="0"/>
              </a:spcAft>
              <a:buSzPts val="1400"/>
              <a:buChar char="●"/>
              <a:defRPr/>
            </a:lvl4pPr>
            <a:lvl5pPr marL="2286000" lvl="4" indent="-285750" algn="l">
              <a:lnSpc>
                <a:spcPct val="115000"/>
              </a:lnSpc>
              <a:spcBef>
                <a:spcPts val="1600"/>
              </a:spcBef>
              <a:spcAft>
                <a:spcPts val="0"/>
              </a:spcAft>
              <a:buClr>
                <a:srgbClr val="000000"/>
              </a:buClr>
              <a:buSzPts val="900"/>
              <a:buChar char="○"/>
              <a:defRPr>
                <a:solidFill>
                  <a:srgbClr val="000000"/>
                </a:solidFill>
              </a:defRPr>
            </a:lvl5pPr>
            <a:lvl6pPr marL="2743200" lvl="5" indent="-285750" algn="l">
              <a:lnSpc>
                <a:spcPct val="115000"/>
              </a:lnSpc>
              <a:spcBef>
                <a:spcPts val="1600"/>
              </a:spcBef>
              <a:spcAft>
                <a:spcPts val="0"/>
              </a:spcAft>
              <a:buClr>
                <a:srgbClr val="000000"/>
              </a:buClr>
              <a:buSzPts val="900"/>
              <a:buChar char="■"/>
              <a:defRPr>
                <a:solidFill>
                  <a:srgbClr val="000000"/>
                </a:solidFill>
              </a:defRPr>
            </a:lvl6pPr>
            <a:lvl7pPr marL="3200400" lvl="6" indent="-317500" algn="l">
              <a:lnSpc>
                <a:spcPct val="115000"/>
              </a:lnSpc>
              <a:spcBef>
                <a:spcPts val="1600"/>
              </a:spcBef>
              <a:spcAft>
                <a:spcPts val="0"/>
              </a:spcAft>
              <a:buSzPts val="1400"/>
              <a:buChar char="●"/>
              <a:defRPr/>
            </a:lvl7pPr>
            <a:lvl8pPr marL="3657600" lvl="7" indent="-285750" algn="l">
              <a:lnSpc>
                <a:spcPct val="115000"/>
              </a:lnSpc>
              <a:spcBef>
                <a:spcPts val="1600"/>
              </a:spcBef>
              <a:spcAft>
                <a:spcPts val="0"/>
              </a:spcAft>
              <a:buSzPts val="900"/>
              <a:buChar char="○"/>
              <a:defRPr/>
            </a:lvl8pPr>
            <a:lvl9pPr marL="4114800" lvl="8" indent="-285750" algn="l">
              <a:lnSpc>
                <a:spcPct val="115000"/>
              </a:lnSpc>
              <a:spcBef>
                <a:spcPts val="1600"/>
              </a:spcBef>
              <a:spcAft>
                <a:spcPts val="1600"/>
              </a:spcAft>
              <a:buSzPts val="900"/>
              <a:buChar char="■"/>
              <a:defRPr/>
            </a:lvl9pPr>
          </a:lstStyle>
          <a:p>
            <a:endParaRPr/>
          </a:p>
        </p:txBody>
      </p:sp>
      <p:sp>
        <p:nvSpPr>
          <p:cNvPr id="438" name="Google Shape;438;g3f82c3f45dd_1_733"/>
          <p:cNvSpPr txBox="1">
            <a:spLocks noGrp="1"/>
          </p:cNvSpPr>
          <p:nvPr>
            <p:ph type="title"/>
          </p:nvPr>
        </p:nvSpPr>
        <p:spPr>
          <a:xfrm>
            <a:off x="311700" y="268650"/>
            <a:ext cx="2888700" cy="749400"/>
          </a:xfrm>
          <a:prstGeom prst="rect">
            <a:avLst/>
          </a:prstGeom>
          <a:noFill/>
          <a:ln>
            <a:noFill/>
          </a:ln>
        </p:spPr>
        <p:txBody>
          <a:bodyPr spcFirstLastPara="1" wrap="square" lIns="91425" tIns="91425" rIns="91425" bIns="91425" anchor="t" anchorCtr="0">
            <a:noAutofit/>
          </a:bodyPr>
          <a:lstStyle>
            <a:lvl1pPr lvl="0" algn="l">
              <a:lnSpc>
                <a:spcPct val="85000"/>
              </a:lnSpc>
              <a:spcBef>
                <a:spcPts val="0"/>
              </a:spcBef>
              <a:spcAft>
                <a:spcPts val="0"/>
              </a:spcAft>
              <a:buSzPts val="2700"/>
              <a:buNone/>
              <a:defRPr sz="2700"/>
            </a:lvl1pPr>
            <a:lvl2pPr lvl="1" algn="l">
              <a:lnSpc>
                <a:spcPct val="75000"/>
              </a:lnSpc>
              <a:spcBef>
                <a:spcPts val="0"/>
              </a:spcBef>
              <a:spcAft>
                <a:spcPts val="0"/>
              </a:spcAft>
              <a:buSzPts val="2800"/>
              <a:buNone/>
              <a:defRPr/>
            </a:lvl2pPr>
            <a:lvl3pPr lvl="2" algn="l">
              <a:lnSpc>
                <a:spcPct val="75000"/>
              </a:lnSpc>
              <a:spcBef>
                <a:spcPts val="0"/>
              </a:spcBef>
              <a:spcAft>
                <a:spcPts val="0"/>
              </a:spcAft>
              <a:buSzPts val="2800"/>
              <a:buNone/>
              <a:defRPr/>
            </a:lvl3pPr>
            <a:lvl4pPr lvl="3" algn="l">
              <a:lnSpc>
                <a:spcPct val="75000"/>
              </a:lnSpc>
              <a:spcBef>
                <a:spcPts val="0"/>
              </a:spcBef>
              <a:spcAft>
                <a:spcPts val="0"/>
              </a:spcAft>
              <a:buSzPts val="2800"/>
              <a:buNone/>
              <a:defRPr/>
            </a:lvl4pPr>
            <a:lvl5pPr lvl="4" algn="l">
              <a:lnSpc>
                <a:spcPct val="75000"/>
              </a:lnSpc>
              <a:spcBef>
                <a:spcPts val="0"/>
              </a:spcBef>
              <a:spcAft>
                <a:spcPts val="0"/>
              </a:spcAft>
              <a:buSzPts val="2800"/>
              <a:buNone/>
              <a:defRPr/>
            </a:lvl5pPr>
            <a:lvl6pPr lvl="5" algn="l">
              <a:lnSpc>
                <a:spcPct val="75000"/>
              </a:lnSpc>
              <a:spcBef>
                <a:spcPts val="0"/>
              </a:spcBef>
              <a:spcAft>
                <a:spcPts val="0"/>
              </a:spcAft>
              <a:buSzPts val="2800"/>
              <a:buNone/>
              <a:defRPr/>
            </a:lvl6pPr>
            <a:lvl7pPr lvl="6" algn="l">
              <a:lnSpc>
                <a:spcPct val="75000"/>
              </a:lnSpc>
              <a:spcBef>
                <a:spcPts val="0"/>
              </a:spcBef>
              <a:spcAft>
                <a:spcPts val="0"/>
              </a:spcAft>
              <a:buSzPts val="2800"/>
              <a:buNone/>
              <a:defRPr/>
            </a:lvl7pPr>
            <a:lvl8pPr lvl="7" algn="l">
              <a:lnSpc>
                <a:spcPct val="75000"/>
              </a:lnSpc>
              <a:spcBef>
                <a:spcPts val="0"/>
              </a:spcBef>
              <a:spcAft>
                <a:spcPts val="0"/>
              </a:spcAft>
              <a:buSzPts val="2800"/>
              <a:buNone/>
              <a:defRPr/>
            </a:lvl8pPr>
            <a:lvl9pPr lvl="8" algn="l">
              <a:lnSpc>
                <a:spcPct val="75000"/>
              </a:lnSpc>
              <a:spcBef>
                <a:spcPts val="0"/>
              </a:spcBef>
              <a:spcAft>
                <a:spcPts val="0"/>
              </a:spcAft>
              <a:buSzPts val="2800"/>
              <a:buNone/>
              <a:defRPr/>
            </a:lvl9pPr>
          </a:lstStyle>
          <a:p>
            <a:endParaRPr/>
          </a:p>
        </p:txBody>
      </p:sp>
    </p:spTree>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matchingName="Title and 3 Column">
  <p:cSld name="ONE_COLUMN_TEXT_1">
    <p:spTree>
      <p:nvGrpSpPr>
        <p:cNvPr id="1" name="Shape 439"/>
        <p:cNvGrpSpPr/>
        <p:nvPr/>
      </p:nvGrpSpPr>
      <p:grpSpPr>
        <a:xfrm>
          <a:off x="0" y="0"/>
          <a:ext cx="0" cy="0"/>
          <a:chOff x="0" y="0"/>
          <a:chExt cx="0" cy="0"/>
        </a:xfrm>
      </p:grpSpPr>
      <p:sp>
        <p:nvSpPr>
          <p:cNvPr id="440" name="Google Shape;440;g3f82c3f45dd_1_737"/>
          <p:cNvSpPr txBox="1">
            <a:spLocks noGrp="1"/>
          </p:cNvSpPr>
          <p:nvPr>
            <p:ph type="title"/>
          </p:nvPr>
        </p:nvSpPr>
        <p:spPr>
          <a:xfrm>
            <a:off x="311700" y="194550"/>
            <a:ext cx="8520600" cy="8235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SzPts val="44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a:endParaRPr/>
          </a:p>
        </p:txBody>
      </p:sp>
      <p:sp>
        <p:nvSpPr>
          <p:cNvPr id="441" name="Google Shape;441;g3f82c3f45dd_1_737"/>
          <p:cNvSpPr txBox="1">
            <a:spLocks noGrp="1"/>
          </p:cNvSpPr>
          <p:nvPr>
            <p:ph type="sldNum" idx="12"/>
          </p:nvPr>
        </p:nvSpPr>
        <p:spPr>
          <a:xfrm>
            <a:off x="8686800" y="4686300"/>
            <a:ext cx="457200" cy="457200"/>
          </a:xfrm>
          <a:prstGeom prst="rect">
            <a:avLst/>
          </a:prstGeom>
          <a:noFill/>
          <a:ln>
            <a:noFill/>
          </a:ln>
        </p:spPr>
        <p:txBody>
          <a:bodyPr spcFirstLastPara="1" wrap="square" lIns="0" tIns="0" rIns="0" bIns="0" anchor="t" anchorCtr="0">
            <a:noAutofit/>
          </a:bodyPr>
          <a:lstStyle>
            <a:lvl1pPr marL="0" marR="0" lvl="0"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1pPr>
            <a:lvl2pPr marL="0" marR="0" lvl="1"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2pPr>
            <a:lvl3pPr marL="0" marR="0" lvl="2"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3pPr>
            <a:lvl4pPr marL="0" marR="0" lvl="3"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4pPr>
            <a:lvl5pPr marL="0" marR="0" lvl="4"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5pPr>
            <a:lvl6pPr marL="0" marR="0" lvl="5"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6pPr>
            <a:lvl7pPr marL="0" marR="0" lvl="6"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7pPr>
            <a:lvl8pPr marL="0" marR="0" lvl="7"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8pPr>
            <a:lvl9pPr marL="0" marR="0" lvl="8"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9pPr>
          </a:lstStyle>
          <a:p>
            <a:pPr marL="0" lvl="0" indent="0" algn="l" rtl="0">
              <a:spcBef>
                <a:spcPts val="0"/>
              </a:spcBef>
              <a:spcAft>
                <a:spcPts val="0"/>
              </a:spcAft>
              <a:buNone/>
            </a:pPr>
            <a:fld id="{00000000-1234-1234-1234-123412341234}" type="slidenum">
              <a:rPr lang="en"/>
              <a:t>‹#›</a:t>
            </a:fld>
            <a:endParaRPr/>
          </a:p>
        </p:txBody>
      </p:sp>
      <p:sp>
        <p:nvSpPr>
          <p:cNvPr id="442" name="Google Shape;442;g3f82c3f45dd_1_737"/>
          <p:cNvSpPr txBox="1">
            <a:spLocks noGrp="1"/>
          </p:cNvSpPr>
          <p:nvPr>
            <p:ph type="title" idx="2"/>
          </p:nvPr>
        </p:nvSpPr>
        <p:spPr>
          <a:xfrm>
            <a:off x="475275" y="1362450"/>
            <a:ext cx="2606100" cy="3486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SzPts val="1400"/>
              <a:buNone/>
              <a:defRPr sz="1400"/>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a:endParaRPr/>
          </a:p>
        </p:txBody>
      </p:sp>
      <p:sp>
        <p:nvSpPr>
          <p:cNvPr id="443" name="Google Shape;443;g3f82c3f45dd_1_737"/>
          <p:cNvSpPr txBox="1">
            <a:spLocks noGrp="1"/>
          </p:cNvSpPr>
          <p:nvPr>
            <p:ph type="title" idx="3"/>
          </p:nvPr>
        </p:nvSpPr>
        <p:spPr>
          <a:xfrm>
            <a:off x="3314500" y="1377900"/>
            <a:ext cx="2606100" cy="3486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SzPts val="1400"/>
              <a:buNone/>
              <a:defRPr sz="1400"/>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a:endParaRPr/>
          </a:p>
        </p:txBody>
      </p:sp>
      <p:sp>
        <p:nvSpPr>
          <p:cNvPr id="444" name="Google Shape;444;g3f82c3f45dd_1_737"/>
          <p:cNvSpPr txBox="1">
            <a:spLocks noGrp="1"/>
          </p:cNvSpPr>
          <p:nvPr>
            <p:ph type="title" idx="4"/>
          </p:nvPr>
        </p:nvSpPr>
        <p:spPr>
          <a:xfrm>
            <a:off x="6153725" y="1377900"/>
            <a:ext cx="2606100" cy="3486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SzPts val="1400"/>
              <a:buNone/>
              <a:defRPr sz="1400"/>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a:endParaRPr/>
          </a:p>
        </p:txBody>
      </p:sp>
      <p:sp>
        <p:nvSpPr>
          <p:cNvPr id="445" name="Google Shape;445;g3f82c3f45dd_1_737"/>
          <p:cNvSpPr txBox="1">
            <a:spLocks noGrp="1"/>
          </p:cNvSpPr>
          <p:nvPr>
            <p:ph type="body" idx="1"/>
          </p:nvPr>
        </p:nvSpPr>
        <p:spPr>
          <a:xfrm>
            <a:off x="475125" y="1742675"/>
            <a:ext cx="2606100" cy="2225400"/>
          </a:xfrm>
          <a:prstGeom prst="rect">
            <a:avLst/>
          </a:prstGeom>
          <a:noFill/>
          <a:ln>
            <a:noFill/>
          </a:ln>
        </p:spPr>
        <p:txBody>
          <a:bodyPr spcFirstLastPara="1" wrap="square" lIns="91425" tIns="91425" rIns="91425" bIns="91425" anchor="t" anchorCtr="0">
            <a:noAutofit/>
          </a:bodyPr>
          <a:lstStyle>
            <a:lvl1pPr marL="457200" lvl="0" indent="-317500" algn="l">
              <a:lnSpc>
                <a:spcPct val="115000"/>
              </a:lnSpc>
              <a:spcBef>
                <a:spcPts val="0"/>
              </a:spcBef>
              <a:spcAft>
                <a:spcPts val="0"/>
              </a:spcAft>
              <a:buSzPts val="1400"/>
              <a:buChar char="●"/>
              <a:defRPr sz="1400"/>
            </a:lvl1pPr>
            <a:lvl2pPr marL="914400" lvl="1" indent="-317500" algn="l">
              <a:lnSpc>
                <a:spcPct val="115000"/>
              </a:lnSpc>
              <a:spcBef>
                <a:spcPts val="1600"/>
              </a:spcBef>
              <a:spcAft>
                <a:spcPts val="0"/>
              </a:spcAft>
              <a:buClr>
                <a:srgbClr val="000000"/>
              </a:buClr>
              <a:buSzPts val="1400"/>
              <a:buChar char="○"/>
              <a:defRPr>
                <a:solidFill>
                  <a:srgbClr val="000000"/>
                </a:solidFill>
              </a:defRPr>
            </a:lvl2pPr>
            <a:lvl3pPr marL="1371600" lvl="2" indent="-317500" algn="l">
              <a:lnSpc>
                <a:spcPct val="115000"/>
              </a:lnSpc>
              <a:spcBef>
                <a:spcPts val="1600"/>
              </a:spcBef>
              <a:spcAft>
                <a:spcPts val="0"/>
              </a:spcAft>
              <a:buClr>
                <a:srgbClr val="000000"/>
              </a:buClr>
              <a:buSzPts val="1400"/>
              <a:buChar char="■"/>
              <a:defRPr>
                <a:solidFill>
                  <a:srgbClr val="000000"/>
                </a:solidFill>
              </a:defRPr>
            </a:lvl3pPr>
            <a:lvl4pPr marL="1828800" lvl="3" indent="-317500" algn="l">
              <a:lnSpc>
                <a:spcPct val="115000"/>
              </a:lnSpc>
              <a:spcBef>
                <a:spcPts val="1600"/>
              </a:spcBef>
              <a:spcAft>
                <a:spcPts val="0"/>
              </a:spcAft>
              <a:buSzPts val="1400"/>
              <a:buChar char="●"/>
              <a:defRPr/>
            </a:lvl4pPr>
            <a:lvl5pPr marL="2286000" lvl="4" indent="-285750" algn="l">
              <a:lnSpc>
                <a:spcPct val="115000"/>
              </a:lnSpc>
              <a:spcBef>
                <a:spcPts val="1600"/>
              </a:spcBef>
              <a:spcAft>
                <a:spcPts val="0"/>
              </a:spcAft>
              <a:buSzPts val="900"/>
              <a:buChar char="○"/>
              <a:defRPr/>
            </a:lvl5pPr>
            <a:lvl6pPr marL="2743200" lvl="5" indent="-285750" algn="l">
              <a:lnSpc>
                <a:spcPct val="115000"/>
              </a:lnSpc>
              <a:spcBef>
                <a:spcPts val="1600"/>
              </a:spcBef>
              <a:spcAft>
                <a:spcPts val="0"/>
              </a:spcAft>
              <a:buSzPts val="900"/>
              <a:buChar char="■"/>
              <a:defRPr/>
            </a:lvl6pPr>
            <a:lvl7pPr marL="3200400" lvl="6" indent="-317500" algn="l">
              <a:lnSpc>
                <a:spcPct val="115000"/>
              </a:lnSpc>
              <a:spcBef>
                <a:spcPts val="1600"/>
              </a:spcBef>
              <a:spcAft>
                <a:spcPts val="0"/>
              </a:spcAft>
              <a:buSzPts val="1400"/>
              <a:buChar char="●"/>
              <a:defRPr/>
            </a:lvl7pPr>
            <a:lvl8pPr marL="3657600" lvl="7" indent="-285750" algn="l">
              <a:lnSpc>
                <a:spcPct val="115000"/>
              </a:lnSpc>
              <a:spcBef>
                <a:spcPts val="1600"/>
              </a:spcBef>
              <a:spcAft>
                <a:spcPts val="0"/>
              </a:spcAft>
              <a:buSzPts val="900"/>
              <a:buChar char="○"/>
              <a:defRPr/>
            </a:lvl8pPr>
            <a:lvl9pPr marL="4114800" lvl="8" indent="-285750" algn="l">
              <a:lnSpc>
                <a:spcPct val="115000"/>
              </a:lnSpc>
              <a:spcBef>
                <a:spcPts val="1600"/>
              </a:spcBef>
              <a:spcAft>
                <a:spcPts val="1600"/>
              </a:spcAft>
              <a:buSzPts val="900"/>
              <a:buChar char="■"/>
              <a:defRPr/>
            </a:lvl9pPr>
          </a:lstStyle>
          <a:p>
            <a:endParaRPr/>
          </a:p>
        </p:txBody>
      </p:sp>
      <p:sp>
        <p:nvSpPr>
          <p:cNvPr id="446" name="Google Shape;446;g3f82c3f45dd_1_737"/>
          <p:cNvSpPr txBox="1">
            <a:spLocks noGrp="1"/>
          </p:cNvSpPr>
          <p:nvPr>
            <p:ph type="body" idx="5"/>
          </p:nvPr>
        </p:nvSpPr>
        <p:spPr>
          <a:xfrm>
            <a:off x="3306450" y="1742675"/>
            <a:ext cx="2606100" cy="2225400"/>
          </a:xfrm>
          <a:prstGeom prst="rect">
            <a:avLst/>
          </a:prstGeom>
          <a:noFill/>
          <a:ln>
            <a:noFill/>
          </a:ln>
        </p:spPr>
        <p:txBody>
          <a:bodyPr spcFirstLastPara="1" wrap="square" lIns="91425" tIns="91425" rIns="91425" bIns="91425" anchor="t" anchorCtr="0">
            <a:noAutofit/>
          </a:bodyPr>
          <a:lstStyle>
            <a:lvl1pPr marL="457200" lvl="0" indent="-317500" algn="l">
              <a:lnSpc>
                <a:spcPct val="115000"/>
              </a:lnSpc>
              <a:spcBef>
                <a:spcPts val="0"/>
              </a:spcBef>
              <a:spcAft>
                <a:spcPts val="0"/>
              </a:spcAft>
              <a:buSzPts val="1400"/>
              <a:buChar char="●"/>
              <a:defRPr sz="1400"/>
            </a:lvl1pPr>
            <a:lvl2pPr marL="914400" lvl="1" indent="-317500" algn="l">
              <a:lnSpc>
                <a:spcPct val="115000"/>
              </a:lnSpc>
              <a:spcBef>
                <a:spcPts val="1600"/>
              </a:spcBef>
              <a:spcAft>
                <a:spcPts val="0"/>
              </a:spcAft>
              <a:buClr>
                <a:srgbClr val="000000"/>
              </a:buClr>
              <a:buSzPts val="1400"/>
              <a:buChar char="○"/>
              <a:defRPr>
                <a:solidFill>
                  <a:srgbClr val="000000"/>
                </a:solidFill>
              </a:defRPr>
            </a:lvl2pPr>
            <a:lvl3pPr marL="1371600" lvl="2" indent="-317500" algn="l">
              <a:lnSpc>
                <a:spcPct val="115000"/>
              </a:lnSpc>
              <a:spcBef>
                <a:spcPts val="1600"/>
              </a:spcBef>
              <a:spcAft>
                <a:spcPts val="0"/>
              </a:spcAft>
              <a:buClr>
                <a:srgbClr val="000000"/>
              </a:buClr>
              <a:buSzPts val="1400"/>
              <a:buChar char="■"/>
              <a:defRPr>
                <a:solidFill>
                  <a:srgbClr val="000000"/>
                </a:solidFill>
              </a:defRPr>
            </a:lvl3pPr>
            <a:lvl4pPr marL="1828800" lvl="3" indent="-317500" algn="l">
              <a:lnSpc>
                <a:spcPct val="115000"/>
              </a:lnSpc>
              <a:spcBef>
                <a:spcPts val="1600"/>
              </a:spcBef>
              <a:spcAft>
                <a:spcPts val="0"/>
              </a:spcAft>
              <a:buSzPts val="1400"/>
              <a:buChar char="●"/>
              <a:defRPr/>
            </a:lvl4pPr>
            <a:lvl5pPr marL="2286000" lvl="4" indent="-285750" algn="l">
              <a:lnSpc>
                <a:spcPct val="115000"/>
              </a:lnSpc>
              <a:spcBef>
                <a:spcPts val="1600"/>
              </a:spcBef>
              <a:spcAft>
                <a:spcPts val="0"/>
              </a:spcAft>
              <a:buSzPts val="900"/>
              <a:buChar char="○"/>
              <a:defRPr/>
            </a:lvl5pPr>
            <a:lvl6pPr marL="2743200" lvl="5" indent="-285750" algn="l">
              <a:lnSpc>
                <a:spcPct val="115000"/>
              </a:lnSpc>
              <a:spcBef>
                <a:spcPts val="1600"/>
              </a:spcBef>
              <a:spcAft>
                <a:spcPts val="0"/>
              </a:spcAft>
              <a:buSzPts val="900"/>
              <a:buChar char="■"/>
              <a:defRPr/>
            </a:lvl6pPr>
            <a:lvl7pPr marL="3200400" lvl="6" indent="-317500" algn="l">
              <a:lnSpc>
                <a:spcPct val="115000"/>
              </a:lnSpc>
              <a:spcBef>
                <a:spcPts val="1600"/>
              </a:spcBef>
              <a:spcAft>
                <a:spcPts val="0"/>
              </a:spcAft>
              <a:buSzPts val="1400"/>
              <a:buChar char="●"/>
              <a:defRPr/>
            </a:lvl7pPr>
            <a:lvl8pPr marL="3657600" lvl="7" indent="-285750" algn="l">
              <a:lnSpc>
                <a:spcPct val="115000"/>
              </a:lnSpc>
              <a:spcBef>
                <a:spcPts val="1600"/>
              </a:spcBef>
              <a:spcAft>
                <a:spcPts val="0"/>
              </a:spcAft>
              <a:buSzPts val="900"/>
              <a:buChar char="○"/>
              <a:defRPr/>
            </a:lvl8pPr>
            <a:lvl9pPr marL="4114800" lvl="8" indent="-285750" algn="l">
              <a:lnSpc>
                <a:spcPct val="115000"/>
              </a:lnSpc>
              <a:spcBef>
                <a:spcPts val="1600"/>
              </a:spcBef>
              <a:spcAft>
                <a:spcPts val="1600"/>
              </a:spcAft>
              <a:buSzPts val="900"/>
              <a:buChar char="■"/>
              <a:defRPr/>
            </a:lvl9pPr>
          </a:lstStyle>
          <a:p>
            <a:endParaRPr/>
          </a:p>
        </p:txBody>
      </p:sp>
      <p:sp>
        <p:nvSpPr>
          <p:cNvPr id="447" name="Google Shape;447;g3f82c3f45dd_1_737"/>
          <p:cNvSpPr txBox="1">
            <a:spLocks noGrp="1"/>
          </p:cNvSpPr>
          <p:nvPr>
            <p:ph type="body" idx="6"/>
          </p:nvPr>
        </p:nvSpPr>
        <p:spPr>
          <a:xfrm>
            <a:off x="6153725" y="1711050"/>
            <a:ext cx="2606100" cy="2225400"/>
          </a:xfrm>
          <a:prstGeom prst="rect">
            <a:avLst/>
          </a:prstGeom>
          <a:noFill/>
          <a:ln>
            <a:noFill/>
          </a:ln>
        </p:spPr>
        <p:txBody>
          <a:bodyPr spcFirstLastPara="1" wrap="square" lIns="91425" tIns="91425" rIns="91425" bIns="91425" anchor="t" anchorCtr="0">
            <a:noAutofit/>
          </a:bodyPr>
          <a:lstStyle>
            <a:lvl1pPr marL="457200" lvl="0" indent="-317500" algn="l">
              <a:lnSpc>
                <a:spcPct val="115000"/>
              </a:lnSpc>
              <a:spcBef>
                <a:spcPts val="0"/>
              </a:spcBef>
              <a:spcAft>
                <a:spcPts val="0"/>
              </a:spcAft>
              <a:buSzPts val="1400"/>
              <a:buChar char="●"/>
              <a:defRPr sz="1400"/>
            </a:lvl1pPr>
            <a:lvl2pPr marL="914400" lvl="1" indent="-317500" algn="l">
              <a:lnSpc>
                <a:spcPct val="115000"/>
              </a:lnSpc>
              <a:spcBef>
                <a:spcPts val="1600"/>
              </a:spcBef>
              <a:spcAft>
                <a:spcPts val="0"/>
              </a:spcAft>
              <a:buClr>
                <a:srgbClr val="000000"/>
              </a:buClr>
              <a:buSzPts val="1400"/>
              <a:buChar char="○"/>
              <a:defRPr>
                <a:solidFill>
                  <a:srgbClr val="000000"/>
                </a:solidFill>
              </a:defRPr>
            </a:lvl2pPr>
            <a:lvl3pPr marL="1371600" lvl="2" indent="-317500" algn="l">
              <a:lnSpc>
                <a:spcPct val="115000"/>
              </a:lnSpc>
              <a:spcBef>
                <a:spcPts val="1600"/>
              </a:spcBef>
              <a:spcAft>
                <a:spcPts val="0"/>
              </a:spcAft>
              <a:buClr>
                <a:srgbClr val="000000"/>
              </a:buClr>
              <a:buSzPts val="1400"/>
              <a:buChar char="■"/>
              <a:defRPr>
                <a:solidFill>
                  <a:srgbClr val="000000"/>
                </a:solidFill>
              </a:defRPr>
            </a:lvl3pPr>
            <a:lvl4pPr marL="1828800" lvl="3" indent="-317500" algn="l">
              <a:lnSpc>
                <a:spcPct val="115000"/>
              </a:lnSpc>
              <a:spcBef>
                <a:spcPts val="1600"/>
              </a:spcBef>
              <a:spcAft>
                <a:spcPts val="0"/>
              </a:spcAft>
              <a:buSzPts val="1400"/>
              <a:buChar char="●"/>
              <a:defRPr/>
            </a:lvl4pPr>
            <a:lvl5pPr marL="2286000" lvl="4" indent="-285750" algn="l">
              <a:lnSpc>
                <a:spcPct val="115000"/>
              </a:lnSpc>
              <a:spcBef>
                <a:spcPts val="1600"/>
              </a:spcBef>
              <a:spcAft>
                <a:spcPts val="0"/>
              </a:spcAft>
              <a:buSzPts val="900"/>
              <a:buChar char="○"/>
              <a:defRPr/>
            </a:lvl5pPr>
            <a:lvl6pPr marL="2743200" lvl="5" indent="-285750" algn="l">
              <a:lnSpc>
                <a:spcPct val="115000"/>
              </a:lnSpc>
              <a:spcBef>
                <a:spcPts val="1600"/>
              </a:spcBef>
              <a:spcAft>
                <a:spcPts val="0"/>
              </a:spcAft>
              <a:buSzPts val="900"/>
              <a:buChar char="■"/>
              <a:defRPr/>
            </a:lvl6pPr>
            <a:lvl7pPr marL="3200400" lvl="6" indent="-317500" algn="l">
              <a:lnSpc>
                <a:spcPct val="115000"/>
              </a:lnSpc>
              <a:spcBef>
                <a:spcPts val="1600"/>
              </a:spcBef>
              <a:spcAft>
                <a:spcPts val="0"/>
              </a:spcAft>
              <a:buSzPts val="1400"/>
              <a:buChar char="●"/>
              <a:defRPr/>
            </a:lvl7pPr>
            <a:lvl8pPr marL="3657600" lvl="7" indent="-285750" algn="l">
              <a:lnSpc>
                <a:spcPct val="115000"/>
              </a:lnSpc>
              <a:spcBef>
                <a:spcPts val="1600"/>
              </a:spcBef>
              <a:spcAft>
                <a:spcPts val="0"/>
              </a:spcAft>
              <a:buSzPts val="900"/>
              <a:buChar char="○"/>
              <a:defRPr/>
            </a:lvl8pPr>
            <a:lvl9pPr marL="4114800" lvl="8" indent="-285750" algn="l">
              <a:lnSpc>
                <a:spcPct val="115000"/>
              </a:lnSpc>
              <a:spcBef>
                <a:spcPts val="1600"/>
              </a:spcBef>
              <a:spcAft>
                <a:spcPts val="1600"/>
              </a:spcAft>
              <a:buSzPts val="900"/>
              <a:buChar char="■"/>
              <a:defRPr/>
            </a:lvl9pPr>
          </a:lstStyle>
          <a:p>
            <a:endParaRPr/>
          </a:p>
        </p:txBody>
      </p:sp>
    </p:spTree>
  </p:cSld>
  <p:clrMapOvr>
    <a:masterClrMapping/>
  </p:clrMapOvr>
  <p:extLst>
    <p:ext uri="{DCECCB84-F9BA-43D5-87BE-67443E8EF086}">
      <p15:sldGuideLst xmlns:p15="http://schemas.microsoft.com/office/powerpoint/2012/main">
        <p15:guide id="1" pos="2060">
          <p15:clr>
            <a:srgbClr val="FA7B17"/>
          </p15:clr>
        </p15:guide>
        <p15:guide id="2" pos="3702">
          <p15:clr>
            <a:srgbClr val="FA7B17"/>
          </p15:clr>
        </p15:guide>
        <p15:guide id="3" orient="horz" pos="864">
          <p15:clr>
            <a:srgbClr val="FA7B17"/>
          </p15:clr>
        </p15:guide>
        <p15:guide id="4" pos="1932">
          <p15:clr>
            <a:srgbClr val="FA7B17"/>
          </p15:clr>
        </p15:guide>
        <p15:guide id="5" pos="3830">
          <p15:clr>
            <a:srgbClr val="FA7B17"/>
          </p15:clr>
        </p15:guide>
        <p15:guide id="6" orient="horz" pos="2500">
          <p15:clr>
            <a:srgbClr val="FA7B17"/>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39"/>
        <p:cNvGrpSpPr/>
        <p:nvPr/>
      </p:nvGrpSpPr>
      <p:grpSpPr>
        <a:xfrm>
          <a:off x="0" y="0"/>
          <a:ext cx="0" cy="0"/>
          <a:chOff x="0" y="0"/>
          <a:chExt cx="0" cy="0"/>
        </a:xfrm>
      </p:grpSpPr>
      <p:sp>
        <p:nvSpPr>
          <p:cNvPr id="40" name="Google Shape;40;p82"/>
          <p:cNvSpPr txBox="1">
            <a:spLocks noGrp="1"/>
          </p:cNvSpPr>
          <p:nvPr>
            <p:ph type="sldNum" idx="12"/>
          </p:nvPr>
        </p:nvSpPr>
        <p:spPr>
          <a:xfrm>
            <a:off x="8686800" y="4686300"/>
            <a:ext cx="457200" cy="457200"/>
          </a:xfrm>
          <a:prstGeom prst="rect">
            <a:avLst/>
          </a:prstGeom>
          <a:noFill/>
          <a:ln>
            <a:noFill/>
          </a:ln>
        </p:spPr>
        <p:txBody>
          <a:bodyPr spcFirstLastPara="1" wrap="square" lIns="0" tIns="0" rIns="0" bIns="0" anchor="t" anchorCtr="0">
            <a:noAutofit/>
          </a:bodyPr>
          <a:lstStyle>
            <a:lvl1pPr marL="0" marR="0" lvl="0"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1pPr>
            <a:lvl2pPr marL="0" marR="0" lvl="1"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2pPr>
            <a:lvl3pPr marL="0" marR="0" lvl="2"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3pPr>
            <a:lvl4pPr marL="0" marR="0" lvl="3"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4pPr>
            <a:lvl5pPr marL="0" marR="0" lvl="4"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5pPr>
            <a:lvl6pPr marL="0" marR="0" lvl="5"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6pPr>
            <a:lvl7pPr marL="0" marR="0" lvl="6"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7pPr>
            <a:lvl8pPr marL="0" marR="0" lvl="7"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8pPr>
            <a:lvl9pPr marL="0" marR="0" lvl="8"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9pPr>
          </a:lstStyle>
          <a:p>
            <a:pPr marL="0" lvl="0" indent="0" algn="l" rtl="0">
              <a:spcBef>
                <a:spcPts val="0"/>
              </a:spcBef>
              <a:spcAft>
                <a:spcPts val="0"/>
              </a:spcAft>
              <a:buNone/>
            </a:pPr>
            <a:fld id="{00000000-1234-1234-1234-123412341234}" type="slidenum">
              <a:rPr lang="en"/>
              <a:t>‹#›</a:t>
            </a:fld>
            <a:endParaRPr/>
          </a:p>
        </p:txBody>
      </p:sp>
      <p:sp>
        <p:nvSpPr>
          <p:cNvPr id="41" name="Google Shape;41;p82"/>
          <p:cNvSpPr txBox="1">
            <a:spLocks noGrp="1"/>
          </p:cNvSpPr>
          <p:nvPr>
            <p:ph type="body" idx="1"/>
          </p:nvPr>
        </p:nvSpPr>
        <p:spPr>
          <a:xfrm>
            <a:off x="326300" y="929425"/>
            <a:ext cx="2874000" cy="3528600"/>
          </a:xfrm>
          <a:prstGeom prst="rect">
            <a:avLst/>
          </a:prstGeom>
          <a:noFill/>
          <a:ln>
            <a:noFill/>
          </a:ln>
        </p:spPr>
        <p:txBody>
          <a:bodyPr spcFirstLastPara="1" wrap="square" lIns="91425" tIns="91425" rIns="91425" bIns="91425" anchor="t" anchorCtr="0">
            <a:noAutofit/>
          </a:bodyPr>
          <a:lstStyle>
            <a:lvl1pPr marL="457200" lvl="0" indent="-317500" algn="l">
              <a:lnSpc>
                <a:spcPct val="100000"/>
              </a:lnSpc>
              <a:spcBef>
                <a:spcPts val="0"/>
              </a:spcBef>
              <a:spcAft>
                <a:spcPts val="0"/>
              </a:spcAft>
              <a:buSzPts val="1400"/>
              <a:buChar char="●"/>
              <a:defRPr sz="1400"/>
            </a:lvl1pPr>
            <a:lvl2pPr marL="914400" lvl="1" indent="-304800" algn="l">
              <a:lnSpc>
                <a:spcPct val="115000"/>
              </a:lnSpc>
              <a:spcBef>
                <a:spcPts val="1600"/>
              </a:spcBef>
              <a:spcAft>
                <a:spcPts val="0"/>
              </a:spcAft>
              <a:buClr>
                <a:srgbClr val="000000"/>
              </a:buClr>
              <a:buSzPts val="1200"/>
              <a:buChar char="○"/>
              <a:defRPr sz="1200">
                <a:solidFill>
                  <a:srgbClr val="000000"/>
                </a:solidFill>
              </a:defRPr>
            </a:lvl2pPr>
            <a:lvl3pPr marL="1371600" lvl="2" indent="-292100" algn="l">
              <a:lnSpc>
                <a:spcPct val="115000"/>
              </a:lnSpc>
              <a:spcBef>
                <a:spcPts val="1600"/>
              </a:spcBef>
              <a:spcAft>
                <a:spcPts val="0"/>
              </a:spcAft>
              <a:buClr>
                <a:srgbClr val="000000"/>
              </a:buClr>
              <a:buSzPts val="1000"/>
              <a:buChar char="■"/>
              <a:defRPr sz="1000">
                <a:solidFill>
                  <a:srgbClr val="000000"/>
                </a:solidFill>
              </a:defRPr>
            </a:lvl3pPr>
            <a:lvl4pPr marL="1828800" lvl="3" indent="-317500" algn="l">
              <a:lnSpc>
                <a:spcPct val="115000"/>
              </a:lnSpc>
              <a:spcBef>
                <a:spcPts val="1600"/>
              </a:spcBef>
              <a:spcAft>
                <a:spcPts val="0"/>
              </a:spcAft>
              <a:buSzPts val="1400"/>
              <a:buChar char="●"/>
              <a:defRPr/>
            </a:lvl4pPr>
            <a:lvl5pPr marL="2286000" lvl="4" indent="-285750" algn="l">
              <a:lnSpc>
                <a:spcPct val="115000"/>
              </a:lnSpc>
              <a:spcBef>
                <a:spcPts val="1600"/>
              </a:spcBef>
              <a:spcAft>
                <a:spcPts val="0"/>
              </a:spcAft>
              <a:buClr>
                <a:srgbClr val="000000"/>
              </a:buClr>
              <a:buSzPts val="900"/>
              <a:buChar char="○"/>
              <a:defRPr>
                <a:solidFill>
                  <a:srgbClr val="000000"/>
                </a:solidFill>
              </a:defRPr>
            </a:lvl5pPr>
            <a:lvl6pPr marL="2743200" lvl="5" indent="-285750" algn="l">
              <a:lnSpc>
                <a:spcPct val="115000"/>
              </a:lnSpc>
              <a:spcBef>
                <a:spcPts val="1600"/>
              </a:spcBef>
              <a:spcAft>
                <a:spcPts val="0"/>
              </a:spcAft>
              <a:buClr>
                <a:srgbClr val="000000"/>
              </a:buClr>
              <a:buSzPts val="900"/>
              <a:buChar char="■"/>
              <a:defRPr>
                <a:solidFill>
                  <a:srgbClr val="000000"/>
                </a:solidFill>
              </a:defRPr>
            </a:lvl6pPr>
            <a:lvl7pPr marL="3200400" lvl="6" indent="-317500" algn="l">
              <a:lnSpc>
                <a:spcPct val="115000"/>
              </a:lnSpc>
              <a:spcBef>
                <a:spcPts val="1600"/>
              </a:spcBef>
              <a:spcAft>
                <a:spcPts val="0"/>
              </a:spcAft>
              <a:buSzPts val="1400"/>
              <a:buChar char="●"/>
              <a:defRPr/>
            </a:lvl7pPr>
            <a:lvl8pPr marL="3657600" lvl="7" indent="-285750" algn="l">
              <a:lnSpc>
                <a:spcPct val="115000"/>
              </a:lnSpc>
              <a:spcBef>
                <a:spcPts val="1600"/>
              </a:spcBef>
              <a:spcAft>
                <a:spcPts val="0"/>
              </a:spcAft>
              <a:buSzPts val="900"/>
              <a:buChar char="○"/>
              <a:defRPr/>
            </a:lvl8pPr>
            <a:lvl9pPr marL="4114800" lvl="8" indent="-285750" algn="l">
              <a:lnSpc>
                <a:spcPct val="115000"/>
              </a:lnSpc>
              <a:spcBef>
                <a:spcPts val="1600"/>
              </a:spcBef>
              <a:spcAft>
                <a:spcPts val="1600"/>
              </a:spcAft>
              <a:buSzPts val="900"/>
              <a:buChar char="■"/>
              <a:defRPr/>
            </a:lvl9pPr>
          </a:lstStyle>
          <a:p>
            <a:endParaRPr/>
          </a:p>
        </p:txBody>
      </p:sp>
      <p:sp>
        <p:nvSpPr>
          <p:cNvPr id="42" name="Google Shape;42;p82"/>
          <p:cNvSpPr txBox="1">
            <a:spLocks noGrp="1"/>
          </p:cNvSpPr>
          <p:nvPr>
            <p:ph type="title"/>
          </p:nvPr>
        </p:nvSpPr>
        <p:spPr>
          <a:xfrm>
            <a:off x="311700" y="268650"/>
            <a:ext cx="2888700" cy="749400"/>
          </a:xfrm>
          <a:prstGeom prst="rect">
            <a:avLst/>
          </a:prstGeom>
          <a:noFill/>
          <a:ln>
            <a:noFill/>
          </a:ln>
        </p:spPr>
        <p:txBody>
          <a:bodyPr spcFirstLastPara="1" wrap="square" lIns="91425" tIns="91425" rIns="91425" bIns="91425" anchor="t" anchorCtr="0">
            <a:noAutofit/>
          </a:bodyPr>
          <a:lstStyle>
            <a:lvl1pPr lvl="0" algn="l">
              <a:lnSpc>
                <a:spcPct val="85000"/>
              </a:lnSpc>
              <a:spcBef>
                <a:spcPts val="0"/>
              </a:spcBef>
              <a:spcAft>
                <a:spcPts val="0"/>
              </a:spcAft>
              <a:buSzPts val="2700"/>
              <a:buNone/>
              <a:defRPr sz="2700"/>
            </a:lvl1pPr>
            <a:lvl2pPr lvl="1" algn="l">
              <a:lnSpc>
                <a:spcPct val="75000"/>
              </a:lnSpc>
              <a:spcBef>
                <a:spcPts val="0"/>
              </a:spcBef>
              <a:spcAft>
                <a:spcPts val="0"/>
              </a:spcAft>
              <a:buSzPts val="2800"/>
              <a:buNone/>
              <a:defRPr/>
            </a:lvl2pPr>
            <a:lvl3pPr lvl="2" algn="l">
              <a:lnSpc>
                <a:spcPct val="75000"/>
              </a:lnSpc>
              <a:spcBef>
                <a:spcPts val="0"/>
              </a:spcBef>
              <a:spcAft>
                <a:spcPts val="0"/>
              </a:spcAft>
              <a:buSzPts val="2800"/>
              <a:buNone/>
              <a:defRPr/>
            </a:lvl3pPr>
            <a:lvl4pPr lvl="3" algn="l">
              <a:lnSpc>
                <a:spcPct val="75000"/>
              </a:lnSpc>
              <a:spcBef>
                <a:spcPts val="0"/>
              </a:spcBef>
              <a:spcAft>
                <a:spcPts val="0"/>
              </a:spcAft>
              <a:buSzPts val="2800"/>
              <a:buNone/>
              <a:defRPr/>
            </a:lvl4pPr>
            <a:lvl5pPr lvl="4" algn="l">
              <a:lnSpc>
                <a:spcPct val="75000"/>
              </a:lnSpc>
              <a:spcBef>
                <a:spcPts val="0"/>
              </a:spcBef>
              <a:spcAft>
                <a:spcPts val="0"/>
              </a:spcAft>
              <a:buSzPts val="2800"/>
              <a:buNone/>
              <a:defRPr/>
            </a:lvl5pPr>
            <a:lvl6pPr lvl="5" algn="l">
              <a:lnSpc>
                <a:spcPct val="75000"/>
              </a:lnSpc>
              <a:spcBef>
                <a:spcPts val="0"/>
              </a:spcBef>
              <a:spcAft>
                <a:spcPts val="0"/>
              </a:spcAft>
              <a:buSzPts val="2800"/>
              <a:buNone/>
              <a:defRPr/>
            </a:lvl6pPr>
            <a:lvl7pPr lvl="6" algn="l">
              <a:lnSpc>
                <a:spcPct val="75000"/>
              </a:lnSpc>
              <a:spcBef>
                <a:spcPts val="0"/>
              </a:spcBef>
              <a:spcAft>
                <a:spcPts val="0"/>
              </a:spcAft>
              <a:buSzPts val="2800"/>
              <a:buNone/>
              <a:defRPr/>
            </a:lvl7pPr>
            <a:lvl8pPr lvl="7" algn="l">
              <a:lnSpc>
                <a:spcPct val="75000"/>
              </a:lnSpc>
              <a:spcBef>
                <a:spcPts val="0"/>
              </a:spcBef>
              <a:spcAft>
                <a:spcPts val="0"/>
              </a:spcAft>
              <a:buSzPts val="2800"/>
              <a:buNone/>
              <a:defRPr/>
            </a:lvl8pPr>
            <a:lvl9pPr lvl="8" algn="l">
              <a:lnSpc>
                <a:spcPct val="75000"/>
              </a:lnSpc>
              <a:spcBef>
                <a:spcPts val="0"/>
              </a:spcBef>
              <a:spcAft>
                <a:spcPts val="0"/>
              </a:spcAft>
              <a:buSzPts val="2800"/>
              <a:buNone/>
              <a:defRPr/>
            </a:lvl9pPr>
          </a:lstStyle>
          <a:p>
            <a:endParaRPr/>
          </a:p>
        </p:txBody>
      </p:sp>
    </p:spTree>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matchingName="Three Phases">
  <p:cSld name="ONE_COLUMN_TEXT_1_1">
    <p:spTree>
      <p:nvGrpSpPr>
        <p:cNvPr id="1" name="Shape 448"/>
        <p:cNvGrpSpPr/>
        <p:nvPr/>
      </p:nvGrpSpPr>
      <p:grpSpPr>
        <a:xfrm>
          <a:off x="0" y="0"/>
          <a:ext cx="0" cy="0"/>
          <a:chOff x="0" y="0"/>
          <a:chExt cx="0" cy="0"/>
        </a:xfrm>
      </p:grpSpPr>
      <p:sp>
        <p:nvSpPr>
          <p:cNvPr id="449" name="Google Shape;449;g3f82c3f45dd_1_746"/>
          <p:cNvSpPr txBox="1">
            <a:spLocks noGrp="1"/>
          </p:cNvSpPr>
          <p:nvPr>
            <p:ph type="title"/>
          </p:nvPr>
        </p:nvSpPr>
        <p:spPr>
          <a:xfrm>
            <a:off x="311700" y="194550"/>
            <a:ext cx="8520600" cy="8235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SzPts val="44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a:endParaRPr/>
          </a:p>
        </p:txBody>
      </p:sp>
      <p:sp>
        <p:nvSpPr>
          <p:cNvPr id="450" name="Google Shape;450;g3f82c3f45dd_1_746"/>
          <p:cNvSpPr txBox="1">
            <a:spLocks noGrp="1"/>
          </p:cNvSpPr>
          <p:nvPr>
            <p:ph type="sldNum" idx="12"/>
          </p:nvPr>
        </p:nvSpPr>
        <p:spPr>
          <a:xfrm>
            <a:off x="8686800" y="4686300"/>
            <a:ext cx="457200" cy="457200"/>
          </a:xfrm>
          <a:prstGeom prst="rect">
            <a:avLst/>
          </a:prstGeom>
          <a:noFill/>
          <a:ln>
            <a:noFill/>
          </a:ln>
        </p:spPr>
        <p:txBody>
          <a:bodyPr spcFirstLastPara="1" wrap="square" lIns="0" tIns="0" rIns="0" bIns="0" anchor="t" anchorCtr="0">
            <a:noAutofit/>
          </a:bodyPr>
          <a:lstStyle>
            <a:lvl1pPr marL="0" marR="0" lvl="0"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1pPr>
            <a:lvl2pPr marL="0" marR="0" lvl="1"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2pPr>
            <a:lvl3pPr marL="0" marR="0" lvl="2"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3pPr>
            <a:lvl4pPr marL="0" marR="0" lvl="3"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4pPr>
            <a:lvl5pPr marL="0" marR="0" lvl="4"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5pPr>
            <a:lvl6pPr marL="0" marR="0" lvl="5"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6pPr>
            <a:lvl7pPr marL="0" marR="0" lvl="6"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7pPr>
            <a:lvl8pPr marL="0" marR="0" lvl="7"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8pPr>
            <a:lvl9pPr marL="0" marR="0" lvl="8"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9pPr>
          </a:lstStyle>
          <a:p>
            <a:pPr marL="0" lvl="0" indent="0" algn="l" rtl="0">
              <a:spcBef>
                <a:spcPts val="0"/>
              </a:spcBef>
              <a:spcAft>
                <a:spcPts val="0"/>
              </a:spcAft>
              <a:buNone/>
            </a:pPr>
            <a:fld id="{00000000-1234-1234-1234-123412341234}" type="slidenum">
              <a:rPr lang="en"/>
              <a:t>‹#›</a:t>
            </a:fld>
            <a:endParaRPr/>
          </a:p>
        </p:txBody>
      </p:sp>
      <p:sp>
        <p:nvSpPr>
          <p:cNvPr id="451" name="Google Shape;451;g3f82c3f45dd_1_746"/>
          <p:cNvSpPr txBox="1"/>
          <p:nvPr/>
        </p:nvSpPr>
        <p:spPr>
          <a:xfrm>
            <a:off x="471275" y="1377900"/>
            <a:ext cx="2606100" cy="2596500"/>
          </a:xfrm>
          <a:prstGeom prst="rect">
            <a:avLst/>
          </a:prstGeom>
          <a:solidFill>
            <a:schemeClr val="accen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350"/>
              <a:buFont typeface="Arial"/>
              <a:buNone/>
            </a:pPr>
            <a:endParaRPr sz="1350" b="0" i="0" u="none" strike="noStrike" cap="none">
              <a:solidFill>
                <a:srgbClr val="000000"/>
              </a:solidFill>
              <a:latin typeface="Open Sans Light"/>
              <a:ea typeface="Open Sans Light"/>
              <a:cs typeface="Open Sans Light"/>
              <a:sym typeface="Open Sans Light"/>
            </a:endParaRPr>
          </a:p>
        </p:txBody>
      </p:sp>
      <p:sp>
        <p:nvSpPr>
          <p:cNvPr id="452" name="Google Shape;452;g3f82c3f45dd_1_746"/>
          <p:cNvSpPr txBox="1"/>
          <p:nvPr/>
        </p:nvSpPr>
        <p:spPr>
          <a:xfrm>
            <a:off x="3270738" y="1371600"/>
            <a:ext cx="2606100" cy="2596500"/>
          </a:xfrm>
          <a:prstGeom prst="rect">
            <a:avLst/>
          </a:prstGeom>
          <a:solidFill>
            <a:schemeClr val="accen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350"/>
              <a:buFont typeface="Arial"/>
              <a:buNone/>
            </a:pPr>
            <a:endParaRPr sz="1350" b="0" i="0" u="none" strike="noStrike" cap="none">
              <a:solidFill>
                <a:srgbClr val="000000"/>
              </a:solidFill>
              <a:latin typeface="Open Sans Light"/>
              <a:ea typeface="Open Sans Light"/>
              <a:cs typeface="Open Sans Light"/>
              <a:sym typeface="Open Sans Light"/>
            </a:endParaRPr>
          </a:p>
        </p:txBody>
      </p:sp>
      <p:sp>
        <p:nvSpPr>
          <p:cNvPr id="453" name="Google Shape;453;g3f82c3f45dd_1_746"/>
          <p:cNvSpPr txBox="1"/>
          <p:nvPr/>
        </p:nvSpPr>
        <p:spPr>
          <a:xfrm>
            <a:off x="6080700" y="1371600"/>
            <a:ext cx="2606100" cy="2596500"/>
          </a:xfrm>
          <a:prstGeom prst="rect">
            <a:avLst/>
          </a:prstGeom>
          <a:solidFill>
            <a:schemeClr val="accen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350"/>
              <a:buFont typeface="Arial"/>
              <a:buNone/>
            </a:pPr>
            <a:endParaRPr sz="1350" b="0" i="0" u="none" strike="noStrike" cap="none">
              <a:solidFill>
                <a:srgbClr val="000000"/>
              </a:solidFill>
              <a:latin typeface="Open Sans Light"/>
              <a:ea typeface="Open Sans Light"/>
              <a:cs typeface="Open Sans Light"/>
              <a:sym typeface="Open Sans Light"/>
            </a:endParaRPr>
          </a:p>
        </p:txBody>
      </p:sp>
      <p:sp>
        <p:nvSpPr>
          <p:cNvPr id="454" name="Google Shape;454;g3f82c3f45dd_1_746"/>
          <p:cNvSpPr txBox="1">
            <a:spLocks noGrp="1"/>
          </p:cNvSpPr>
          <p:nvPr>
            <p:ph type="body" idx="1"/>
          </p:nvPr>
        </p:nvSpPr>
        <p:spPr>
          <a:xfrm>
            <a:off x="3283274" y="2036175"/>
            <a:ext cx="2482200" cy="1928700"/>
          </a:xfrm>
          <a:prstGeom prst="rect">
            <a:avLst/>
          </a:prstGeom>
          <a:noFill/>
          <a:ln>
            <a:noFill/>
          </a:ln>
        </p:spPr>
        <p:txBody>
          <a:bodyPr spcFirstLastPara="1" wrap="square" lIns="91425" tIns="91425" rIns="91425" bIns="91425" anchor="t" anchorCtr="0">
            <a:noAutofit/>
          </a:bodyPr>
          <a:lstStyle>
            <a:lvl1pPr marL="457200" lvl="0" indent="-317500" algn="l">
              <a:lnSpc>
                <a:spcPct val="115000"/>
              </a:lnSpc>
              <a:spcBef>
                <a:spcPts val="0"/>
              </a:spcBef>
              <a:spcAft>
                <a:spcPts val="0"/>
              </a:spcAft>
              <a:buSzPts val="1400"/>
              <a:buChar char="●"/>
              <a:defRPr sz="1400"/>
            </a:lvl1pPr>
            <a:lvl2pPr marL="914400" lvl="1" indent="-317500" algn="l">
              <a:lnSpc>
                <a:spcPct val="115000"/>
              </a:lnSpc>
              <a:spcBef>
                <a:spcPts val="1600"/>
              </a:spcBef>
              <a:spcAft>
                <a:spcPts val="0"/>
              </a:spcAft>
              <a:buClr>
                <a:srgbClr val="000000"/>
              </a:buClr>
              <a:buSzPts val="1400"/>
              <a:buChar char="○"/>
              <a:defRPr>
                <a:solidFill>
                  <a:srgbClr val="000000"/>
                </a:solidFill>
              </a:defRPr>
            </a:lvl2pPr>
            <a:lvl3pPr marL="1371600" lvl="2" indent="-317500" algn="l">
              <a:lnSpc>
                <a:spcPct val="115000"/>
              </a:lnSpc>
              <a:spcBef>
                <a:spcPts val="1600"/>
              </a:spcBef>
              <a:spcAft>
                <a:spcPts val="0"/>
              </a:spcAft>
              <a:buClr>
                <a:srgbClr val="000000"/>
              </a:buClr>
              <a:buSzPts val="1400"/>
              <a:buChar char="■"/>
              <a:defRPr>
                <a:solidFill>
                  <a:srgbClr val="000000"/>
                </a:solidFill>
              </a:defRPr>
            </a:lvl3pPr>
            <a:lvl4pPr marL="1828800" lvl="3" indent="-317500" algn="l">
              <a:lnSpc>
                <a:spcPct val="115000"/>
              </a:lnSpc>
              <a:spcBef>
                <a:spcPts val="1600"/>
              </a:spcBef>
              <a:spcAft>
                <a:spcPts val="0"/>
              </a:spcAft>
              <a:buSzPts val="1400"/>
              <a:buChar char="●"/>
              <a:defRPr/>
            </a:lvl4pPr>
            <a:lvl5pPr marL="2286000" lvl="4" indent="-285750" algn="l">
              <a:lnSpc>
                <a:spcPct val="115000"/>
              </a:lnSpc>
              <a:spcBef>
                <a:spcPts val="1600"/>
              </a:spcBef>
              <a:spcAft>
                <a:spcPts val="0"/>
              </a:spcAft>
              <a:buSzPts val="900"/>
              <a:buChar char="○"/>
              <a:defRPr/>
            </a:lvl5pPr>
            <a:lvl6pPr marL="2743200" lvl="5" indent="-285750" algn="l">
              <a:lnSpc>
                <a:spcPct val="115000"/>
              </a:lnSpc>
              <a:spcBef>
                <a:spcPts val="1600"/>
              </a:spcBef>
              <a:spcAft>
                <a:spcPts val="0"/>
              </a:spcAft>
              <a:buSzPts val="900"/>
              <a:buChar char="■"/>
              <a:defRPr/>
            </a:lvl6pPr>
            <a:lvl7pPr marL="3200400" lvl="6" indent="-317500" algn="l">
              <a:lnSpc>
                <a:spcPct val="115000"/>
              </a:lnSpc>
              <a:spcBef>
                <a:spcPts val="1600"/>
              </a:spcBef>
              <a:spcAft>
                <a:spcPts val="0"/>
              </a:spcAft>
              <a:buSzPts val="1400"/>
              <a:buChar char="●"/>
              <a:defRPr/>
            </a:lvl7pPr>
            <a:lvl8pPr marL="3657600" lvl="7" indent="-285750" algn="l">
              <a:lnSpc>
                <a:spcPct val="115000"/>
              </a:lnSpc>
              <a:spcBef>
                <a:spcPts val="1600"/>
              </a:spcBef>
              <a:spcAft>
                <a:spcPts val="0"/>
              </a:spcAft>
              <a:buSzPts val="900"/>
              <a:buChar char="○"/>
              <a:defRPr/>
            </a:lvl8pPr>
            <a:lvl9pPr marL="4114800" lvl="8" indent="-285750" algn="l">
              <a:lnSpc>
                <a:spcPct val="115000"/>
              </a:lnSpc>
              <a:spcBef>
                <a:spcPts val="1600"/>
              </a:spcBef>
              <a:spcAft>
                <a:spcPts val="1600"/>
              </a:spcAft>
              <a:buSzPts val="900"/>
              <a:buChar char="■"/>
              <a:defRPr/>
            </a:lvl9pPr>
          </a:lstStyle>
          <a:p>
            <a:endParaRPr/>
          </a:p>
        </p:txBody>
      </p:sp>
      <p:sp>
        <p:nvSpPr>
          <p:cNvPr id="455" name="Google Shape;455;g3f82c3f45dd_1_746"/>
          <p:cNvSpPr txBox="1">
            <a:spLocks noGrp="1"/>
          </p:cNvSpPr>
          <p:nvPr>
            <p:ph type="title" idx="2"/>
          </p:nvPr>
        </p:nvSpPr>
        <p:spPr>
          <a:xfrm>
            <a:off x="496400" y="1383575"/>
            <a:ext cx="2397600" cy="3015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SzPts val="1000"/>
              <a:buNone/>
              <a:defRPr sz="1000"/>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a:endParaRPr/>
          </a:p>
        </p:txBody>
      </p:sp>
      <p:sp>
        <p:nvSpPr>
          <p:cNvPr id="456" name="Google Shape;456;g3f82c3f45dd_1_746"/>
          <p:cNvSpPr txBox="1">
            <a:spLocks noGrp="1"/>
          </p:cNvSpPr>
          <p:nvPr>
            <p:ph type="title" idx="3"/>
          </p:nvPr>
        </p:nvSpPr>
        <p:spPr>
          <a:xfrm>
            <a:off x="3288550" y="1376363"/>
            <a:ext cx="2397600" cy="3015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SzPts val="1000"/>
              <a:buNone/>
              <a:defRPr sz="1000"/>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a:endParaRPr/>
          </a:p>
        </p:txBody>
      </p:sp>
      <p:sp>
        <p:nvSpPr>
          <p:cNvPr id="457" name="Google Shape;457;g3f82c3f45dd_1_746"/>
          <p:cNvSpPr txBox="1">
            <a:spLocks noGrp="1"/>
          </p:cNvSpPr>
          <p:nvPr>
            <p:ph type="title" idx="4"/>
          </p:nvPr>
        </p:nvSpPr>
        <p:spPr>
          <a:xfrm>
            <a:off x="6080700" y="1383575"/>
            <a:ext cx="2397600" cy="3015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SzPts val="1000"/>
              <a:buNone/>
              <a:defRPr sz="1000"/>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a:endParaRPr/>
          </a:p>
        </p:txBody>
      </p:sp>
      <p:sp>
        <p:nvSpPr>
          <p:cNvPr id="458" name="Google Shape;458;g3f82c3f45dd_1_746"/>
          <p:cNvSpPr txBox="1">
            <a:spLocks noGrp="1"/>
          </p:cNvSpPr>
          <p:nvPr>
            <p:ph type="title" idx="5"/>
          </p:nvPr>
        </p:nvSpPr>
        <p:spPr>
          <a:xfrm>
            <a:off x="496400" y="1742675"/>
            <a:ext cx="2397600" cy="4572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SzPts val="1900"/>
              <a:buNone/>
              <a:defRPr sz="1900"/>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a:endParaRPr/>
          </a:p>
        </p:txBody>
      </p:sp>
      <p:sp>
        <p:nvSpPr>
          <p:cNvPr id="459" name="Google Shape;459;g3f82c3f45dd_1_746"/>
          <p:cNvSpPr txBox="1">
            <a:spLocks noGrp="1"/>
          </p:cNvSpPr>
          <p:nvPr>
            <p:ph type="body" idx="6"/>
          </p:nvPr>
        </p:nvSpPr>
        <p:spPr>
          <a:xfrm>
            <a:off x="496400" y="2050600"/>
            <a:ext cx="2439900" cy="1928700"/>
          </a:xfrm>
          <a:prstGeom prst="rect">
            <a:avLst/>
          </a:prstGeom>
          <a:noFill/>
          <a:ln>
            <a:noFill/>
          </a:ln>
        </p:spPr>
        <p:txBody>
          <a:bodyPr spcFirstLastPara="1" wrap="square" lIns="91425" tIns="91425" rIns="91425" bIns="91425" anchor="t" anchorCtr="0">
            <a:noAutofit/>
          </a:bodyPr>
          <a:lstStyle>
            <a:lvl1pPr marL="457200" lvl="0" indent="-317500" algn="l">
              <a:lnSpc>
                <a:spcPct val="115000"/>
              </a:lnSpc>
              <a:spcBef>
                <a:spcPts val="0"/>
              </a:spcBef>
              <a:spcAft>
                <a:spcPts val="0"/>
              </a:spcAft>
              <a:buSzPts val="1400"/>
              <a:buChar char="●"/>
              <a:defRPr sz="1400"/>
            </a:lvl1pPr>
            <a:lvl2pPr marL="914400" lvl="1" indent="-317500" algn="l">
              <a:lnSpc>
                <a:spcPct val="115000"/>
              </a:lnSpc>
              <a:spcBef>
                <a:spcPts val="1600"/>
              </a:spcBef>
              <a:spcAft>
                <a:spcPts val="0"/>
              </a:spcAft>
              <a:buClr>
                <a:srgbClr val="000000"/>
              </a:buClr>
              <a:buSzPts val="1400"/>
              <a:buChar char="○"/>
              <a:defRPr>
                <a:solidFill>
                  <a:srgbClr val="000000"/>
                </a:solidFill>
              </a:defRPr>
            </a:lvl2pPr>
            <a:lvl3pPr marL="1371600" lvl="2" indent="-317500" algn="l">
              <a:lnSpc>
                <a:spcPct val="115000"/>
              </a:lnSpc>
              <a:spcBef>
                <a:spcPts val="1600"/>
              </a:spcBef>
              <a:spcAft>
                <a:spcPts val="0"/>
              </a:spcAft>
              <a:buClr>
                <a:srgbClr val="000000"/>
              </a:buClr>
              <a:buSzPts val="1400"/>
              <a:buChar char="■"/>
              <a:defRPr>
                <a:solidFill>
                  <a:srgbClr val="000000"/>
                </a:solidFill>
              </a:defRPr>
            </a:lvl3pPr>
            <a:lvl4pPr marL="1828800" lvl="3" indent="-317500" algn="l">
              <a:lnSpc>
                <a:spcPct val="115000"/>
              </a:lnSpc>
              <a:spcBef>
                <a:spcPts val="1600"/>
              </a:spcBef>
              <a:spcAft>
                <a:spcPts val="0"/>
              </a:spcAft>
              <a:buSzPts val="1400"/>
              <a:buChar char="●"/>
              <a:defRPr/>
            </a:lvl4pPr>
            <a:lvl5pPr marL="2286000" lvl="4" indent="-285750" algn="l">
              <a:lnSpc>
                <a:spcPct val="115000"/>
              </a:lnSpc>
              <a:spcBef>
                <a:spcPts val="1600"/>
              </a:spcBef>
              <a:spcAft>
                <a:spcPts val="0"/>
              </a:spcAft>
              <a:buSzPts val="900"/>
              <a:buChar char="○"/>
              <a:defRPr/>
            </a:lvl5pPr>
            <a:lvl6pPr marL="2743200" lvl="5" indent="-285750" algn="l">
              <a:lnSpc>
                <a:spcPct val="115000"/>
              </a:lnSpc>
              <a:spcBef>
                <a:spcPts val="1600"/>
              </a:spcBef>
              <a:spcAft>
                <a:spcPts val="0"/>
              </a:spcAft>
              <a:buSzPts val="900"/>
              <a:buChar char="■"/>
              <a:defRPr/>
            </a:lvl6pPr>
            <a:lvl7pPr marL="3200400" lvl="6" indent="-317500" algn="l">
              <a:lnSpc>
                <a:spcPct val="115000"/>
              </a:lnSpc>
              <a:spcBef>
                <a:spcPts val="1600"/>
              </a:spcBef>
              <a:spcAft>
                <a:spcPts val="0"/>
              </a:spcAft>
              <a:buSzPts val="1400"/>
              <a:buChar char="●"/>
              <a:defRPr/>
            </a:lvl7pPr>
            <a:lvl8pPr marL="3657600" lvl="7" indent="-285750" algn="l">
              <a:lnSpc>
                <a:spcPct val="115000"/>
              </a:lnSpc>
              <a:spcBef>
                <a:spcPts val="1600"/>
              </a:spcBef>
              <a:spcAft>
                <a:spcPts val="0"/>
              </a:spcAft>
              <a:buSzPts val="900"/>
              <a:buChar char="○"/>
              <a:defRPr/>
            </a:lvl8pPr>
            <a:lvl9pPr marL="4114800" lvl="8" indent="-285750" algn="l">
              <a:lnSpc>
                <a:spcPct val="115000"/>
              </a:lnSpc>
              <a:spcBef>
                <a:spcPts val="1600"/>
              </a:spcBef>
              <a:spcAft>
                <a:spcPts val="1600"/>
              </a:spcAft>
              <a:buSzPts val="900"/>
              <a:buChar char="■"/>
              <a:defRPr/>
            </a:lvl9pPr>
          </a:lstStyle>
          <a:p>
            <a:endParaRPr/>
          </a:p>
        </p:txBody>
      </p:sp>
      <p:sp>
        <p:nvSpPr>
          <p:cNvPr id="460" name="Google Shape;460;g3f82c3f45dd_1_746"/>
          <p:cNvSpPr txBox="1">
            <a:spLocks noGrp="1"/>
          </p:cNvSpPr>
          <p:nvPr>
            <p:ph type="title" idx="7"/>
          </p:nvPr>
        </p:nvSpPr>
        <p:spPr>
          <a:xfrm>
            <a:off x="3270750" y="1742675"/>
            <a:ext cx="2397600" cy="4572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SzPts val="1900"/>
              <a:buNone/>
              <a:defRPr sz="1900"/>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a:endParaRPr/>
          </a:p>
        </p:txBody>
      </p:sp>
      <p:sp>
        <p:nvSpPr>
          <p:cNvPr id="461" name="Google Shape;461;g3f82c3f45dd_1_746"/>
          <p:cNvSpPr txBox="1">
            <a:spLocks noGrp="1"/>
          </p:cNvSpPr>
          <p:nvPr>
            <p:ph type="body" idx="8"/>
          </p:nvPr>
        </p:nvSpPr>
        <p:spPr>
          <a:xfrm>
            <a:off x="6082749" y="2036175"/>
            <a:ext cx="2482200" cy="1928700"/>
          </a:xfrm>
          <a:prstGeom prst="rect">
            <a:avLst/>
          </a:prstGeom>
          <a:noFill/>
          <a:ln>
            <a:noFill/>
          </a:ln>
        </p:spPr>
        <p:txBody>
          <a:bodyPr spcFirstLastPara="1" wrap="square" lIns="91425" tIns="91425" rIns="91425" bIns="91425" anchor="t" anchorCtr="0">
            <a:noAutofit/>
          </a:bodyPr>
          <a:lstStyle>
            <a:lvl1pPr marL="457200" lvl="0" indent="-317500" algn="l">
              <a:lnSpc>
                <a:spcPct val="115000"/>
              </a:lnSpc>
              <a:spcBef>
                <a:spcPts val="0"/>
              </a:spcBef>
              <a:spcAft>
                <a:spcPts val="0"/>
              </a:spcAft>
              <a:buSzPts val="1400"/>
              <a:buChar char="●"/>
              <a:defRPr sz="1400"/>
            </a:lvl1pPr>
            <a:lvl2pPr marL="914400" lvl="1" indent="-317500" algn="l">
              <a:lnSpc>
                <a:spcPct val="115000"/>
              </a:lnSpc>
              <a:spcBef>
                <a:spcPts val="1600"/>
              </a:spcBef>
              <a:spcAft>
                <a:spcPts val="0"/>
              </a:spcAft>
              <a:buClr>
                <a:srgbClr val="000000"/>
              </a:buClr>
              <a:buSzPts val="1400"/>
              <a:buChar char="○"/>
              <a:defRPr>
                <a:solidFill>
                  <a:srgbClr val="000000"/>
                </a:solidFill>
              </a:defRPr>
            </a:lvl2pPr>
            <a:lvl3pPr marL="1371600" lvl="2" indent="-317500" algn="l">
              <a:lnSpc>
                <a:spcPct val="115000"/>
              </a:lnSpc>
              <a:spcBef>
                <a:spcPts val="1600"/>
              </a:spcBef>
              <a:spcAft>
                <a:spcPts val="0"/>
              </a:spcAft>
              <a:buClr>
                <a:srgbClr val="000000"/>
              </a:buClr>
              <a:buSzPts val="1400"/>
              <a:buChar char="■"/>
              <a:defRPr>
                <a:solidFill>
                  <a:srgbClr val="000000"/>
                </a:solidFill>
              </a:defRPr>
            </a:lvl3pPr>
            <a:lvl4pPr marL="1828800" lvl="3" indent="-317500" algn="l">
              <a:lnSpc>
                <a:spcPct val="115000"/>
              </a:lnSpc>
              <a:spcBef>
                <a:spcPts val="1600"/>
              </a:spcBef>
              <a:spcAft>
                <a:spcPts val="0"/>
              </a:spcAft>
              <a:buSzPts val="1400"/>
              <a:buChar char="●"/>
              <a:defRPr/>
            </a:lvl4pPr>
            <a:lvl5pPr marL="2286000" lvl="4" indent="-285750" algn="l">
              <a:lnSpc>
                <a:spcPct val="115000"/>
              </a:lnSpc>
              <a:spcBef>
                <a:spcPts val="1600"/>
              </a:spcBef>
              <a:spcAft>
                <a:spcPts val="0"/>
              </a:spcAft>
              <a:buSzPts val="900"/>
              <a:buChar char="○"/>
              <a:defRPr/>
            </a:lvl5pPr>
            <a:lvl6pPr marL="2743200" lvl="5" indent="-285750" algn="l">
              <a:lnSpc>
                <a:spcPct val="115000"/>
              </a:lnSpc>
              <a:spcBef>
                <a:spcPts val="1600"/>
              </a:spcBef>
              <a:spcAft>
                <a:spcPts val="0"/>
              </a:spcAft>
              <a:buSzPts val="900"/>
              <a:buChar char="■"/>
              <a:defRPr/>
            </a:lvl6pPr>
            <a:lvl7pPr marL="3200400" lvl="6" indent="-317500" algn="l">
              <a:lnSpc>
                <a:spcPct val="115000"/>
              </a:lnSpc>
              <a:spcBef>
                <a:spcPts val="1600"/>
              </a:spcBef>
              <a:spcAft>
                <a:spcPts val="0"/>
              </a:spcAft>
              <a:buSzPts val="1400"/>
              <a:buChar char="●"/>
              <a:defRPr/>
            </a:lvl7pPr>
            <a:lvl8pPr marL="3657600" lvl="7" indent="-285750" algn="l">
              <a:lnSpc>
                <a:spcPct val="115000"/>
              </a:lnSpc>
              <a:spcBef>
                <a:spcPts val="1600"/>
              </a:spcBef>
              <a:spcAft>
                <a:spcPts val="0"/>
              </a:spcAft>
              <a:buSzPts val="900"/>
              <a:buChar char="○"/>
              <a:defRPr/>
            </a:lvl8pPr>
            <a:lvl9pPr marL="4114800" lvl="8" indent="-285750" algn="l">
              <a:lnSpc>
                <a:spcPct val="115000"/>
              </a:lnSpc>
              <a:spcBef>
                <a:spcPts val="1600"/>
              </a:spcBef>
              <a:spcAft>
                <a:spcPts val="1600"/>
              </a:spcAft>
              <a:buSzPts val="900"/>
              <a:buChar char="■"/>
              <a:defRPr/>
            </a:lvl9pPr>
          </a:lstStyle>
          <a:p>
            <a:endParaRPr/>
          </a:p>
        </p:txBody>
      </p:sp>
      <p:sp>
        <p:nvSpPr>
          <p:cNvPr id="462" name="Google Shape;462;g3f82c3f45dd_1_746"/>
          <p:cNvSpPr txBox="1">
            <a:spLocks noGrp="1"/>
          </p:cNvSpPr>
          <p:nvPr>
            <p:ph type="title" idx="9"/>
          </p:nvPr>
        </p:nvSpPr>
        <p:spPr>
          <a:xfrm>
            <a:off x="6070225" y="1742675"/>
            <a:ext cx="2397600" cy="4572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SzPts val="1900"/>
              <a:buNone/>
              <a:defRPr sz="1900"/>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a:endParaRPr/>
          </a:p>
        </p:txBody>
      </p:sp>
    </p:spTree>
  </p:cSld>
  <p:clrMapOvr>
    <a:masterClrMapping/>
  </p:clrMapOvr>
  <p:extLst>
    <p:ext uri="{DCECCB84-F9BA-43D5-87BE-67443E8EF086}">
      <p15:sldGuideLst xmlns:p15="http://schemas.microsoft.com/office/powerpoint/2012/main">
        <p15:guide id="1" pos="2060">
          <p15:clr>
            <a:srgbClr val="FA7B17"/>
          </p15:clr>
        </p15:guide>
        <p15:guide id="2" pos="3702">
          <p15:clr>
            <a:srgbClr val="FA7B17"/>
          </p15:clr>
        </p15:guide>
        <p15:guide id="3" orient="horz" pos="864">
          <p15:clr>
            <a:srgbClr val="FA7B17"/>
          </p15:clr>
        </p15:guide>
        <p15:guide id="4" pos="1932">
          <p15:clr>
            <a:srgbClr val="FA7B17"/>
          </p15:clr>
        </p15:guide>
        <p15:guide id="5" pos="3830">
          <p15:clr>
            <a:srgbClr val="FA7B17"/>
          </p15:clr>
        </p15:guide>
        <p15:guide id="6" orient="horz" pos="2500">
          <p15:clr>
            <a:srgbClr val="FA7B17"/>
          </p15:clr>
        </p15:guide>
      </p15:sldGuideLst>
    </p:ext>
  </p:extLst>
</p:sldLayout>
</file>

<file path=ppt/slideLayouts/slideLayout81.xml><?xml version="1.0" encoding="utf-8"?>
<p:sldLayout xmlns:a="http://schemas.openxmlformats.org/drawingml/2006/main" xmlns:r="http://schemas.openxmlformats.org/officeDocument/2006/relationships" xmlns:p="http://schemas.openxmlformats.org/presentationml/2006/main" matchingName="Main point">
  <p:cSld name="MAIN_POINT">
    <p:bg>
      <p:bgPr>
        <a:solidFill>
          <a:schemeClr val="accent1"/>
        </a:solidFill>
        <a:effectLst/>
      </p:bgPr>
    </p:bg>
    <p:spTree>
      <p:nvGrpSpPr>
        <p:cNvPr id="1" name="Shape 463"/>
        <p:cNvGrpSpPr/>
        <p:nvPr/>
      </p:nvGrpSpPr>
      <p:grpSpPr>
        <a:xfrm>
          <a:off x="0" y="0"/>
          <a:ext cx="0" cy="0"/>
          <a:chOff x="0" y="0"/>
          <a:chExt cx="0" cy="0"/>
        </a:xfrm>
      </p:grpSpPr>
      <p:sp>
        <p:nvSpPr>
          <p:cNvPr id="464" name="Google Shape;464;g3f82c3f45dd_1_761"/>
          <p:cNvSpPr txBox="1">
            <a:spLocks noGrp="1"/>
          </p:cNvSpPr>
          <p:nvPr>
            <p:ph type="ctrTitle"/>
          </p:nvPr>
        </p:nvSpPr>
        <p:spPr>
          <a:xfrm>
            <a:off x="457200" y="1143000"/>
            <a:ext cx="5498100" cy="3543300"/>
          </a:xfrm>
          <a:prstGeom prst="rect">
            <a:avLst/>
          </a:prstGeom>
          <a:noFill/>
          <a:ln>
            <a:noFill/>
          </a:ln>
        </p:spPr>
        <p:txBody>
          <a:bodyPr spcFirstLastPara="1" wrap="square" lIns="0" tIns="0" rIns="0" bIns="0" anchor="t" anchorCtr="0">
            <a:noAutofit/>
          </a:bodyPr>
          <a:lstStyle>
            <a:lvl1pPr lvl="0" algn="l">
              <a:lnSpc>
                <a:spcPct val="85000"/>
              </a:lnSpc>
              <a:spcBef>
                <a:spcPts val="0"/>
              </a:spcBef>
              <a:spcAft>
                <a:spcPts val="0"/>
              </a:spcAft>
              <a:buSzPts val="2700"/>
              <a:buNone/>
              <a:defRPr sz="2700" b="0"/>
            </a:lvl1pPr>
            <a:lvl2pPr lvl="1" algn="ctr">
              <a:lnSpc>
                <a:spcPct val="100000"/>
              </a:lnSpc>
              <a:spcBef>
                <a:spcPts val="0"/>
              </a:spcBef>
              <a:spcAft>
                <a:spcPts val="0"/>
              </a:spcAft>
              <a:buSzPts val="1900"/>
              <a:buFont typeface="Work Sans"/>
              <a:buNone/>
              <a:defRPr sz="1900">
                <a:latin typeface="Work Sans"/>
                <a:ea typeface="Work Sans"/>
                <a:cs typeface="Work Sans"/>
                <a:sym typeface="Work Sans"/>
              </a:defRPr>
            </a:lvl2pPr>
            <a:lvl3pPr lvl="2" algn="ctr">
              <a:lnSpc>
                <a:spcPct val="100000"/>
              </a:lnSpc>
              <a:spcBef>
                <a:spcPts val="0"/>
              </a:spcBef>
              <a:spcAft>
                <a:spcPts val="0"/>
              </a:spcAft>
              <a:buSzPts val="1900"/>
              <a:buFont typeface="Work Sans"/>
              <a:buNone/>
              <a:defRPr sz="1900">
                <a:latin typeface="Work Sans"/>
                <a:ea typeface="Work Sans"/>
                <a:cs typeface="Work Sans"/>
                <a:sym typeface="Work Sans"/>
              </a:defRPr>
            </a:lvl3pPr>
            <a:lvl4pPr lvl="3" algn="ctr">
              <a:lnSpc>
                <a:spcPct val="100000"/>
              </a:lnSpc>
              <a:spcBef>
                <a:spcPts val="0"/>
              </a:spcBef>
              <a:spcAft>
                <a:spcPts val="0"/>
              </a:spcAft>
              <a:buSzPts val="1900"/>
              <a:buFont typeface="Work Sans"/>
              <a:buNone/>
              <a:defRPr sz="1900">
                <a:latin typeface="Work Sans"/>
                <a:ea typeface="Work Sans"/>
                <a:cs typeface="Work Sans"/>
                <a:sym typeface="Work Sans"/>
              </a:defRPr>
            </a:lvl4pPr>
            <a:lvl5pPr lvl="4" algn="ctr">
              <a:lnSpc>
                <a:spcPct val="100000"/>
              </a:lnSpc>
              <a:spcBef>
                <a:spcPts val="0"/>
              </a:spcBef>
              <a:spcAft>
                <a:spcPts val="0"/>
              </a:spcAft>
              <a:buSzPts val="1900"/>
              <a:buFont typeface="Work Sans"/>
              <a:buNone/>
              <a:defRPr sz="1900">
                <a:latin typeface="Work Sans"/>
                <a:ea typeface="Work Sans"/>
                <a:cs typeface="Work Sans"/>
                <a:sym typeface="Work Sans"/>
              </a:defRPr>
            </a:lvl5pPr>
            <a:lvl6pPr lvl="5" algn="ctr">
              <a:lnSpc>
                <a:spcPct val="100000"/>
              </a:lnSpc>
              <a:spcBef>
                <a:spcPts val="0"/>
              </a:spcBef>
              <a:spcAft>
                <a:spcPts val="0"/>
              </a:spcAft>
              <a:buSzPts val="1900"/>
              <a:buFont typeface="Work Sans"/>
              <a:buNone/>
              <a:defRPr sz="1900">
                <a:latin typeface="Work Sans"/>
                <a:ea typeface="Work Sans"/>
                <a:cs typeface="Work Sans"/>
                <a:sym typeface="Work Sans"/>
              </a:defRPr>
            </a:lvl6pPr>
            <a:lvl7pPr lvl="6" algn="ctr">
              <a:lnSpc>
                <a:spcPct val="100000"/>
              </a:lnSpc>
              <a:spcBef>
                <a:spcPts val="0"/>
              </a:spcBef>
              <a:spcAft>
                <a:spcPts val="0"/>
              </a:spcAft>
              <a:buSzPts val="1900"/>
              <a:buFont typeface="Work Sans"/>
              <a:buNone/>
              <a:defRPr sz="1900">
                <a:latin typeface="Work Sans"/>
                <a:ea typeface="Work Sans"/>
                <a:cs typeface="Work Sans"/>
                <a:sym typeface="Work Sans"/>
              </a:defRPr>
            </a:lvl7pPr>
            <a:lvl8pPr lvl="7" algn="ctr">
              <a:lnSpc>
                <a:spcPct val="100000"/>
              </a:lnSpc>
              <a:spcBef>
                <a:spcPts val="0"/>
              </a:spcBef>
              <a:spcAft>
                <a:spcPts val="0"/>
              </a:spcAft>
              <a:buSzPts val="1900"/>
              <a:buFont typeface="Work Sans"/>
              <a:buNone/>
              <a:defRPr sz="1900">
                <a:latin typeface="Work Sans"/>
                <a:ea typeface="Work Sans"/>
                <a:cs typeface="Work Sans"/>
                <a:sym typeface="Work Sans"/>
              </a:defRPr>
            </a:lvl8pPr>
            <a:lvl9pPr lvl="8" algn="ctr">
              <a:lnSpc>
                <a:spcPct val="100000"/>
              </a:lnSpc>
              <a:spcBef>
                <a:spcPts val="0"/>
              </a:spcBef>
              <a:spcAft>
                <a:spcPts val="0"/>
              </a:spcAft>
              <a:buSzPts val="1900"/>
              <a:buFont typeface="Work Sans"/>
              <a:buNone/>
              <a:defRPr sz="1900">
                <a:latin typeface="Work Sans"/>
                <a:ea typeface="Work Sans"/>
                <a:cs typeface="Work Sans"/>
                <a:sym typeface="Work Sans"/>
              </a:defRPr>
            </a:lvl9pPr>
          </a:lstStyle>
          <a:p>
            <a:endParaRPr/>
          </a:p>
        </p:txBody>
      </p:sp>
      <p:sp>
        <p:nvSpPr>
          <p:cNvPr id="465" name="Google Shape;465;g3f82c3f45dd_1_761"/>
          <p:cNvSpPr txBox="1">
            <a:spLocks noGrp="1"/>
          </p:cNvSpPr>
          <p:nvPr>
            <p:ph type="title" idx="2"/>
          </p:nvPr>
        </p:nvSpPr>
        <p:spPr>
          <a:xfrm>
            <a:off x="311700" y="273550"/>
            <a:ext cx="5861100" cy="744300"/>
          </a:xfrm>
          <a:prstGeom prst="rect">
            <a:avLst/>
          </a:prstGeom>
          <a:noFill/>
          <a:ln>
            <a:noFill/>
          </a:ln>
        </p:spPr>
        <p:txBody>
          <a:bodyPr spcFirstLastPara="1" wrap="square" lIns="91425" tIns="91425" rIns="91425" bIns="91425" anchor="t" anchorCtr="0">
            <a:noAutofit/>
          </a:bodyPr>
          <a:lstStyle>
            <a:lvl1pPr lvl="0" algn="l">
              <a:lnSpc>
                <a:spcPct val="85000"/>
              </a:lnSpc>
              <a:spcBef>
                <a:spcPts val="0"/>
              </a:spcBef>
              <a:spcAft>
                <a:spcPts val="0"/>
              </a:spcAft>
              <a:buSzPts val="4400"/>
              <a:buNone/>
              <a:defRPr/>
            </a:lvl1pPr>
            <a:lvl2pPr lvl="1" algn="l">
              <a:lnSpc>
                <a:spcPct val="75000"/>
              </a:lnSpc>
              <a:spcBef>
                <a:spcPts val="0"/>
              </a:spcBef>
              <a:spcAft>
                <a:spcPts val="0"/>
              </a:spcAft>
              <a:buSzPts val="2800"/>
              <a:buNone/>
              <a:defRPr/>
            </a:lvl2pPr>
            <a:lvl3pPr lvl="2" algn="l">
              <a:lnSpc>
                <a:spcPct val="75000"/>
              </a:lnSpc>
              <a:spcBef>
                <a:spcPts val="0"/>
              </a:spcBef>
              <a:spcAft>
                <a:spcPts val="0"/>
              </a:spcAft>
              <a:buSzPts val="2800"/>
              <a:buNone/>
              <a:defRPr/>
            </a:lvl3pPr>
            <a:lvl4pPr lvl="3" algn="l">
              <a:lnSpc>
                <a:spcPct val="75000"/>
              </a:lnSpc>
              <a:spcBef>
                <a:spcPts val="0"/>
              </a:spcBef>
              <a:spcAft>
                <a:spcPts val="0"/>
              </a:spcAft>
              <a:buSzPts val="2800"/>
              <a:buNone/>
              <a:defRPr/>
            </a:lvl4pPr>
            <a:lvl5pPr lvl="4" algn="l">
              <a:lnSpc>
                <a:spcPct val="75000"/>
              </a:lnSpc>
              <a:spcBef>
                <a:spcPts val="0"/>
              </a:spcBef>
              <a:spcAft>
                <a:spcPts val="0"/>
              </a:spcAft>
              <a:buSzPts val="2800"/>
              <a:buNone/>
              <a:defRPr/>
            </a:lvl5pPr>
            <a:lvl6pPr lvl="5" algn="l">
              <a:lnSpc>
                <a:spcPct val="75000"/>
              </a:lnSpc>
              <a:spcBef>
                <a:spcPts val="0"/>
              </a:spcBef>
              <a:spcAft>
                <a:spcPts val="0"/>
              </a:spcAft>
              <a:buSzPts val="2800"/>
              <a:buNone/>
              <a:defRPr/>
            </a:lvl6pPr>
            <a:lvl7pPr lvl="6" algn="l">
              <a:lnSpc>
                <a:spcPct val="75000"/>
              </a:lnSpc>
              <a:spcBef>
                <a:spcPts val="0"/>
              </a:spcBef>
              <a:spcAft>
                <a:spcPts val="0"/>
              </a:spcAft>
              <a:buSzPts val="2800"/>
              <a:buNone/>
              <a:defRPr/>
            </a:lvl7pPr>
            <a:lvl8pPr lvl="7" algn="l">
              <a:lnSpc>
                <a:spcPct val="75000"/>
              </a:lnSpc>
              <a:spcBef>
                <a:spcPts val="0"/>
              </a:spcBef>
              <a:spcAft>
                <a:spcPts val="0"/>
              </a:spcAft>
              <a:buSzPts val="2800"/>
              <a:buNone/>
              <a:defRPr/>
            </a:lvl8pPr>
            <a:lvl9pPr lvl="8" algn="l">
              <a:lnSpc>
                <a:spcPct val="75000"/>
              </a:lnSpc>
              <a:spcBef>
                <a:spcPts val="0"/>
              </a:spcBef>
              <a:spcAft>
                <a:spcPts val="0"/>
              </a:spcAft>
              <a:buSzPts val="2800"/>
              <a:buNone/>
              <a:defRPr/>
            </a:lvl9pPr>
          </a:lstStyle>
          <a:p>
            <a:endParaRPr/>
          </a:p>
        </p:txBody>
      </p:sp>
      <p:sp>
        <p:nvSpPr>
          <p:cNvPr id="466" name="Google Shape;466;g3f82c3f45dd_1_761"/>
          <p:cNvSpPr txBox="1">
            <a:spLocks noGrp="1"/>
          </p:cNvSpPr>
          <p:nvPr>
            <p:ph type="sldNum" idx="12"/>
          </p:nvPr>
        </p:nvSpPr>
        <p:spPr>
          <a:xfrm>
            <a:off x="8686800" y="4686300"/>
            <a:ext cx="457200" cy="457200"/>
          </a:xfrm>
          <a:prstGeom prst="rect">
            <a:avLst/>
          </a:prstGeom>
          <a:noFill/>
          <a:ln>
            <a:noFill/>
          </a:ln>
        </p:spPr>
        <p:txBody>
          <a:bodyPr spcFirstLastPara="1" wrap="square" lIns="0" tIns="0" rIns="0" bIns="0" anchor="t" anchorCtr="0">
            <a:noAutofit/>
          </a:bodyPr>
          <a:lstStyle>
            <a:lvl1pPr marL="0" marR="0" lvl="0"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1pPr>
            <a:lvl2pPr marL="0" marR="0" lvl="1"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2pPr>
            <a:lvl3pPr marL="0" marR="0" lvl="2"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3pPr>
            <a:lvl4pPr marL="0" marR="0" lvl="3"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4pPr>
            <a:lvl5pPr marL="0" marR="0" lvl="4"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5pPr>
            <a:lvl6pPr marL="0" marR="0" lvl="5"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6pPr>
            <a:lvl7pPr marL="0" marR="0" lvl="6"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7pPr>
            <a:lvl8pPr marL="0" marR="0" lvl="7"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8pPr>
            <a:lvl9pPr marL="0" marR="0" lvl="8"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9pPr>
          </a:lstStyle>
          <a:p>
            <a:pPr marL="0" lvl="0" indent="0" algn="l" rtl="0">
              <a:spcBef>
                <a:spcPts val="0"/>
              </a:spcBef>
              <a:spcAft>
                <a:spcPts val="0"/>
              </a:spcAft>
              <a:buNone/>
            </a:pPr>
            <a:fld id="{00000000-1234-1234-1234-123412341234}" type="slidenum">
              <a:rPr lang="en"/>
              <a:t>‹#›</a:t>
            </a:fld>
            <a:endParaRPr/>
          </a:p>
        </p:txBody>
      </p:sp>
    </p:spTree>
  </p:cSld>
  <p:clrMapOvr>
    <a:masterClrMapping/>
  </p:clrMapOvr>
  <p:extLst>
    <p:ext uri="{DCECCB84-F9BA-43D5-87BE-67443E8EF086}">
      <p15:sldGuideLst xmlns:p15="http://schemas.microsoft.com/office/powerpoint/2012/main">
        <p15:guide id="1" orient="horz" pos="1620">
          <p15:clr>
            <a:srgbClr val="FA7B17"/>
          </p15:clr>
        </p15:guide>
        <p15:guide id="2" pos="4032">
          <p15:clr>
            <a:srgbClr val="FA7B17"/>
          </p15:clr>
        </p15:guide>
        <p15:guide id="3" orient="horz" pos="720">
          <p15:clr>
            <a:srgbClr val="FA7B17"/>
          </p15:clr>
        </p15:guide>
        <p15:guide id="4" pos="2880">
          <p15:clr>
            <a:srgbClr val="FA7B17"/>
          </p15:clr>
        </p15:guide>
      </p15:sldGuideLst>
    </p:ext>
  </p:extLst>
</p:sldLayout>
</file>

<file path=ppt/slideLayouts/slideLayout82.xml><?xml version="1.0" encoding="utf-8"?>
<p:sldLayout xmlns:a="http://schemas.openxmlformats.org/drawingml/2006/main" xmlns:r="http://schemas.openxmlformats.org/officeDocument/2006/relationships" xmlns:p="http://schemas.openxmlformats.org/presentationml/2006/main" matchingName="Number callout (1)">
  <p:cSld name="MAIN_POINT_2">
    <p:spTree>
      <p:nvGrpSpPr>
        <p:cNvPr id="1" name="Shape 467"/>
        <p:cNvGrpSpPr/>
        <p:nvPr/>
      </p:nvGrpSpPr>
      <p:grpSpPr>
        <a:xfrm>
          <a:off x="0" y="0"/>
          <a:ext cx="0" cy="0"/>
          <a:chOff x="0" y="0"/>
          <a:chExt cx="0" cy="0"/>
        </a:xfrm>
      </p:grpSpPr>
      <p:sp>
        <p:nvSpPr>
          <p:cNvPr id="468" name="Google Shape;468;g3f82c3f45dd_1_765"/>
          <p:cNvSpPr txBox="1">
            <a:spLocks noGrp="1"/>
          </p:cNvSpPr>
          <p:nvPr>
            <p:ph type="ctrTitle"/>
          </p:nvPr>
        </p:nvSpPr>
        <p:spPr>
          <a:xfrm>
            <a:off x="457200" y="2571750"/>
            <a:ext cx="5943600" cy="2114400"/>
          </a:xfrm>
          <a:prstGeom prst="rect">
            <a:avLst/>
          </a:prstGeom>
          <a:noFill/>
          <a:ln>
            <a:noFill/>
          </a:ln>
        </p:spPr>
        <p:txBody>
          <a:bodyPr spcFirstLastPara="1" wrap="square" lIns="0" tIns="0" rIns="0" bIns="0" anchor="t" anchorCtr="0">
            <a:noAutofit/>
          </a:bodyPr>
          <a:lstStyle>
            <a:lvl1pPr lvl="0" algn="l">
              <a:lnSpc>
                <a:spcPct val="100000"/>
              </a:lnSpc>
              <a:spcBef>
                <a:spcPts val="0"/>
              </a:spcBef>
              <a:spcAft>
                <a:spcPts val="0"/>
              </a:spcAft>
              <a:buSzPts val="1900"/>
              <a:buNone/>
              <a:defRPr sz="1900" b="0"/>
            </a:lvl1pPr>
            <a:lvl2pPr lvl="1" algn="ctr">
              <a:lnSpc>
                <a:spcPct val="100000"/>
              </a:lnSpc>
              <a:spcBef>
                <a:spcPts val="0"/>
              </a:spcBef>
              <a:spcAft>
                <a:spcPts val="0"/>
              </a:spcAft>
              <a:buSzPts val="5200"/>
              <a:buNone/>
              <a:defRPr sz="5200"/>
            </a:lvl2pPr>
            <a:lvl3pPr lvl="2" algn="ctr">
              <a:lnSpc>
                <a:spcPct val="100000"/>
              </a:lnSpc>
              <a:spcBef>
                <a:spcPts val="0"/>
              </a:spcBef>
              <a:spcAft>
                <a:spcPts val="0"/>
              </a:spcAft>
              <a:buSzPts val="5200"/>
              <a:buNone/>
              <a:defRPr sz="5200"/>
            </a:lvl3pPr>
            <a:lvl4pPr lvl="3" algn="ctr">
              <a:lnSpc>
                <a:spcPct val="100000"/>
              </a:lnSpc>
              <a:spcBef>
                <a:spcPts val="0"/>
              </a:spcBef>
              <a:spcAft>
                <a:spcPts val="0"/>
              </a:spcAft>
              <a:buSzPts val="5200"/>
              <a:buNone/>
              <a:defRPr sz="5200"/>
            </a:lvl4pPr>
            <a:lvl5pPr lvl="4" algn="ctr">
              <a:lnSpc>
                <a:spcPct val="100000"/>
              </a:lnSpc>
              <a:spcBef>
                <a:spcPts val="0"/>
              </a:spcBef>
              <a:spcAft>
                <a:spcPts val="0"/>
              </a:spcAft>
              <a:buSzPts val="5200"/>
              <a:buNone/>
              <a:defRPr sz="5200"/>
            </a:lvl5pPr>
            <a:lvl6pPr lvl="5" algn="ctr">
              <a:lnSpc>
                <a:spcPct val="100000"/>
              </a:lnSpc>
              <a:spcBef>
                <a:spcPts val="0"/>
              </a:spcBef>
              <a:spcAft>
                <a:spcPts val="0"/>
              </a:spcAft>
              <a:buSzPts val="5200"/>
              <a:buNone/>
              <a:defRPr sz="5200"/>
            </a:lvl6pPr>
            <a:lvl7pPr lvl="6" algn="ctr">
              <a:lnSpc>
                <a:spcPct val="100000"/>
              </a:lnSpc>
              <a:spcBef>
                <a:spcPts val="0"/>
              </a:spcBef>
              <a:spcAft>
                <a:spcPts val="0"/>
              </a:spcAft>
              <a:buSzPts val="5200"/>
              <a:buNone/>
              <a:defRPr sz="5200"/>
            </a:lvl7pPr>
            <a:lvl8pPr lvl="7" algn="ctr">
              <a:lnSpc>
                <a:spcPct val="100000"/>
              </a:lnSpc>
              <a:spcBef>
                <a:spcPts val="0"/>
              </a:spcBef>
              <a:spcAft>
                <a:spcPts val="0"/>
              </a:spcAft>
              <a:buSzPts val="5200"/>
              <a:buNone/>
              <a:defRPr sz="5200"/>
            </a:lvl8pPr>
            <a:lvl9pPr lvl="8" algn="ctr">
              <a:lnSpc>
                <a:spcPct val="100000"/>
              </a:lnSpc>
              <a:spcBef>
                <a:spcPts val="0"/>
              </a:spcBef>
              <a:spcAft>
                <a:spcPts val="0"/>
              </a:spcAft>
              <a:buSzPts val="5200"/>
              <a:buNone/>
              <a:defRPr sz="5200"/>
            </a:lvl9pPr>
          </a:lstStyle>
          <a:p>
            <a:endParaRPr/>
          </a:p>
        </p:txBody>
      </p:sp>
      <p:sp>
        <p:nvSpPr>
          <p:cNvPr id="469" name="Google Shape;469;g3f82c3f45dd_1_765"/>
          <p:cNvSpPr txBox="1">
            <a:spLocks noGrp="1"/>
          </p:cNvSpPr>
          <p:nvPr>
            <p:ph type="title" idx="2"/>
          </p:nvPr>
        </p:nvSpPr>
        <p:spPr>
          <a:xfrm>
            <a:off x="1484700" y="194550"/>
            <a:ext cx="4693800" cy="16284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SzPts val="44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a:endParaRPr/>
          </a:p>
        </p:txBody>
      </p:sp>
      <p:sp>
        <p:nvSpPr>
          <p:cNvPr id="470" name="Google Shape;470;g3f82c3f45dd_1_765"/>
          <p:cNvSpPr txBox="1"/>
          <p:nvPr/>
        </p:nvSpPr>
        <p:spPr>
          <a:xfrm>
            <a:off x="457200" y="0"/>
            <a:ext cx="1027500" cy="1822800"/>
          </a:xfrm>
          <a:prstGeom prst="rect">
            <a:avLst/>
          </a:prstGeom>
          <a:no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2400"/>
              <a:buFont typeface="Arial"/>
              <a:buNone/>
            </a:pPr>
            <a:r>
              <a:rPr lang="en" sz="12400" b="1" i="0" u="none" strike="noStrike" cap="none">
                <a:solidFill>
                  <a:srgbClr val="000000"/>
                </a:solidFill>
                <a:latin typeface="Work Sans"/>
                <a:ea typeface="Work Sans"/>
                <a:cs typeface="Work Sans"/>
                <a:sym typeface="Work Sans"/>
              </a:rPr>
              <a:t>1</a:t>
            </a:r>
            <a:endParaRPr sz="12400" b="1" i="0" u="none" strike="noStrike" cap="none">
              <a:solidFill>
                <a:srgbClr val="000000"/>
              </a:solidFill>
              <a:latin typeface="Work Sans"/>
              <a:ea typeface="Work Sans"/>
              <a:cs typeface="Work Sans"/>
              <a:sym typeface="Work Sans"/>
            </a:endParaRPr>
          </a:p>
        </p:txBody>
      </p:sp>
      <p:sp>
        <p:nvSpPr>
          <p:cNvPr id="471" name="Google Shape;471;g3f82c3f45dd_1_765"/>
          <p:cNvSpPr txBox="1">
            <a:spLocks noGrp="1"/>
          </p:cNvSpPr>
          <p:nvPr>
            <p:ph type="sldNum" idx="12"/>
          </p:nvPr>
        </p:nvSpPr>
        <p:spPr>
          <a:xfrm>
            <a:off x="8686800" y="4686300"/>
            <a:ext cx="457200" cy="457200"/>
          </a:xfrm>
          <a:prstGeom prst="rect">
            <a:avLst/>
          </a:prstGeom>
          <a:noFill/>
          <a:ln>
            <a:noFill/>
          </a:ln>
        </p:spPr>
        <p:txBody>
          <a:bodyPr spcFirstLastPara="1" wrap="square" lIns="0" tIns="0" rIns="0" bIns="0" anchor="t" anchorCtr="0">
            <a:noAutofit/>
          </a:bodyPr>
          <a:lstStyle>
            <a:lvl1pPr marL="0" marR="0" lvl="0"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1pPr>
            <a:lvl2pPr marL="0" marR="0" lvl="1"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2pPr>
            <a:lvl3pPr marL="0" marR="0" lvl="2"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3pPr>
            <a:lvl4pPr marL="0" marR="0" lvl="3"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4pPr>
            <a:lvl5pPr marL="0" marR="0" lvl="4"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5pPr>
            <a:lvl6pPr marL="0" marR="0" lvl="5"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6pPr>
            <a:lvl7pPr marL="0" marR="0" lvl="6"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7pPr>
            <a:lvl8pPr marL="0" marR="0" lvl="7"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8pPr>
            <a:lvl9pPr marL="0" marR="0" lvl="8"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9pPr>
          </a:lstStyle>
          <a:p>
            <a:pPr marL="0" lvl="0" indent="0" algn="l" rtl="0">
              <a:spcBef>
                <a:spcPts val="0"/>
              </a:spcBef>
              <a:spcAft>
                <a:spcPts val="0"/>
              </a:spcAft>
              <a:buNone/>
            </a:pPr>
            <a:fld id="{00000000-1234-1234-1234-123412341234}" type="slidenum">
              <a:rPr lang="en"/>
              <a:t>‹#›</a:t>
            </a:fld>
            <a:endParaRPr/>
          </a:p>
        </p:txBody>
      </p:sp>
      <p:cxnSp>
        <p:nvCxnSpPr>
          <p:cNvPr id="472" name="Google Shape;472;g3f82c3f45dd_1_765"/>
          <p:cNvCxnSpPr/>
          <p:nvPr/>
        </p:nvCxnSpPr>
        <p:spPr>
          <a:xfrm>
            <a:off x="457200" y="2136950"/>
            <a:ext cx="1825200" cy="0"/>
          </a:xfrm>
          <a:prstGeom prst="straightConnector1">
            <a:avLst/>
          </a:prstGeom>
          <a:noFill/>
          <a:ln w="114300" cap="flat" cmpd="sng">
            <a:solidFill>
              <a:srgbClr val="00ACFF"/>
            </a:solidFill>
            <a:prstDash val="solid"/>
            <a:round/>
            <a:headEnd type="none" w="sm" len="sm"/>
            <a:tailEnd type="none" w="sm" len="sm"/>
          </a:ln>
        </p:spPr>
      </p:cxnSp>
    </p:spTree>
  </p:cSld>
  <p:clrMapOvr>
    <a:masterClrMapping/>
  </p:clrMapOvr>
  <p:extLst>
    <p:ext uri="{DCECCB84-F9BA-43D5-87BE-67443E8EF086}">
      <p15:sldGuideLst xmlns:p15="http://schemas.microsoft.com/office/powerpoint/2012/main">
        <p15:guide id="1" orient="horz" pos="1620">
          <p15:clr>
            <a:srgbClr val="FA7B17"/>
          </p15:clr>
        </p15:guide>
        <p15:guide id="2" pos="4032">
          <p15:clr>
            <a:srgbClr val="FA7B17"/>
          </p15:clr>
        </p15:guide>
      </p15:sldGuideLst>
    </p:ext>
  </p:extLst>
</p:sldLayout>
</file>

<file path=ppt/slideLayouts/slideLayout83.xml><?xml version="1.0" encoding="utf-8"?>
<p:sldLayout xmlns:a="http://schemas.openxmlformats.org/drawingml/2006/main" xmlns:r="http://schemas.openxmlformats.org/officeDocument/2006/relationships" xmlns:p="http://schemas.openxmlformats.org/presentationml/2006/main" matchingName="Number callout (2)">
  <p:cSld name="MAIN_POINT_2_1_1">
    <p:spTree>
      <p:nvGrpSpPr>
        <p:cNvPr id="1" name="Shape 473"/>
        <p:cNvGrpSpPr/>
        <p:nvPr/>
      </p:nvGrpSpPr>
      <p:grpSpPr>
        <a:xfrm>
          <a:off x="0" y="0"/>
          <a:ext cx="0" cy="0"/>
          <a:chOff x="0" y="0"/>
          <a:chExt cx="0" cy="0"/>
        </a:xfrm>
      </p:grpSpPr>
      <p:sp>
        <p:nvSpPr>
          <p:cNvPr id="474" name="Google Shape;474;g3f82c3f45dd_1_771"/>
          <p:cNvSpPr txBox="1">
            <a:spLocks noGrp="1"/>
          </p:cNvSpPr>
          <p:nvPr>
            <p:ph type="ctrTitle"/>
          </p:nvPr>
        </p:nvSpPr>
        <p:spPr>
          <a:xfrm>
            <a:off x="457200" y="2571750"/>
            <a:ext cx="5943600" cy="2114400"/>
          </a:xfrm>
          <a:prstGeom prst="rect">
            <a:avLst/>
          </a:prstGeom>
          <a:noFill/>
          <a:ln>
            <a:noFill/>
          </a:ln>
        </p:spPr>
        <p:txBody>
          <a:bodyPr spcFirstLastPara="1" wrap="square" lIns="0" tIns="0" rIns="0" bIns="0" anchor="t" anchorCtr="0">
            <a:noAutofit/>
          </a:bodyPr>
          <a:lstStyle>
            <a:lvl1pPr lvl="0" algn="l">
              <a:lnSpc>
                <a:spcPct val="100000"/>
              </a:lnSpc>
              <a:spcBef>
                <a:spcPts val="0"/>
              </a:spcBef>
              <a:spcAft>
                <a:spcPts val="0"/>
              </a:spcAft>
              <a:buSzPts val="1900"/>
              <a:buNone/>
              <a:defRPr sz="1900" b="0"/>
            </a:lvl1pPr>
            <a:lvl2pPr lvl="1" algn="ctr">
              <a:lnSpc>
                <a:spcPct val="100000"/>
              </a:lnSpc>
              <a:spcBef>
                <a:spcPts val="0"/>
              </a:spcBef>
              <a:spcAft>
                <a:spcPts val="0"/>
              </a:spcAft>
              <a:buSzPts val="5200"/>
              <a:buNone/>
              <a:defRPr sz="5200"/>
            </a:lvl2pPr>
            <a:lvl3pPr lvl="2" algn="ctr">
              <a:lnSpc>
                <a:spcPct val="100000"/>
              </a:lnSpc>
              <a:spcBef>
                <a:spcPts val="0"/>
              </a:spcBef>
              <a:spcAft>
                <a:spcPts val="0"/>
              </a:spcAft>
              <a:buSzPts val="5200"/>
              <a:buNone/>
              <a:defRPr sz="5200"/>
            </a:lvl3pPr>
            <a:lvl4pPr lvl="3" algn="ctr">
              <a:lnSpc>
                <a:spcPct val="100000"/>
              </a:lnSpc>
              <a:spcBef>
                <a:spcPts val="0"/>
              </a:spcBef>
              <a:spcAft>
                <a:spcPts val="0"/>
              </a:spcAft>
              <a:buSzPts val="5200"/>
              <a:buNone/>
              <a:defRPr sz="5200"/>
            </a:lvl4pPr>
            <a:lvl5pPr lvl="4" algn="ctr">
              <a:lnSpc>
                <a:spcPct val="100000"/>
              </a:lnSpc>
              <a:spcBef>
                <a:spcPts val="0"/>
              </a:spcBef>
              <a:spcAft>
                <a:spcPts val="0"/>
              </a:spcAft>
              <a:buSzPts val="5200"/>
              <a:buNone/>
              <a:defRPr sz="5200"/>
            </a:lvl5pPr>
            <a:lvl6pPr lvl="5" algn="ctr">
              <a:lnSpc>
                <a:spcPct val="100000"/>
              </a:lnSpc>
              <a:spcBef>
                <a:spcPts val="0"/>
              </a:spcBef>
              <a:spcAft>
                <a:spcPts val="0"/>
              </a:spcAft>
              <a:buSzPts val="5200"/>
              <a:buNone/>
              <a:defRPr sz="5200"/>
            </a:lvl6pPr>
            <a:lvl7pPr lvl="6" algn="ctr">
              <a:lnSpc>
                <a:spcPct val="100000"/>
              </a:lnSpc>
              <a:spcBef>
                <a:spcPts val="0"/>
              </a:spcBef>
              <a:spcAft>
                <a:spcPts val="0"/>
              </a:spcAft>
              <a:buSzPts val="5200"/>
              <a:buNone/>
              <a:defRPr sz="5200"/>
            </a:lvl7pPr>
            <a:lvl8pPr lvl="7" algn="ctr">
              <a:lnSpc>
                <a:spcPct val="100000"/>
              </a:lnSpc>
              <a:spcBef>
                <a:spcPts val="0"/>
              </a:spcBef>
              <a:spcAft>
                <a:spcPts val="0"/>
              </a:spcAft>
              <a:buSzPts val="5200"/>
              <a:buNone/>
              <a:defRPr sz="5200"/>
            </a:lvl8pPr>
            <a:lvl9pPr lvl="8" algn="ctr">
              <a:lnSpc>
                <a:spcPct val="100000"/>
              </a:lnSpc>
              <a:spcBef>
                <a:spcPts val="0"/>
              </a:spcBef>
              <a:spcAft>
                <a:spcPts val="0"/>
              </a:spcAft>
              <a:buSzPts val="5200"/>
              <a:buNone/>
              <a:defRPr sz="5200"/>
            </a:lvl9pPr>
          </a:lstStyle>
          <a:p>
            <a:endParaRPr/>
          </a:p>
        </p:txBody>
      </p:sp>
      <p:sp>
        <p:nvSpPr>
          <p:cNvPr id="475" name="Google Shape;475;g3f82c3f45dd_1_771"/>
          <p:cNvSpPr txBox="1">
            <a:spLocks noGrp="1"/>
          </p:cNvSpPr>
          <p:nvPr>
            <p:ph type="title" idx="2"/>
          </p:nvPr>
        </p:nvSpPr>
        <p:spPr>
          <a:xfrm>
            <a:off x="1484700" y="194550"/>
            <a:ext cx="4693800" cy="16284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SzPts val="44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a:endParaRPr/>
          </a:p>
        </p:txBody>
      </p:sp>
      <p:sp>
        <p:nvSpPr>
          <p:cNvPr id="476" name="Google Shape;476;g3f82c3f45dd_1_771"/>
          <p:cNvSpPr txBox="1"/>
          <p:nvPr/>
        </p:nvSpPr>
        <p:spPr>
          <a:xfrm>
            <a:off x="457200" y="0"/>
            <a:ext cx="1027500" cy="1822800"/>
          </a:xfrm>
          <a:prstGeom prst="rect">
            <a:avLst/>
          </a:prstGeom>
          <a:no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2400"/>
              <a:buFont typeface="Arial"/>
              <a:buNone/>
            </a:pPr>
            <a:r>
              <a:rPr lang="en" sz="12400" b="1" i="0" u="none" strike="noStrike" cap="none">
                <a:solidFill>
                  <a:srgbClr val="000000"/>
                </a:solidFill>
                <a:latin typeface="Work Sans"/>
                <a:ea typeface="Work Sans"/>
                <a:cs typeface="Work Sans"/>
                <a:sym typeface="Work Sans"/>
              </a:rPr>
              <a:t>2</a:t>
            </a:r>
            <a:endParaRPr sz="12400" b="1" i="0" u="none" strike="noStrike" cap="none">
              <a:solidFill>
                <a:srgbClr val="000000"/>
              </a:solidFill>
              <a:latin typeface="Work Sans"/>
              <a:ea typeface="Work Sans"/>
              <a:cs typeface="Work Sans"/>
              <a:sym typeface="Work Sans"/>
            </a:endParaRPr>
          </a:p>
        </p:txBody>
      </p:sp>
      <p:sp>
        <p:nvSpPr>
          <p:cNvPr id="477" name="Google Shape;477;g3f82c3f45dd_1_771"/>
          <p:cNvSpPr txBox="1">
            <a:spLocks noGrp="1"/>
          </p:cNvSpPr>
          <p:nvPr>
            <p:ph type="sldNum" idx="12"/>
          </p:nvPr>
        </p:nvSpPr>
        <p:spPr>
          <a:xfrm>
            <a:off x="8686800" y="4686300"/>
            <a:ext cx="457200" cy="457200"/>
          </a:xfrm>
          <a:prstGeom prst="rect">
            <a:avLst/>
          </a:prstGeom>
          <a:noFill/>
          <a:ln>
            <a:noFill/>
          </a:ln>
        </p:spPr>
        <p:txBody>
          <a:bodyPr spcFirstLastPara="1" wrap="square" lIns="0" tIns="0" rIns="0" bIns="0" anchor="t" anchorCtr="0">
            <a:noAutofit/>
          </a:bodyPr>
          <a:lstStyle>
            <a:lvl1pPr marL="0" marR="0" lvl="0"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1pPr>
            <a:lvl2pPr marL="0" marR="0" lvl="1"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2pPr>
            <a:lvl3pPr marL="0" marR="0" lvl="2"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3pPr>
            <a:lvl4pPr marL="0" marR="0" lvl="3"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4pPr>
            <a:lvl5pPr marL="0" marR="0" lvl="4"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5pPr>
            <a:lvl6pPr marL="0" marR="0" lvl="5"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6pPr>
            <a:lvl7pPr marL="0" marR="0" lvl="6"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7pPr>
            <a:lvl8pPr marL="0" marR="0" lvl="7"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8pPr>
            <a:lvl9pPr marL="0" marR="0" lvl="8"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9pPr>
          </a:lstStyle>
          <a:p>
            <a:pPr marL="0" lvl="0" indent="0" algn="l" rtl="0">
              <a:spcBef>
                <a:spcPts val="0"/>
              </a:spcBef>
              <a:spcAft>
                <a:spcPts val="0"/>
              </a:spcAft>
              <a:buNone/>
            </a:pPr>
            <a:fld id="{00000000-1234-1234-1234-123412341234}" type="slidenum">
              <a:rPr lang="en"/>
              <a:t>‹#›</a:t>
            </a:fld>
            <a:endParaRPr/>
          </a:p>
        </p:txBody>
      </p:sp>
      <p:cxnSp>
        <p:nvCxnSpPr>
          <p:cNvPr id="478" name="Google Shape;478;g3f82c3f45dd_1_771"/>
          <p:cNvCxnSpPr/>
          <p:nvPr/>
        </p:nvCxnSpPr>
        <p:spPr>
          <a:xfrm>
            <a:off x="457200" y="2136950"/>
            <a:ext cx="1825200" cy="0"/>
          </a:xfrm>
          <a:prstGeom prst="straightConnector1">
            <a:avLst/>
          </a:prstGeom>
          <a:noFill/>
          <a:ln w="114300" cap="flat" cmpd="sng">
            <a:solidFill>
              <a:srgbClr val="00ACFF"/>
            </a:solidFill>
            <a:prstDash val="solid"/>
            <a:round/>
            <a:headEnd type="none" w="sm" len="sm"/>
            <a:tailEnd type="none" w="sm" len="sm"/>
          </a:ln>
        </p:spPr>
      </p:cxnSp>
    </p:spTree>
  </p:cSld>
  <p:clrMapOvr>
    <a:masterClrMapping/>
  </p:clrMapOvr>
  <p:extLst>
    <p:ext uri="{DCECCB84-F9BA-43D5-87BE-67443E8EF086}">
      <p15:sldGuideLst xmlns:p15="http://schemas.microsoft.com/office/powerpoint/2012/main">
        <p15:guide id="1" orient="horz" pos="1620">
          <p15:clr>
            <a:srgbClr val="FA7B17"/>
          </p15:clr>
        </p15:guide>
        <p15:guide id="2" pos="4032">
          <p15:clr>
            <a:srgbClr val="FA7B17"/>
          </p15:clr>
        </p15:guide>
      </p15:sldGuideLst>
    </p:ext>
  </p:extLst>
</p:sldLayout>
</file>

<file path=ppt/slideLayouts/slideLayout84.xml><?xml version="1.0" encoding="utf-8"?>
<p:sldLayout xmlns:a="http://schemas.openxmlformats.org/drawingml/2006/main" xmlns:r="http://schemas.openxmlformats.org/officeDocument/2006/relationships" xmlns:p="http://schemas.openxmlformats.org/presentationml/2006/main" matchingName="Number callout (3)">
  <p:cSld name="MAIN_POINT_2_1_1_1">
    <p:spTree>
      <p:nvGrpSpPr>
        <p:cNvPr id="1" name="Shape 479"/>
        <p:cNvGrpSpPr/>
        <p:nvPr/>
      </p:nvGrpSpPr>
      <p:grpSpPr>
        <a:xfrm>
          <a:off x="0" y="0"/>
          <a:ext cx="0" cy="0"/>
          <a:chOff x="0" y="0"/>
          <a:chExt cx="0" cy="0"/>
        </a:xfrm>
      </p:grpSpPr>
      <p:sp>
        <p:nvSpPr>
          <p:cNvPr id="480" name="Google Shape;480;g3f82c3f45dd_1_777"/>
          <p:cNvSpPr txBox="1">
            <a:spLocks noGrp="1"/>
          </p:cNvSpPr>
          <p:nvPr>
            <p:ph type="ctrTitle"/>
          </p:nvPr>
        </p:nvSpPr>
        <p:spPr>
          <a:xfrm>
            <a:off x="457200" y="2571750"/>
            <a:ext cx="5943600" cy="2114400"/>
          </a:xfrm>
          <a:prstGeom prst="rect">
            <a:avLst/>
          </a:prstGeom>
          <a:noFill/>
          <a:ln>
            <a:noFill/>
          </a:ln>
        </p:spPr>
        <p:txBody>
          <a:bodyPr spcFirstLastPara="1" wrap="square" lIns="0" tIns="0" rIns="0" bIns="0" anchor="t" anchorCtr="0">
            <a:noAutofit/>
          </a:bodyPr>
          <a:lstStyle>
            <a:lvl1pPr lvl="0" algn="l">
              <a:lnSpc>
                <a:spcPct val="100000"/>
              </a:lnSpc>
              <a:spcBef>
                <a:spcPts val="0"/>
              </a:spcBef>
              <a:spcAft>
                <a:spcPts val="0"/>
              </a:spcAft>
              <a:buSzPts val="1900"/>
              <a:buNone/>
              <a:defRPr sz="1900" b="0"/>
            </a:lvl1pPr>
            <a:lvl2pPr lvl="1" algn="ctr">
              <a:lnSpc>
                <a:spcPct val="100000"/>
              </a:lnSpc>
              <a:spcBef>
                <a:spcPts val="0"/>
              </a:spcBef>
              <a:spcAft>
                <a:spcPts val="0"/>
              </a:spcAft>
              <a:buSzPts val="5200"/>
              <a:buNone/>
              <a:defRPr sz="5200"/>
            </a:lvl2pPr>
            <a:lvl3pPr lvl="2" algn="ctr">
              <a:lnSpc>
                <a:spcPct val="100000"/>
              </a:lnSpc>
              <a:spcBef>
                <a:spcPts val="0"/>
              </a:spcBef>
              <a:spcAft>
                <a:spcPts val="0"/>
              </a:spcAft>
              <a:buSzPts val="5200"/>
              <a:buNone/>
              <a:defRPr sz="5200"/>
            </a:lvl3pPr>
            <a:lvl4pPr lvl="3" algn="ctr">
              <a:lnSpc>
                <a:spcPct val="100000"/>
              </a:lnSpc>
              <a:spcBef>
                <a:spcPts val="0"/>
              </a:spcBef>
              <a:spcAft>
                <a:spcPts val="0"/>
              </a:spcAft>
              <a:buSzPts val="5200"/>
              <a:buNone/>
              <a:defRPr sz="5200"/>
            </a:lvl4pPr>
            <a:lvl5pPr lvl="4" algn="ctr">
              <a:lnSpc>
                <a:spcPct val="100000"/>
              </a:lnSpc>
              <a:spcBef>
                <a:spcPts val="0"/>
              </a:spcBef>
              <a:spcAft>
                <a:spcPts val="0"/>
              </a:spcAft>
              <a:buSzPts val="5200"/>
              <a:buNone/>
              <a:defRPr sz="5200"/>
            </a:lvl5pPr>
            <a:lvl6pPr lvl="5" algn="ctr">
              <a:lnSpc>
                <a:spcPct val="100000"/>
              </a:lnSpc>
              <a:spcBef>
                <a:spcPts val="0"/>
              </a:spcBef>
              <a:spcAft>
                <a:spcPts val="0"/>
              </a:spcAft>
              <a:buSzPts val="5200"/>
              <a:buNone/>
              <a:defRPr sz="5200"/>
            </a:lvl6pPr>
            <a:lvl7pPr lvl="6" algn="ctr">
              <a:lnSpc>
                <a:spcPct val="100000"/>
              </a:lnSpc>
              <a:spcBef>
                <a:spcPts val="0"/>
              </a:spcBef>
              <a:spcAft>
                <a:spcPts val="0"/>
              </a:spcAft>
              <a:buSzPts val="5200"/>
              <a:buNone/>
              <a:defRPr sz="5200"/>
            </a:lvl7pPr>
            <a:lvl8pPr lvl="7" algn="ctr">
              <a:lnSpc>
                <a:spcPct val="100000"/>
              </a:lnSpc>
              <a:spcBef>
                <a:spcPts val="0"/>
              </a:spcBef>
              <a:spcAft>
                <a:spcPts val="0"/>
              </a:spcAft>
              <a:buSzPts val="5200"/>
              <a:buNone/>
              <a:defRPr sz="5200"/>
            </a:lvl8pPr>
            <a:lvl9pPr lvl="8" algn="ctr">
              <a:lnSpc>
                <a:spcPct val="100000"/>
              </a:lnSpc>
              <a:spcBef>
                <a:spcPts val="0"/>
              </a:spcBef>
              <a:spcAft>
                <a:spcPts val="0"/>
              </a:spcAft>
              <a:buSzPts val="5200"/>
              <a:buNone/>
              <a:defRPr sz="5200"/>
            </a:lvl9pPr>
          </a:lstStyle>
          <a:p>
            <a:endParaRPr/>
          </a:p>
        </p:txBody>
      </p:sp>
      <p:sp>
        <p:nvSpPr>
          <p:cNvPr id="481" name="Google Shape;481;g3f82c3f45dd_1_777"/>
          <p:cNvSpPr txBox="1">
            <a:spLocks noGrp="1"/>
          </p:cNvSpPr>
          <p:nvPr>
            <p:ph type="title" idx="2"/>
          </p:nvPr>
        </p:nvSpPr>
        <p:spPr>
          <a:xfrm>
            <a:off x="1484700" y="194550"/>
            <a:ext cx="4693800" cy="16284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SzPts val="44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a:endParaRPr/>
          </a:p>
        </p:txBody>
      </p:sp>
      <p:sp>
        <p:nvSpPr>
          <p:cNvPr id="482" name="Google Shape;482;g3f82c3f45dd_1_777"/>
          <p:cNvSpPr txBox="1"/>
          <p:nvPr/>
        </p:nvSpPr>
        <p:spPr>
          <a:xfrm>
            <a:off x="457200" y="0"/>
            <a:ext cx="1027500" cy="1822800"/>
          </a:xfrm>
          <a:prstGeom prst="rect">
            <a:avLst/>
          </a:prstGeom>
          <a:no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2400"/>
              <a:buFont typeface="Arial"/>
              <a:buNone/>
            </a:pPr>
            <a:r>
              <a:rPr lang="en" sz="12400" b="1" i="0" u="none" strike="noStrike" cap="none">
                <a:solidFill>
                  <a:srgbClr val="000000"/>
                </a:solidFill>
                <a:latin typeface="Work Sans"/>
                <a:ea typeface="Work Sans"/>
                <a:cs typeface="Work Sans"/>
                <a:sym typeface="Work Sans"/>
              </a:rPr>
              <a:t>3</a:t>
            </a:r>
            <a:endParaRPr sz="12400" b="1" i="0" u="none" strike="noStrike" cap="none">
              <a:solidFill>
                <a:srgbClr val="000000"/>
              </a:solidFill>
              <a:latin typeface="Work Sans"/>
              <a:ea typeface="Work Sans"/>
              <a:cs typeface="Work Sans"/>
              <a:sym typeface="Work Sans"/>
            </a:endParaRPr>
          </a:p>
        </p:txBody>
      </p:sp>
      <p:sp>
        <p:nvSpPr>
          <p:cNvPr id="483" name="Google Shape;483;g3f82c3f45dd_1_777"/>
          <p:cNvSpPr txBox="1">
            <a:spLocks noGrp="1"/>
          </p:cNvSpPr>
          <p:nvPr>
            <p:ph type="sldNum" idx="12"/>
          </p:nvPr>
        </p:nvSpPr>
        <p:spPr>
          <a:xfrm>
            <a:off x="8686800" y="4686300"/>
            <a:ext cx="457200" cy="457200"/>
          </a:xfrm>
          <a:prstGeom prst="rect">
            <a:avLst/>
          </a:prstGeom>
          <a:noFill/>
          <a:ln>
            <a:noFill/>
          </a:ln>
        </p:spPr>
        <p:txBody>
          <a:bodyPr spcFirstLastPara="1" wrap="square" lIns="0" tIns="0" rIns="0" bIns="0" anchor="t" anchorCtr="0">
            <a:noAutofit/>
          </a:bodyPr>
          <a:lstStyle>
            <a:lvl1pPr marL="0" marR="0" lvl="0"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1pPr>
            <a:lvl2pPr marL="0" marR="0" lvl="1"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2pPr>
            <a:lvl3pPr marL="0" marR="0" lvl="2"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3pPr>
            <a:lvl4pPr marL="0" marR="0" lvl="3"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4pPr>
            <a:lvl5pPr marL="0" marR="0" lvl="4"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5pPr>
            <a:lvl6pPr marL="0" marR="0" lvl="5"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6pPr>
            <a:lvl7pPr marL="0" marR="0" lvl="6"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7pPr>
            <a:lvl8pPr marL="0" marR="0" lvl="7"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8pPr>
            <a:lvl9pPr marL="0" marR="0" lvl="8"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9pPr>
          </a:lstStyle>
          <a:p>
            <a:pPr marL="0" lvl="0" indent="0" algn="l" rtl="0">
              <a:spcBef>
                <a:spcPts val="0"/>
              </a:spcBef>
              <a:spcAft>
                <a:spcPts val="0"/>
              </a:spcAft>
              <a:buNone/>
            </a:pPr>
            <a:fld id="{00000000-1234-1234-1234-123412341234}" type="slidenum">
              <a:rPr lang="en"/>
              <a:t>‹#›</a:t>
            </a:fld>
            <a:endParaRPr/>
          </a:p>
        </p:txBody>
      </p:sp>
      <p:cxnSp>
        <p:nvCxnSpPr>
          <p:cNvPr id="484" name="Google Shape;484;g3f82c3f45dd_1_777"/>
          <p:cNvCxnSpPr/>
          <p:nvPr/>
        </p:nvCxnSpPr>
        <p:spPr>
          <a:xfrm>
            <a:off x="457200" y="2136950"/>
            <a:ext cx="1825200" cy="0"/>
          </a:xfrm>
          <a:prstGeom prst="straightConnector1">
            <a:avLst/>
          </a:prstGeom>
          <a:noFill/>
          <a:ln w="114300" cap="flat" cmpd="sng">
            <a:solidFill>
              <a:srgbClr val="00ACFF"/>
            </a:solidFill>
            <a:prstDash val="solid"/>
            <a:round/>
            <a:headEnd type="none" w="sm" len="sm"/>
            <a:tailEnd type="none" w="sm" len="sm"/>
          </a:ln>
        </p:spPr>
      </p:cxnSp>
    </p:spTree>
  </p:cSld>
  <p:clrMapOvr>
    <a:masterClrMapping/>
  </p:clrMapOvr>
  <p:extLst>
    <p:ext uri="{DCECCB84-F9BA-43D5-87BE-67443E8EF086}">
      <p15:sldGuideLst xmlns:p15="http://schemas.microsoft.com/office/powerpoint/2012/main">
        <p15:guide id="1" orient="horz" pos="1620">
          <p15:clr>
            <a:srgbClr val="FA7B17"/>
          </p15:clr>
        </p15:guide>
        <p15:guide id="2" pos="4032">
          <p15:clr>
            <a:srgbClr val="FA7B17"/>
          </p15:clr>
        </p15:guide>
      </p15:sldGuideLst>
    </p:ext>
  </p:extLst>
</p:sldLayout>
</file>

<file path=ppt/slideLayouts/slideLayout85.xml><?xml version="1.0" encoding="utf-8"?>
<p:sldLayout xmlns:a="http://schemas.openxmlformats.org/drawingml/2006/main" xmlns:r="http://schemas.openxmlformats.org/officeDocument/2006/relationships" xmlns:p="http://schemas.openxmlformats.org/presentationml/2006/main" matchingName="Number callout (4)">
  <p:cSld name="MAIN_POINT_2_1_1_1_1">
    <p:spTree>
      <p:nvGrpSpPr>
        <p:cNvPr id="1" name="Shape 485"/>
        <p:cNvGrpSpPr/>
        <p:nvPr/>
      </p:nvGrpSpPr>
      <p:grpSpPr>
        <a:xfrm>
          <a:off x="0" y="0"/>
          <a:ext cx="0" cy="0"/>
          <a:chOff x="0" y="0"/>
          <a:chExt cx="0" cy="0"/>
        </a:xfrm>
      </p:grpSpPr>
      <p:sp>
        <p:nvSpPr>
          <p:cNvPr id="486" name="Google Shape;486;g3f82c3f45dd_1_783"/>
          <p:cNvSpPr txBox="1">
            <a:spLocks noGrp="1"/>
          </p:cNvSpPr>
          <p:nvPr>
            <p:ph type="ctrTitle"/>
          </p:nvPr>
        </p:nvSpPr>
        <p:spPr>
          <a:xfrm>
            <a:off x="457200" y="2571750"/>
            <a:ext cx="5943600" cy="2114400"/>
          </a:xfrm>
          <a:prstGeom prst="rect">
            <a:avLst/>
          </a:prstGeom>
          <a:noFill/>
          <a:ln>
            <a:noFill/>
          </a:ln>
        </p:spPr>
        <p:txBody>
          <a:bodyPr spcFirstLastPara="1" wrap="square" lIns="0" tIns="0" rIns="0" bIns="0" anchor="t" anchorCtr="0">
            <a:noAutofit/>
          </a:bodyPr>
          <a:lstStyle>
            <a:lvl1pPr lvl="0" algn="l">
              <a:lnSpc>
                <a:spcPct val="100000"/>
              </a:lnSpc>
              <a:spcBef>
                <a:spcPts val="0"/>
              </a:spcBef>
              <a:spcAft>
                <a:spcPts val="0"/>
              </a:spcAft>
              <a:buSzPts val="1900"/>
              <a:buNone/>
              <a:defRPr sz="1900" b="0"/>
            </a:lvl1pPr>
            <a:lvl2pPr lvl="1" algn="ctr">
              <a:lnSpc>
                <a:spcPct val="100000"/>
              </a:lnSpc>
              <a:spcBef>
                <a:spcPts val="0"/>
              </a:spcBef>
              <a:spcAft>
                <a:spcPts val="0"/>
              </a:spcAft>
              <a:buSzPts val="5200"/>
              <a:buNone/>
              <a:defRPr sz="5200"/>
            </a:lvl2pPr>
            <a:lvl3pPr lvl="2" algn="ctr">
              <a:lnSpc>
                <a:spcPct val="100000"/>
              </a:lnSpc>
              <a:spcBef>
                <a:spcPts val="0"/>
              </a:spcBef>
              <a:spcAft>
                <a:spcPts val="0"/>
              </a:spcAft>
              <a:buSzPts val="5200"/>
              <a:buNone/>
              <a:defRPr sz="5200"/>
            </a:lvl3pPr>
            <a:lvl4pPr lvl="3" algn="ctr">
              <a:lnSpc>
                <a:spcPct val="100000"/>
              </a:lnSpc>
              <a:spcBef>
                <a:spcPts val="0"/>
              </a:spcBef>
              <a:spcAft>
                <a:spcPts val="0"/>
              </a:spcAft>
              <a:buSzPts val="5200"/>
              <a:buNone/>
              <a:defRPr sz="5200"/>
            </a:lvl4pPr>
            <a:lvl5pPr lvl="4" algn="ctr">
              <a:lnSpc>
                <a:spcPct val="100000"/>
              </a:lnSpc>
              <a:spcBef>
                <a:spcPts val="0"/>
              </a:spcBef>
              <a:spcAft>
                <a:spcPts val="0"/>
              </a:spcAft>
              <a:buSzPts val="5200"/>
              <a:buNone/>
              <a:defRPr sz="5200"/>
            </a:lvl5pPr>
            <a:lvl6pPr lvl="5" algn="ctr">
              <a:lnSpc>
                <a:spcPct val="100000"/>
              </a:lnSpc>
              <a:spcBef>
                <a:spcPts val="0"/>
              </a:spcBef>
              <a:spcAft>
                <a:spcPts val="0"/>
              </a:spcAft>
              <a:buSzPts val="5200"/>
              <a:buNone/>
              <a:defRPr sz="5200"/>
            </a:lvl6pPr>
            <a:lvl7pPr lvl="6" algn="ctr">
              <a:lnSpc>
                <a:spcPct val="100000"/>
              </a:lnSpc>
              <a:spcBef>
                <a:spcPts val="0"/>
              </a:spcBef>
              <a:spcAft>
                <a:spcPts val="0"/>
              </a:spcAft>
              <a:buSzPts val="5200"/>
              <a:buNone/>
              <a:defRPr sz="5200"/>
            </a:lvl7pPr>
            <a:lvl8pPr lvl="7" algn="ctr">
              <a:lnSpc>
                <a:spcPct val="100000"/>
              </a:lnSpc>
              <a:spcBef>
                <a:spcPts val="0"/>
              </a:spcBef>
              <a:spcAft>
                <a:spcPts val="0"/>
              </a:spcAft>
              <a:buSzPts val="5200"/>
              <a:buNone/>
              <a:defRPr sz="5200"/>
            </a:lvl8pPr>
            <a:lvl9pPr lvl="8" algn="ctr">
              <a:lnSpc>
                <a:spcPct val="100000"/>
              </a:lnSpc>
              <a:spcBef>
                <a:spcPts val="0"/>
              </a:spcBef>
              <a:spcAft>
                <a:spcPts val="0"/>
              </a:spcAft>
              <a:buSzPts val="5200"/>
              <a:buNone/>
              <a:defRPr sz="5200"/>
            </a:lvl9pPr>
          </a:lstStyle>
          <a:p>
            <a:endParaRPr/>
          </a:p>
        </p:txBody>
      </p:sp>
      <p:sp>
        <p:nvSpPr>
          <p:cNvPr id="487" name="Google Shape;487;g3f82c3f45dd_1_783"/>
          <p:cNvSpPr txBox="1">
            <a:spLocks noGrp="1"/>
          </p:cNvSpPr>
          <p:nvPr>
            <p:ph type="title" idx="2"/>
          </p:nvPr>
        </p:nvSpPr>
        <p:spPr>
          <a:xfrm>
            <a:off x="1484700" y="194550"/>
            <a:ext cx="4693800" cy="16284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SzPts val="44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a:endParaRPr/>
          </a:p>
        </p:txBody>
      </p:sp>
      <p:sp>
        <p:nvSpPr>
          <p:cNvPr id="488" name="Google Shape;488;g3f82c3f45dd_1_783"/>
          <p:cNvSpPr txBox="1"/>
          <p:nvPr/>
        </p:nvSpPr>
        <p:spPr>
          <a:xfrm>
            <a:off x="457200" y="0"/>
            <a:ext cx="1027500" cy="1822800"/>
          </a:xfrm>
          <a:prstGeom prst="rect">
            <a:avLst/>
          </a:prstGeom>
          <a:no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2400"/>
              <a:buFont typeface="Arial"/>
              <a:buNone/>
            </a:pPr>
            <a:r>
              <a:rPr lang="en" sz="12400" b="1" i="0" u="none" strike="noStrike" cap="none">
                <a:solidFill>
                  <a:srgbClr val="000000"/>
                </a:solidFill>
                <a:latin typeface="Work Sans"/>
                <a:ea typeface="Work Sans"/>
                <a:cs typeface="Work Sans"/>
                <a:sym typeface="Work Sans"/>
              </a:rPr>
              <a:t>4</a:t>
            </a:r>
            <a:endParaRPr sz="12400" b="1" i="0" u="none" strike="noStrike" cap="none">
              <a:solidFill>
                <a:srgbClr val="000000"/>
              </a:solidFill>
              <a:latin typeface="Work Sans"/>
              <a:ea typeface="Work Sans"/>
              <a:cs typeface="Work Sans"/>
              <a:sym typeface="Work Sans"/>
            </a:endParaRPr>
          </a:p>
        </p:txBody>
      </p:sp>
      <p:sp>
        <p:nvSpPr>
          <p:cNvPr id="489" name="Google Shape;489;g3f82c3f45dd_1_783"/>
          <p:cNvSpPr txBox="1">
            <a:spLocks noGrp="1"/>
          </p:cNvSpPr>
          <p:nvPr>
            <p:ph type="sldNum" idx="12"/>
          </p:nvPr>
        </p:nvSpPr>
        <p:spPr>
          <a:xfrm>
            <a:off x="8686800" y="4686300"/>
            <a:ext cx="457200" cy="457200"/>
          </a:xfrm>
          <a:prstGeom prst="rect">
            <a:avLst/>
          </a:prstGeom>
          <a:noFill/>
          <a:ln>
            <a:noFill/>
          </a:ln>
        </p:spPr>
        <p:txBody>
          <a:bodyPr spcFirstLastPara="1" wrap="square" lIns="0" tIns="0" rIns="0" bIns="0" anchor="t" anchorCtr="0">
            <a:noAutofit/>
          </a:bodyPr>
          <a:lstStyle>
            <a:lvl1pPr marL="0" marR="0" lvl="0"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1pPr>
            <a:lvl2pPr marL="0" marR="0" lvl="1"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2pPr>
            <a:lvl3pPr marL="0" marR="0" lvl="2"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3pPr>
            <a:lvl4pPr marL="0" marR="0" lvl="3"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4pPr>
            <a:lvl5pPr marL="0" marR="0" lvl="4"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5pPr>
            <a:lvl6pPr marL="0" marR="0" lvl="5"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6pPr>
            <a:lvl7pPr marL="0" marR="0" lvl="6"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7pPr>
            <a:lvl8pPr marL="0" marR="0" lvl="7"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8pPr>
            <a:lvl9pPr marL="0" marR="0" lvl="8"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9pPr>
          </a:lstStyle>
          <a:p>
            <a:pPr marL="0" lvl="0" indent="0" algn="l" rtl="0">
              <a:spcBef>
                <a:spcPts val="0"/>
              </a:spcBef>
              <a:spcAft>
                <a:spcPts val="0"/>
              </a:spcAft>
              <a:buNone/>
            </a:pPr>
            <a:fld id="{00000000-1234-1234-1234-123412341234}" type="slidenum">
              <a:rPr lang="en"/>
              <a:t>‹#›</a:t>
            </a:fld>
            <a:endParaRPr/>
          </a:p>
        </p:txBody>
      </p:sp>
      <p:cxnSp>
        <p:nvCxnSpPr>
          <p:cNvPr id="490" name="Google Shape;490;g3f82c3f45dd_1_783"/>
          <p:cNvCxnSpPr/>
          <p:nvPr/>
        </p:nvCxnSpPr>
        <p:spPr>
          <a:xfrm>
            <a:off x="457200" y="2136950"/>
            <a:ext cx="1825200" cy="0"/>
          </a:xfrm>
          <a:prstGeom prst="straightConnector1">
            <a:avLst/>
          </a:prstGeom>
          <a:noFill/>
          <a:ln w="114300" cap="flat" cmpd="sng">
            <a:solidFill>
              <a:srgbClr val="00ACFF"/>
            </a:solidFill>
            <a:prstDash val="solid"/>
            <a:round/>
            <a:headEnd type="none" w="sm" len="sm"/>
            <a:tailEnd type="none" w="sm" len="sm"/>
          </a:ln>
        </p:spPr>
      </p:cxnSp>
    </p:spTree>
  </p:cSld>
  <p:clrMapOvr>
    <a:masterClrMapping/>
  </p:clrMapOvr>
  <p:extLst>
    <p:ext uri="{DCECCB84-F9BA-43D5-87BE-67443E8EF086}">
      <p15:sldGuideLst xmlns:p15="http://schemas.microsoft.com/office/powerpoint/2012/main">
        <p15:guide id="1" orient="horz" pos="1620">
          <p15:clr>
            <a:srgbClr val="FA7B17"/>
          </p15:clr>
        </p15:guide>
        <p15:guide id="2" pos="4032">
          <p15:clr>
            <a:srgbClr val="FA7B17"/>
          </p15:clr>
        </p15:guide>
      </p15:sldGuideLst>
    </p:ext>
  </p:extLst>
</p:sldLayout>
</file>

<file path=ppt/slideLayouts/slideLayout86.xml><?xml version="1.0" encoding="utf-8"?>
<p:sldLayout xmlns:a="http://schemas.openxmlformats.org/drawingml/2006/main" xmlns:r="http://schemas.openxmlformats.org/officeDocument/2006/relationships" xmlns:p="http://schemas.openxmlformats.org/presentationml/2006/main" matchingName="Quote">
  <p:cSld name="MAIN_POINT_1_1">
    <p:bg>
      <p:bgPr>
        <a:solidFill>
          <a:srgbClr val="AC005F"/>
        </a:solidFill>
        <a:effectLst/>
      </p:bgPr>
    </p:bg>
    <p:spTree>
      <p:nvGrpSpPr>
        <p:cNvPr id="1" name="Shape 491"/>
        <p:cNvGrpSpPr/>
        <p:nvPr/>
      </p:nvGrpSpPr>
      <p:grpSpPr>
        <a:xfrm>
          <a:off x="0" y="0"/>
          <a:ext cx="0" cy="0"/>
          <a:chOff x="0" y="0"/>
          <a:chExt cx="0" cy="0"/>
        </a:xfrm>
      </p:grpSpPr>
      <p:sp>
        <p:nvSpPr>
          <p:cNvPr id="492" name="Google Shape;492;g3f82c3f45dd_1_789"/>
          <p:cNvSpPr txBox="1">
            <a:spLocks noGrp="1"/>
          </p:cNvSpPr>
          <p:nvPr>
            <p:ph type="title"/>
          </p:nvPr>
        </p:nvSpPr>
        <p:spPr>
          <a:xfrm>
            <a:off x="311700" y="258875"/>
            <a:ext cx="7460700" cy="3398700"/>
          </a:xfrm>
          <a:prstGeom prst="rect">
            <a:avLst/>
          </a:prstGeom>
          <a:noFill/>
          <a:ln>
            <a:noFill/>
          </a:ln>
        </p:spPr>
        <p:txBody>
          <a:bodyPr spcFirstLastPara="1" wrap="square" lIns="91425" tIns="91425" rIns="91425" bIns="91425" anchor="t" anchorCtr="0">
            <a:noAutofit/>
          </a:bodyPr>
          <a:lstStyle>
            <a:lvl1pPr lvl="0" algn="l">
              <a:lnSpc>
                <a:spcPct val="85000"/>
              </a:lnSpc>
              <a:spcBef>
                <a:spcPts val="0"/>
              </a:spcBef>
              <a:spcAft>
                <a:spcPts val="0"/>
              </a:spcAft>
              <a:buSzPts val="44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a:endParaRPr/>
          </a:p>
        </p:txBody>
      </p:sp>
      <p:sp>
        <p:nvSpPr>
          <p:cNvPr id="493" name="Google Shape;493;g3f82c3f45dd_1_789"/>
          <p:cNvSpPr txBox="1">
            <a:spLocks noGrp="1"/>
          </p:cNvSpPr>
          <p:nvPr>
            <p:ph type="subTitle" idx="1"/>
          </p:nvPr>
        </p:nvSpPr>
        <p:spPr>
          <a:xfrm>
            <a:off x="707625" y="3885950"/>
            <a:ext cx="5921700" cy="1032900"/>
          </a:xfrm>
          <a:prstGeom prst="rect">
            <a:avLst/>
          </a:prstGeom>
          <a:noFill/>
          <a:ln>
            <a:noFill/>
          </a:ln>
        </p:spPr>
        <p:txBody>
          <a:bodyPr spcFirstLastPara="1" wrap="square" lIns="0" tIns="0" rIns="0" bIns="0" anchor="b" anchorCtr="0">
            <a:noAutofit/>
          </a:bodyPr>
          <a:lstStyle>
            <a:lvl1pPr lvl="0" algn="l">
              <a:lnSpc>
                <a:spcPct val="100000"/>
              </a:lnSpc>
              <a:spcBef>
                <a:spcPts val="0"/>
              </a:spcBef>
              <a:spcAft>
                <a:spcPts val="0"/>
              </a:spcAft>
              <a:buSzPts val="1900"/>
              <a:buNone/>
              <a:defRPr sz="1350">
                <a:solidFill>
                  <a:srgbClr val="000000"/>
                </a:solidFill>
              </a:defRPr>
            </a:lvl1pPr>
            <a:lvl2pPr lvl="1" algn="l">
              <a:lnSpc>
                <a:spcPct val="100000"/>
              </a:lnSpc>
              <a:spcBef>
                <a:spcPts val="1600"/>
              </a:spcBef>
              <a:spcAft>
                <a:spcPts val="0"/>
              </a:spcAft>
              <a:buSzPts val="1400"/>
              <a:buNone/>
              <a:defRPr/>
            </a:lvl2pPr>
            <a:lvl3pPr lvl="2" algn="l">
              <a:lnSpc>
                <a:spcPct val="100000"/>
              </a:lnSpc>
              <a:spcBef>
                <a:spcPts val="1600"/>
              </a:spcBef>
              <a:spcAft>
                <a:spcPts val="0"/>
              </a:spcAft>
              <a:buSzPts val="1400"/>
              <a:buNone/>
              <a:defRPr/>
            </a:lvl3pPr>
            <a:lvl4pPr lvl="3" algn="l">
              <a:lnSpc>
                <a:spcPct val="100000"/>
              </a:lnSpc>
              <a:spcBef>
                <a:spcPts val="1600"/>
              </a:spcBef>
              <a:spcAft>
                <a:spcPts val="0"/>
              </a:spcAft>
              <a:buSzPts val="1400"/>
              <a:buNone/>
              <a:defRPr/>
            </a:lvl4pPr>
            <a:lvl5pPr lvl="4" algn="l">
              <a:lnSpc>
                <a:spcPct val="100000"/>
              </a:lnSpc>
              <a:spcBef>
                <a:spcPts val="1600"/>
              </a:spcBef>
              <a:spcAft>
                <a:spcPts val="0"/>
              </a:spcAft>
              <a:buSzPts val="900"/>
              <a:buNone/>
              <a:defRPr/>
            </a:lvl5pPr>
            <a:lvl6pPr lvl="5" algn="l">
              <a:lnSpc>
                <a:spcPct val="100000"/>
              </a:lnSpc>
              <a:spcBef>
                <a:spcPts val="1600"/>
              </a:spcBef>
              <a:spcAft>
                <a:spcPts val="0"/>
              </a:spcAft>
              <a:buSzPts val="900"/>
              <a:buNone/>
              <a:defRPr/>
            </a:lvl6pPr>
            <a:lvl7pPr lvl="6" algn="l">
              <a:lnSpc>
                <a:spcPct val="100000"/>
              </a:lnSpc>
              <a:spcBef>
                <a:spcPts val="1600"/>
              </a:spcBef>
              <a:spcAft>
                <a:spcPts val="0"/>
              </a:spcAft>
              <a:buSzPts val="1400"/>
              <a:buNone/>
              <a:defRPr/>
            </a:lvl7pPr>
            <a:lvl8pPr lvl="7" algn="l">
              <a:lnSpc>
                <a:spcPct val="100000"/>
              </a:lnSpc>
              <a:spcBef>
                <a:spcPts val="1600"/>
              </a:spcBef>
              <a:spcAft>
                <a:spcPts val="0"/>
              </a:spcAft>
              <a:buSzPts val="900"/>
              <a:buNone/>
              <a:defRPr/>
            </a:lvl8pPr>
            <a:lvl9pPr lvl="8" algn="l">
              <a:lnSpc>
                <a:spcPct val="100000"/>
              </a:lnSpc>
              <a:spcBef>
                <a:spcPts val="1600"/>
              </a:spcBef>
              <a:spcAft>
                <a:spcPts val="1600"/>
              </a:spcAft>
              <a:buSzPts val="900"/>
              <a:buNone/>
              <a:defRPr/>
            </a:lvl9pPr>
          </a:lstStyle>
          <a:p>
            <a:endParaRPr/>
          </a:p>
        </p:txBody>
      </p:sp>
      <p:sp>
        <p:nvSpPr>
          <p:cNvPr id="494" name="Google Shape;494;g3f82c3f45dd_1_789"/>
          <p:cNvSpPr txBox="1">
            <a:spLocks noGrp="1"/>
          </p:cNvSpPr>
          <p:nvPr>
            <p:ph type="sldNum" idx="12"/>
          </p:nvPr>
        </p:nvSpPr>
        <p:spPr>
          <a:xfrm>
            <a:off x="8686800" y="4686300"/>
            <a:ext cx="457200" cy="457200"/>
          </a:xfrm>
          <a:prstGeom prst="rect">
            <a:avLst/>
          </a:prstGeom>
          <a:noFill/>
          <a:ln>
            <a:noFill/>
          </a:ln>
        </p:spPr>
        <p:txBody>
          <a:bodyPr spcFirstLastPara="1" wrap="square" lIns="0" tIns="0" rIns="0" bIns="0" anchor="t" anchorCtr="0">
            <a:noAutofit/>
          </a:bodyPr>
          <a:lstStyle>
            <a:lvl1pPr marL="0" marR="0" lvl="0"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1pPr>
            <a:lvl2pPr marL="0" marR="0" lvl="1"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2pPr>
            <a:lvl3pPr marL="0" marR="0" lvl="2"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3pPr>
            <a:lvl4pPr marL="0" marR="0" lvl="3"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4pPr>
            <a:lvl5pPr marL="0" marR="0" lvl="4"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5pPr>
            <a:lvl6pPr marL="0" marR="0" lvl="5"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6pPr>
            <a:lvl7pPr marL="0" marR="0" lvl="6"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7pPr>
            <a:lvl8pPr marL="0" marR="0" lvl="7"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8pPr>
            <a:lvl9pPr marL="0" marR="0" lvl="8"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9pPr>
          </a:lstStyle>
          <a:p>
            <a:pPr marL="0" lvl="0" indent="0" algn="l" rtl="0">
              <a:spcBef>
                <a:spcPts val="0"/>
              </a:spcBef>
              <a:spcAft>
                <a:spcPts val="0"/>
              </a:spcAft>
              <a:buNone/>
            </a:pPr>
            <a:fld id="{00000000-1234-1234-1234-123412341234}" type="slidenum">
              <a:rPr lang="en"/>
              <a:t>‹#›</a:t>
            </a:fld>
            <a:endParaRPr/>
          </a:p>
        </p:txBody>
      </p:sp>
      <p:cxnSp>
        <p:nvCxnSpPr>
          <p:cNvPr id="495" name="Google Shape;495;g3f82c3f45dd_1_789"/>
          <p:cNvCxnSpPr/>
          <p:nvPr/>
        </p:nvCxnSpPr>
        <p:spPr>
          <a:xfrm>
            <a:off x="454150" y="4625975"/>
            <a:ext cx="211200" cy="0"/>
          </a:xfrm>
          <a:prstGeom prst="straightConnector1">
            <a:avLst/>
          </a:prstGeom>
          <a:noFill/>
          <a:ln w="9525" cap="flat" cmpd="sng">
            <a:solidFill>
              <a:srgbClr val="000000"/>
            </a:solidFill>
            <a:prstDash val="solid"/>
            <a:round/>
            <a:headEnd type="none" w="sm" len="sm"/>
            <a:tailEnd type="none" w="sm" len="sm"/>
          </a:ln>
        </p:spPr>
      </p:cxnSp>
    </p:spTree>
  </p:cSld>
  <p:clrMapOvr>
    <a:masterClrMapping/>
  </p:clrMapOvr>
  <p:extLst>
    <p:ext uri="{DCECCB84-F9BA-43D5-87BE-67443E8EF086}">
      <p15:sldGuideLst xmlns:p15="http://schemas.microsoft.com/office/powerpoint/2012/main">
        <p15:guide id="1" pos="2880">
          <p15:clr>
            <a:srgbClr val="FA7B17"/>
          </p15:clr>
        </p15:guide>
        <p15:guide id="2" orient="horz" pos="1620">
          <p15:clr>
            <a:srgbClr val="FA7B17"/>
          </p15:clr>
        </p15:guide>
        <p15:guide id="3" pos="4896">
          <p15:clr>
            <a:srgbClr val="FA7B17"/>
          </p15:clr>
        </p15:guide>
        <p15:guide id="4" orient="horz" pos="2304">
          <p15:clr>
            <a:srgbClr val="FA7B17"/>
          </p15:clr>
        </p15:guide>
      </p15:sldGuideLst>
    </p:ext>
  </p:extLst>
</p:sldLayout>
</file>

<file path=ppt/slideLayouts/slideLayout87.xml><?xml version="1.0" encoding="utf-8"?>
<p:sldLayout xmlns:a="http://schemas.openxmlformats.org/drawingml/2006/main" xmlns:r="http://schemas.openxmlformats.org/officeDocument/2006/relationships" xmlns:p="http://schemas.openxmlformats.org/presentationml/2006/main" matchingName="Text + Illustration split">
  <p:cSld name="SECTION_TITLE_AND_DESCRIPTION_1">
    <p:spTree>
      <p:nvGrpSpPr>
        <p:cNvPr id="1" name="Shape 496"/>
        <p:cNvGrpSpPr/>
        <p:nvPr/>
      </p:nvGrpSpPr>
      <p:grpSpPr>
        <a:xfrm>
          <a:off x="0" y="0"/>
          <a:ext cx="0" cy="0"/>
          <a:chOff x="0" y="0"/>
          <a:chExt cx="0" cy="0"/>
        </a:xfrm>
      </p:grpSpPr>
      <p:sp>
        <p:nvSpPr>
          <p:cNvPr id="497" name="Google Shape;497;g3f82c3f45dd_1_794"/>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98" name="Google Shape;498;g3f82c3f45dd_1_794"/>
          <p:cNvSpPr txBox="1">
            <a:spLocks noGrp="1"/>
          </p:cNvSpPr>
          <p:nvPr>
            <p:ph type="subTitle" idx="1"/>
          </p:nvPr>
        </p:nvSpPr>
        <p:spPr>
          <a:xfrm>
            <a:off x="460775" y="363500"/>
            <a:ext cx="5977500" cy="548100"/>
          </a:xfrm>
          <a:prstGeom prst="rect">
            <a:avLst/>
          </a:prstGeom>
          <a:noFill/>
          <a:ln>
            <a:noFill/>
          </a:ln>
        </p:spPr>
        <p:txBody>
          <a:bodyPr spcFirstLastPara="1" wrap="square" lIns="0" tIns="0" rIns="0" bIns="0" anchor="t" anchorCtr="0">
            <a:noAutofit/>
          </a:bodyPr>
          <a:lstStyle>
            <a:lvl1pPr lvl="0" algn="l">
              <a:lnSpc>
                <a:spcPct val="100000"/>
              </a:lnSpc>
              <a:spcBef>
                <a:spcPts val="0"/>
              </a:spcBef>
              <a:spcAft>
                <a:spcPts val="0"/>
              </a:spcAft>
              <a:buSzPts val="1900"/>
              <a:buNone/>
              <a:defRPr sz="2700" b="1"/>
            </a:lvl1pPr>
            <a:lvl2pPr lvl="1" algn="l">
              <a:lnSpc>
                <a:spcPct val="115000"/>
              </a:lnSpc>
              <a:spcBef>
                <a:spcPts val="1600"/>
              </a:spcBef>
              <a:spcAft>
                <a:spcPts val="0"/>
              </a:spcAft>
              <a:buSzPts val="1400"/>
              <a:buNone/>
              <a:defRPr/>
            </a:lvl2pPr>
            <a:lvl3pPr lvl="2" algn="l">
              <a:lnSpc>
                <a:spcPct val="115000"/>
              </a:lnSpc>
              <a:spcBef>
                <a:spcPts val="1600"/>
              </a:spcBef>
              <a:spcAft>
                <a:spcPts val="0"/>
              </a:spcAft>
              <a:buSzPts val="1400"/>
              <a:buNone/>
              <a:defRPr/>
            </a:lvl3pPr>
            <a:lvl4pPr lvl="3" algn="l">
              <a:lnSpc>
                <a:spcPct val="115000"/>
              </a:lnSpc>
              <a:spcBef>
                <a:spcPts val="1600"/>
              </a:spcBef>
              <a:spcAft>
                <a:spcPts val="0"/>
              </a:spcAft>
              <a:buSzPts val="1400"/>
              <a:buNone/>
              <a:defRPr/>
            </a:lvl4pPr>
            <a:lvl5pPr lvl="4" algn="l">
              <a:lnSpc>
                <a:spcPct val="115000"/>
              </a:lnSpc>
              <a:spcBef>
                <a:spcPts val="1600"/>
              </a:spcBef>
              <a:spcAft>
                <a:spcPts val="0"/>
              </a:spcAft>
              <a:buSzPts val="900"/>
              <a:buNone/>
              <a:defRPr/>
            </a:lvl5pPr>
            <a:lvl6pPr lvl="5" algn="l">
              <a:lnSpc>
                <a:spcPct val="115000"/>
              </a:lnSpc>
              <a:spcBef>
                <a:spcPts val="1600"/>
              </a:spcBef>
              <a:spcAft>
                <a:spcPts val="0"/>
              </a:spcAft>
              <a:buSzPts val="900"/>
              <a:buNone/>
              <a:defRPr/>
            </a:lvl6pPr>
            <a:lvl7pPr lvl="6" algn="l">
              <a:lnSpc>
                <a:spcPct val="115000"/>
              </a:lnSpc>
              <a:spcBef>
                <a:spcPts val="1600"/>
              </a:spcBef>
              <a:spcAft>
                <a:spcPts val="0"/>
              </a:spcAft>
              <a:buSzPts val="1400"/>
              <a:buNone/>
              <a:defRPr/>
            </a:lvl7pPr>
            <a:lvl8pPr lvl="7" algn="l">
              <a:lnSpc>
                <a:spcPct val="115000"/>
              </a:lnSpc>
              <a:spcBef>
                <a:spcPts val="1600"/>
              </a:spcBef>
              <a:spcAft>
                <a:spcPts val="0"/>
              </a:spcAft>
              <a:buSzPts val="900"/>
              <a:buNone/>
              <a:defRPr/>
            </a:lvl8pPr>
            <a:lvl9pPr lvl="8" algn="l">
              <a:lnSpc>
                <a:spcPct val="115000"/>
              </a:lnSpc>
              <a:spcBef>
                <a:spcPts val="1600"/>
              </a:spcBef>
              <a:spcAft>
                <a:spcPts val="1600"/>
              </a:spcAft>
              <a:buSzPts val="900"/>
              <a:buNone/>
              <a:defRPr/>
            </a:lvl9pPr>
          </a:lstStyle>
          <a:p>
            <a:endParaRPr/>
          </a:p>
        </p:txBody>
      </p:sp>
      <p:sp>
        <p:nvSpPr>
          <p:cNvPr id="499" name="Google Shape;499;g3f82c3f45dd_1_794"/>
          <p:cNvSpPr txBox="1">
            <a:spLocks noGrp="1"/>
          </p:cNvSpPr>
          <p:nvPr>
            <p:ph type="ctrTitle"/>
          </p:nvPr>
        </p:nvSpPr>
        <p:spPr>
          <a:xfrm>
            <a:off x="457200" y="1143000"/>
            <a:ext cx="4111200" cy="3543000"/>
          </a:xfrm>
          <a:prstGeom prst="rect">
            <a:avLst/>
          </a:prstGeom>
          <a:noFill/>
          <a:ln>
            <a:noFill/>
          </a:ln>
        </p:spPr>
        <p:txBody>
          <a:bodyPr spcFirstLastPara="1" wrap="square" lIns="0" tIns="0" rIns="457200" bIns="0" anchor="t" anchorCtr="0">
            <a:noAutofit/>
          </a:bodyPr>
          <a:lstStyle>
            <a:lvl1pPr lvl="0" algn="l">
              <a:lnSpc>
                <a:spcPct val="100000"/>
              </a:lnSpc>
              <a:spcBef>
                <a:spcPts val="0"/>
              </a:spcBef>
              <a:spcAft>
                <a:spcPts val="0"/>
              </a:spcAft>
              <a:buSzPts val="1400"/>
              <a:buNone/>
              <a:defRPr sz="1400" b="0"/>
            </a:lvl1pPr>
            <a:lvl2pPr lvl="1" algn="ctr">
              <a:lnSpc>
                <a:spcPct val="100000"/>
              </a:lnSpc>
              <a:spcBef>
                <a:spcPts val="0"/>
              </a:spcBef>
              <a:spcAft>
                <a:spcPts val="0"/>
              </a:spcAft>
              <a:buSzPts val="5200"/>
              <a:buNone/>
              <a:defRPr sz="5200"/>
            </a:lvl2pPr>
            <a:lvl3pPr lvl="2" algn="ctr">
              <a:lnSpc>
                <a:spcPct val="100000"/>
              </a:lnSpc>
              <a:spcBef>
                <a:spcPts val="0"/>
              </a:spcBef>
              <a:spcAft>
                <a:spcPts val="0"/>
              </a:spcAft>
              <a:buSzPts val="5200"/>
              <a:buNone/>
              <a:defRPr sz="5200"/>
            </a:lvl3pPr>
            <a:lvl4pPr lvl="3" algn="ctr">
              <a:lnSpc>
                <a:spcPct val="100000"/>
              </a:lnSpc>
              <a:spcBef>
                <a:spcPts val="0"/>
              </a:spcBef>
              <a:spcAft>
                <a:spcPts val="0"/>
              </a:spcAft>
              <a:buSzPts val="5200"/>
              <a:buNone/>
              <a:defRPr sz="5200"/>
            </a:lvl4pPr>
            <a:lvl5pPr lvl="4" algn="ctr">
              <a:lnSpc>
                <a:spcPct val="100000"/>
              </a:lnSpc>
              <a:spcBef>
                <a:spcPts val="0"/>
              </a:spcBef>
              <a:spcAft>
                <a:spcPts val="0"/>
              </a:spcAft>
              <a:buSzPts val="5200"/>
              <a:buNone/>
              <a:defRPr sz="5200"/>
            </a:lvl5pPr>
            <a:lvl6pPr lvl="5" algn="ctr">
              <a:lnSpc>
                <a:spcPct val="100000"/>
              </a:lnSpc>
              <a:spcBef>
                <a:spcPts val="0"/>
              </a:spcBef>
              <a:spcAft>
                <a:spcPts val="0"/>
              </a:spcAft>
              <a:buSzPts val="5200"/>
              <a:buNone/>
              <a:defRPr sz="5200"/>
            </a:lvl6pPr>
            <a:lvl7pPr lvl="6" algn="ctr">
              <a:lnSpc>
                <a:spcPct val="100000"/>
              </a:lnSpc>
              <a:spcBef>
                <a:spcPts val="0"/>
              </a:spcBef>
              <a:spcAft>
                <a:spcPts val="0"/>
              </a:spcAft>
              <a:buSzPts val="5200"/>
              <a:buNone/>
              <a:defRPr sz="5200"/>
            </a:lvl7pPr>
            <a:lvl8pPr lvl="7" algn="ctr">
              <a:lnSpc>
                <a:spcPct val="100000"/>
              </a:lnSpc>
              <a:spcBef>
                <a:spcPts val="0"/>
              </a:spcBef>
              <a:spcAft>
                <a:spcPts val="0"/>
              </a:spcAft>
              <a:buSzPts val="5200"/>
              <a:buNone/>
              <a:defRPr sz="5200"/>
            </a:lvl8pPr>
            <a:lvl9pPr lvl="8" algn="ctr">
              <a:lnSpc>
                <a:spcPct val="100000"/>
              </a:lnSpc>
              <a:spcBef>
                <a:spcPts val="0"/>
              </a:spcBef>
              <a:spcAft>
                <a:spcPts val="0"/>
              </a:spcAft>
              <a:buSzPts val="5200"/>
              <a:buNone/>
              <a:defRPr sz="5200"/>
            </a:lvl9pPr>
          </a:lstStyle>
          <a:p>
            <a:endParaRPr/>
          </a:p>
        </p:txBody>
      </p:sp>
      <p:sp>
        <p:nvSpPr>
          <p:cNvPr id="500" name="Google Shape;500;g3f82c3f45dd_1_794"/>
          <p:cNvSpPr txBox="1">
            <a:spLocks noGrp="1"/>
          </p:cNvSpPr>
          <p:nvPr>
            <p:ph type="sldNum" idx="12"/>
          </p:nvPr>
        </p:nvSpPr>
        <p:spPr>
          <a:xfrm>
            <a:off x="8686800" y="4686300"/>
            <a:ext cx="457200" cy="457200"/>
          </a:xfrm>
          <a:prstGeom prst="rect">
            <a:avLst/>
          </a:prstGeom>
          <a:noFill/>
          <a:ln>
            <a:noFill/>
          </a:ln>
        </p:spPr>
        <p:txBody>
          <a:bodyPr spcFirstLastPara="1" wrap="square" lIns="0" tIns="0" rIns="0" bIns="0" anchor="t" anchorCtr="0">
            <a:noAutofit/>
          </a:bodyPr>
          <a:lstStyle>
            <a:lvl1pPr marL="0" marR="0" lvl="0"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1pPr>
            <a:lvl2pPr marL="0" marR="0" lvl="1"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2pPr>
            <a:lvl3pPr marL="0" marR="0" lvl="2"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3pPr>
            <a:lvl4pPr marL="0" marR="0" lvl="3"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4pPr>
            <a:lvl5pPr marL="0" marR="0" lvl="4"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5pPr>
            <a:lvl6pPr marL="0" marR="0" lvl="5"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6pPr>
            <a:lvl7pPr marL="0" marR="0" lvl="6"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7pPr>
            <a:lvl8pPr marL="0" marR="0" lvl="7"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8pPr>
            <a:lvl9pPr marL="0" marR="0" lvl="8"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9pPr>
          </a:lstStyle>
          <a:p>
            <a:pPr marL="0" lvl="0" indent="0" algn="l" rtl="0">
              <a:spcBef>
                <a:spcPts val="0"/>
              </a:spcBef>
              <a:spcAft>
                <a:spcPts val="0"/>
              </a:spcAft>
              <a:buNone/>
            </a:pPr>
            <a:fld id="{00000000-1234-1234-1234-123412341234}" type="slidenum">
              <a:rPr lang="en"/>
              <a:t>‹#›</a:t>
            </a:fld>
            <a:endParaRPr/>
          </a:p>
        </p:txBody>
      </p:sp>
    </p:spTree>
  </p:cSld>
  <p:clrMapOvr>
    <a:masterClrMapping/>
  </p:clrMapOvr>
  <p:extLst>
    <p:ext uri="{DCECCB84-F9BA-43D5-87BE-67443E8EF086}">
      <p15:sldGuideLst xmlns:p15="http://schemas.microsoft.com/office/powerpoint/2012/main">
        <p15:guide id="1" orient="horz" pos="1620">
          <p15:clr>
            <a:srgbClr val="FA7B17"/>
          </p15:clr>
        </p15:guide>
        <p15:guide id="2" orient="horz" pos="720">
          <p15:clr>
            <a:srgbClr val="FA7B17"/>
          </p15:clr>
        </p15:guide>
      </p15:sldGuideLst>
    </p:ext>
  </p:extLst>
</p:sldLayout>
</file>

<file path=ppt/slideLayouts/slideLayout88.xml><?xml version="1.0" encoding="utf-8"?>
<p:sldLayout xmlns:a="http://schemas.openxmlformats.org/drawingml/2006/main" xmlns:r="http://schemas.openxmlformats.org/officeDocument/2006/relationships" xmlns:p="http://schemas.openxmlformats.org/presentationml/2006/main" matchingName="Text + Photo split">
  <p:cSld name="SECTION_TITLE_AND_DESCRIPTION_1_1">
    <p:spTree>
      <p:nvGrpSpPr>
        <p:cNvPr id="1" name="Shape 501"/>
        <p:cNvGrpSpPr/>
        <p:nvPr/>
      </p:nvGrpSpPr>
      <p:grpSpPr>
        <a:xfrm>
          <a:off x="0" y="0"/>
          <a:ext cx="0" cy="0"/>
          <a:chOff x="0" y="0"/>
          <a:chExt cx="0" cy="0"/>
        </a:xfrm>
      </p:grpSpPr>
      <p:sp>
        <p:nvSpPr>
          <p:cNvPr id="502" name="Google Shape;502;g3f82c3f45dd_1_799"/>
          <p:cNvSpPr/>
          <p:nvPr/>
        </p:nvSpPr>
        <p:spPr>
          <a:xfrm>
            <a:off x="4757850" y="-125"/>
            <a:ext cx="4386300" cy="5143500"/>
          </a:xfrm>
          <a:prstGeom prst="rect">
            <a:avLst/>
          </a:prstGeom>
          <a:solidFill>
            <a:srgbClr val="EFEFE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03" name="Google Shape;503;g3f82c3f45dd_1_799"/>
          <p:cNvSpPr txBox="1">
            <a:spLocks noGrp="1"/>
          </p:cNvSpPr>
          <p:nvPr>
            <p:ph type="subTitle" idx="1"/>
          </p:nvPr>
        </p:nvSpPr>
        <p:spPr>
          <a:xfrm>
            <a:off x="460775" y="363500"/>
            <a:ext cx="3704100" cy="548100"/>
          </a:xfrm>
          <a:prstGeom prst="rect">
            <a:avLst/>
          </a:prstGeom>
          <a:noFill/>
          <a:ln>
            <a:noFill/>
          </a:ln>
        </p:spPr>
        <p:txBody>
          <a:bodyPr spcFirstLastPara="1" wrap="square" lIns="0" tIns="0" rIns="0" bIns="0" anchor="t" anchorCtr="0">
            <a:noAutofit/>
          </a:bodyPr>
          <a:lstStyle>
            <a:lvl1pPr lvl="0" algn="l">
              <a:lnSpc>
                <a:spcPct val="100000"/>
              </a:lnSpc>
              <a:spcBef>
                <a:spcPts val="0"/>
              </a:spcBef>
              <a:spcAft>
                <a:spcPts val="0"/>
              </a:spcAft>
              <a:buSzPts val="1900"/>
              <a:buNone/>
              <a:defRPr sz="2700" b="1"/>
            </a:lvl1pPr>
            <a:lvl2pPr lvl="1" algn="l">
              <a:lnSpc>
                <a:spcPct val="115000"/>
              </a:lnSpc>
              <a:spcBef>
                <a:spcPts val="1600"/>
              </a:spcBef>
              <a:spcAft>
                <a:spcPts val="0"/>
              </a:spcAft>
              <a:buSzPts val="1400"/>
              <a:buNone/>
              <a:defRPr/>
            </a:lvl2pPr>
            <a:lvl3pPr lvl="2" algn="l">
              <a:lnSpc>
                <a:spcPct val="115000"/>
              </a:lnSpc>
              <a:spcBef>
                <a:spcPts val="1600"/>
              </a:spcBef>
              <a:spcAft>
                <a:spcPts val="0"/>
              </a:spcAft>
              <a:buSzPts val="1400"/>
              <a:buNone/>
              <a:defRPr/>
            </a:lvl3pPr>
            <a:lvl4pPr lvl="3" algn="l">
              <a:lnSpc>
                <a:spcPct val="115000"/>
              </a:lnSpc>
              <a:spcBef>
                <a:spcPts val="1600"/>
              </a:spcBef>
              <a:spcAft>
                <a:spcPts val="0"/>
              </a:spcAft>
              <a:buSzPts val="1400"/>
              <a:buNone/>
              <a:defRPr/>
            </a:lvl4pPr>
            <a:lvl5pPr lvl="4" algn="l">
              <a:lnSpc>
                <a:spcPct val="115000"/>
              </a:lnSpc>
              <a:spcBef>
                <a:spcPts val="1600"/>
              </a:spcBef>
              <a:spcAft>
                <a:spcPts val="0"/>
              </a:spcAft>
              <a:buSzPts val="900"/>
              <a:buNone/>
              <a:defRPr/>
            </a:lvl5pPr>
            <a:lvl6pPr lvl="5" algn="l">
              <a:lnSpc>
                <a:spcPct val="115000"/>
              </a:lnSpc>
              <a:spcBef>
                <a:spcPts val="1600"/>
              </a:spcBef>
              <a:spcAft>
                <a:spcPts val="0"/>
              </a:spcAft>
              <a:buSzPts val="900"/>
              <a:buNone/>
              <a:defRPr/>
            </a:lvl6pPr>
            <a:lvl7pPr lvl="6" algn="l">
              <a:lnSpc>
                <a:spcPct val="115000"/>
              </a:lnSpc>
              <a:spcBef>
                <a:spcPts val="1600"/>
              </a:spcBef>
              <a:spcAft>
                <a:spcPts val="0"/>
              </a:spcAft>
              <a:buSzPts val="1400"/>
              <a:buNone/>
              <a:defRPr/>
            </a:lvl7pPr>
            <a:lvl8pPr lvl="7" algn="l">
              <a:lnSpc>
                <a:spcPct val="115000"/>
              </a:lnSpc>
              <a:spcBef>
                <a:spcPts val="1600"/>
              </a:spcBef>
              <a:spcAft>
                <a:spcPts val="0"/>
              </a:spcAft>
              <a:buSzPts val="900"/>
              <a:buNone/>
              <a:defRPr/>
            </a:lvl8pPr>
            <a:lvl9pPr lvl="8" algn="l">
              <a:lnSpc>
                <a:spcPct val="115000"/>
              </a:lnSpc>
              <a:spcBef>
                <a:spcPts val="1600"/>
              </a:spcBef>
              <a:spcAft>
                <a:spcPts val="1600"/>
              </a:spcAft>
              <a:buSzPts val="900"/>
              <a:buNone/>
              <a:defRPr/>
            </a:lvl9pPr>
          </a:lstStyle>
          <a:p>
            <a:endParaRPr/>
          </a:p>
        </p:txBody>
      </p:sp>
      <p:sp>
        <p:nvSpPr>
          <p:cNvPr id="504" name="Google Shape;504;g3f82c3f45dd_1_799"/>
          <p:cNvSpPr txBox="1">
            <a:spLocks noGrp="1"/>
          </p:cNvSpPr>
          <p:nvPr>
            <p:ph type="ctrTitle"/>
          </p:nvPr>
        </p:nvSpPr>
        <p:spPr>
          <a:xfrm>
            <a:off x="457200" y="1143000"/>
            <a:ext cx="3704100" cy="3543000"/>
          </a:xfrm>
          <a:prstGeom prst="rect">
            <a:avLst/>
          </a:prstGeom>
          <a:noFill/>
          <a:ln>
            <a:noFill/>
          </a:ln>
        </p:spPr>
        <p:txBody>
          <a:bodyPr spcFirstLastPara="1" wrap="square" lIns="0" tIns="0" rIns="457200" bIns="0" anchor="t" anchorCtr="0">
            <a:noAutofit/>
          </a:bodyPr>
          <a:lstStyle>
            <a:lvl1pPr lvl="0" algn="l">
              <a:lnSpc>
                <a:spcPct val="100000"/>
              </a:lnSpc>
              <a:spcBef>
                <a:spcPts val="0"/>
              </a:spcBef>
              <a:spcAft>
                <a:spcPts val="0"/>
              </a:spcAft>
              <a:buSzPts val="1400"/>
              <a:buNone/>
              <a:defRPr sz="1400" b="0"/>
            </a:lvl1pPr>
            <a:lvl2pPr lvl="1" algn="ctr">
              <a:lnSpc>
                <a:spcPct val="100000"/>
              </a:lnSpc>
              <a:spcBef>
                <a:spcPts val="0"/>
              </a:spcBef>
              <a:spcAft>
                <a:spcPts val="0"/>
              </a:spcAft>
              <a:buSzPts val="5200"/>
              <a:buNone/>
              <a:defRPr sz="5200"/>
            </a:lvl2pPr>
            <a:lvl3pPr lvl="2" algn="ctr">
              <a:lnSpc>
                <a:spcPct val="100000"/>
              </a:lnSpc>
              <a:spcBef>
                <a:spcPts val="0"/>
              </a:spcBef>
              <a:spcAft>
                <a:spcPts val="0"/>
              </a:spcAft>
              <a:buSzPts val="5200"/>
              <a:buNone/>
              <a:defRPr sz="5200"/>
            </a:lvl3pPr>
            <a:lvl4pPr lvl="3" algn="ctr">
              <a:lnSpc>
                <a:spcPct val="100000"/>
              </a:lnSpc>
              <a:spcBef>
                <a:spcPts val="0"/>
              </a:spcBef>
              <a:spcAft>
                <a:spcPts val="0"/>
              </a:spcAft>
              <a:buSzPts val="5200"/>
              <a:buNone/>
              <a:defRPr sz="5200"/>
            </a:lvl4pPr>
            <a:lvl5pPr lvl="4" algn="ctr">
              <a:lnSpc>
                <a:spcPct val="100000"/>
              </a:lnSpc>
              <a:spcBef>
                <a:spcPts val="0"/>
              </a:spcBef>
              <a:spcAft>
                <a:spcPts val="0"/>
              </a:spcAft>
              <a:buSzPts val="5200"/>
              <a:buNone/>
              <a:defRPr sz="5200"/>
            </a:lvl5pPr>
            <a:lvl6pPr lvl="5" algn="ctr">
              <a:lnSpc>
                <a:spcPct val="100000"/>
              </a:lnSpc>
              <a:spcBef>
                <a:spcPts val="0"/>
              </a:spcBef>
              <a:spcAft>
                <a:spcPts val="0"/>
              </a:spcAft>
              <a:buSzPts val="5200"/>
              <a:buNone/>
              <a:defRPr sz="5200"/>
            </a:lvl6pPr>
            <a:lvl7pPr lvl="6" algn="ctr">
              <a:lnSpc>
                <a:spcPct val="100000"/>
              </a:lnSpc>
              <a:spcBef>
                <a:spcPts val="0"/>
              </a:spcBef>
              <a:spcAft>
                <a:spcPts val="0"/>
              </a:spcAft>
              <a:buSzPts val="5200"/>
              <a:buNone/>
              <a:defRPr sz="5200"/>
            </a:lvl7pPr>
            <a:lvl8pPr lvl="7" algn="ctr">
              <a:lnSpc>
                <a:spcPct val="100000"/>
              </a:lnSpc>
              <a:spcBef>
                <a:spcPts val="0"/>
              </a:spcBef>
              <a:spcAft>
                <a:spcPts val="0"/>
              </a:spcAft>
              <a:buSzPts val="5200"/>
              <a:buNone/>
              <a:defRPr sz="5200"/>
            </a:lvl8pPr>
            <a:lvl9pPr lvl="8" algn="ctr">
              <a:lnSpc>
                <a:spcPct val="100000"/>
              </a:lnSpc>
              <a:spcBef>
                <a:spcPts val="0"/>
              </a:spcBef>
              <a:spcAft>
                <a:spcPts val="0"/>
              </a:spcAft>
              <a:buSzPts val="5200"/>
              <a:buNone/>
              <a:defRPr sz="5200"/>
            </a:lvl9pPr>
          </a:lstStyle>
          <a:p>
            <a:endParaRPr/>
          </a:p>
        </p:txBody>
      </p:sp>
      <p:sp>
        <p:nvSpPr>
          <p:cNvPr id="505" name="Google Shape;505;g3f82c3f45dd_1_799"/>
          <p:cNvSpPr txBox="1">
            <a:spLocks noGrp="1"/>
          </p:cNvSpPr>
          <p:nvPr>
            <p:ph type="sldNum" idx="12"/>
          </p:nvPr>
        </p:nvSpPr>
        <p:spPr>
          <a:xfrm>
            <a:off x="8686800" y="4686300"/>
            <a:ext cx="457200" cy="457200"/>
          </a:xfrm>
          <a:prstGeom prst="rect">
            <a:avLst/>
          </a:prstGeom>
          <a:noFill/>
          <a:ln>
            <a:noFill/>
          </a:ln>
        </p:spPr>
        <p:txBody>
          <a:bodyPr spcFirstLastPara="1" wrap="square" lIns="0" tIns="0" rIns="0" bIns="0" anchor="t" anchorCtr="0">
            <a:noAutofit/>
          </a:bodyPr>
          <a:lstStyle>
            <a:lvl1pPr marL="0" marR="0" lvl="0"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1pPr>
            <a:lvl2pPr marL="0" marR="0" lvl="1"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2pPr>
            <a:lvl3pPr marL="0" marR="0" lvl="2"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3pPr>
            <a:lvl4pPr marL="0" marR="0" lvl="3"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4pPr>
            <a:lvl5pPr marL="0" marR="0" lvl="4"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5pPr>
            <a:lvl6pPr marL="0" marR="0" lvl="5"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6pPr>
            <a:lvl7pPr marL="0" marR="0" lvl="6"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7pPr>
            <a:lvl8pPr marL="0" marR="0" lvl="7"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8pPr>
            <a:lvl9pPr marL="0" marR="0" lvl="8"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9pPr>
          </a:lstStyle>
          <a:p>
            <a:pPr marL="0" lvl="0" indent="0" algn="l" rtl="0">
              <a:spcBef>
                <a:spcPts val="0"/>
              </a:spcBef>
              <a:spcAft>
                <a:spcPts val="0"/>
              </a:spcAft>
              <a:buNone/>
            </a:pPr>
            <a:fld id="{00000000-1234-1234-1234-123412341234}" type="slidenum">
              <a:rPr lang="en"/>
              <a:t>‹#›</a:t>
            </a:fld>
            <a:endParaRPr/>
          </a:p>
        </p:txBody>
      </p:sp>
      <p:sp>
        <p:nvSpPr>
          <p:cNvPr id="506" name="Google Shape;506;g3f82c3f45dd_1_799"/>
          <p:cNvSpPr/>
          <p:nvPr/>
        </p:nvSpPr>
        <p:spPr>
          <a:xfrm>
            <a:off x="4610850" y="50"/>
            <a:ext cx="147000" cy="2842800"/>
          </a:xfrm>
          <a:prstGeom prst="rect">
            <a:avLst/>
          </a:prstGeom>
          <a:solidFill>
            <a:srgbClr val="00AC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07" name="Google Shape;507;g3f82c3f45dd_1_799"/>
          <p:cNvSpPr/>
          <p:nvPr/>
        </p:nvSpPr>
        <p:spPr>
          <a:xfrm>
            <a:off x="4610850" y="2842518"/>
            <a:ext cx="147000" cy="994200"/>
          </a:xfrm>
          <a:prstGeom prst="rect">
            <a:avLst/>
          </a:prstGeom>
          <a:solidFill>
            <a:srgbClr val="AC005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08" name="Google Shape;508;g3f82c3f45dd_1_799"/>
          <p:cNvSpPr/>
          <p:nvPr/>
        </p:nvSpPr>
        <p:spPr>
          <a:xfrm>
            <a:off x="4610850" y="4149250"/>
            <a:ext cx="147000" cy="994200"/>
          </a:xfrm>
          <a:prstGeom prst="rect">
            <a:avLst/>
          </a:prstGeom>
          <a:solidFill>
            <a:srgbClr val="F7B519"/>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09" name="Google Shape;509;g3f82c3f45dd_1_799"/>
          <p:cNvSpPr/>
          <p:nvPr/>
        </p:nvSpPr>
        <p:spPr>
          <a:xfrm>
            <a:off x="4610850" y="3837638"/>
            <a:ext cx="147000" cy="311400"/>
          </a:xfrm>
          <a:prstGeom prst="rect">
            <a:avLst/>
          </a:prstGeom>
          <a:solidFill>
            <a:schemeClr val="accen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Tree>
  </p:cSld>
  <p:clrMapOvr>
    <a:masterClrMapping/>
  </p:clrMapOvr>
  <p:extLst>
    <p:ext uri="{DCECCB84-F9BA-43D5-87BE-67443E8EF086}">
      <p15:sldGuideLst xmlns:p15="http://schemas.microsoft.com/office/powerpoint/2012/main">
        <p15:guide id="1" orient="horz" pos="1620">
          <p15:clr>
            <a:srgbClr val="FA7B17"/>
          </p15:clr>
        </p15:guide>
        <p15:guide id="2" orient="horz" pos="720">
          <p15:clr>
            <a:srgbClr val="FA7B17"/>
          </p15:clr>
        </p15:guide>
      </p15:sldGuideLst>
    </p:ext>
  </p:extLst>
</p:sldLayout>
</file>

<file path=ppt/slideLayouts/slideLayout89.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510"/>
        <p:cNvGrpSpPr/>
        <p:nvPr/>
      </p:nvGrpSpPr>
      <p:grpSpPr>
        <a:xfrm>
          <a:off x="0" y="0"/>
          <a:ext cx="0" cy="0"/>
          <a:chOff x="0" y="0"/>
          <a:chExt cx="0" cy="0"/>
        </a:xfrm>
      </p:grpSpPr>
      <p:sp>
        <p:nvSpPr>
          <p:cNvPr id="511" name="Google Shape;511;g3f82c3f45dd_1_808"/>
          <p:cNvSpPr txBox="1">
            <a:spLocks noGrp="1"/>
          </p:cNvSpPr>
          <p:nvPr>
            <p:ph type="sldNum" idx="12"/>
          </p:nvPr>
        </p:nvSpPr>
        <p:spPr>
          <a:xfrm>
            <a:off x="8686800" y="4686300"/>
            <a:ext cx="457200" cy="457200"/>
          </a:xfrm>
          <a:prstGeom prst="rect">
            <a:avLst/>
          </a:prstGeom>
          <a:noFill/>
          <a:ln>
            <a:noFill/>
          </a:ln>
        </p:spPr>
        <p:txBody>
          <a:bodyPr spcFirstLastPara="1" wrap="square" lIns="0" tIns="0" rIns="0" bIns="0" anchor="t" anchorCtr="0">
            <a:noAutofit/>
          </a:bodyPr>
          <a:lstStyle>
            <a:lvl1pPr marL="0" marR="0" lvl="0"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1pPr>
            <a:lvl2pPr marL="0" marR="0" lvl="1"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2pPr>
            <a:lvl3pPr marL="0" marR="0" lvl="2"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3pPr>
            <a:lvl4pPr marL="0" marR="0" lvl="3"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4pPr>
            <a:lvl5pPr marL="0" marR="0" lvl="4"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5pPr>
            <a:lvl6pPr marL="0" marR="0" lvl="5"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6pPr>
            <a:lvl7pPr marL="0" marR="0" lvl="6"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7pPr>
            <a:lvl8pPr marL="0" marR="0" lvl="7"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8pPr>
            <a:lvl9pPr marL="0" marR="0" lvl="8"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9pPr>
          </a:lstStyle>
          <a:p>
            <a:pPr marL="0" lvl="0" indent="0" algn="l"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Title and 3 Column">
  <p:cSld name="ONE_COLUMN_TEXT_1">
    <p:spTree>
      <p:nvGrpSpPr>
        <p:cNvPr id="1" name="Shape 43"/>
        <p:cNvGrpSpPr/>
        <p:nvPr/>
      </p:nvGrpSpPr>
      <p:grpSpPr>
        <a:xfrm>
          <a:off x="0" y="0"/>
          <a:ext cx="0" cy="0"/>
          <a:chOff x="0" y="0"/>
          <a:chExt cx="0" cy="0"/>
        </a:xfrm>
      </p:grpSpPr>
      <p:sp>
        <p:nvSpPr>
          <p:cNvPr id="44" name="Google Shape;44;p83"/>
          <p:cNvSpPr txBox="1">
            <a:spLocks noGrp="1"/>
          </p:cNvSpPr>
          <p:nvPr>
            <p:ph type="title"/>
          </p:nvPr>
        </p:nvSpPr>
        <p:spPr>
          <a:xfrm>
            <a:off x="311700" y="194550"/>
            <a:ext cx="8520600" cy="8235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SzPts val="44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a:endParaRPr/>
          </a:p>
        </p:txBody>
      </p:sp>
      <p:sp>
        <p:nvSpPr>
          <p:cNvPr id="45" name="Google Shape;45;p83"/>
          <p:cNvSpPr txBox="1">
            <a:spLocks noGrp="1"/>
          </p:cNvSpPr>
          <p:nvPr>
            <p:ph type="sldNum" idx="12"/>
          </p:nvPr>
        </p:nvSpPr>
        <p:spPr>
          <a:xfrm>
            <a:off x="8686800" y="4686300"/>
            <a:ext cx="457200" cy="457200"/>
          </a:xfrm>
          <a:prstGeom prst="rect">
            <a:avLst/>
          </a:prstGeom>
          <a:noFill/>
          <a:ln>
            <a:noFill/>
          </a:ln>
        </p:spPr>
        <p:txBody>
          <a:bodyPr spcFirstLastPara="1" wrap="square" lIns="0" tIns="0" rIns="0" bIns="0" anchor="t" anchorCtr="0">
            <a:noAutofit/>
          </a:bodyPr>
          <a:lstStyle>
            <a:lvl1pPr marL="0" marR="0" lvl="0"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1pPr>
            <a:lvl2pPr marL="0" marR="0" lvl="1"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2pPr>
            <a:lvl3pPr marL="0" marR="0" lvl="2"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3pPr>
            <a:lvl4pPr marL="0" marR="0" lvl="3"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4pPr>
            <a:lvl5pPr marL="0" marR="0" lvl="4"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5pPr>
            <a:lvl6pPr marL="0" marR="0" lvl="5"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6pPr>
            <a:lvl7pPr marL="0" marR="0" lvl="6"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7pPr>
            <a:lvl8pPr marL="0" marR="0" lvl="7"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8pPr>
            <a:lvl9pPr marL="0" marR="0" lvl="8"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9pPr>
          </a:lstStyle>
          <a:p>
            <a:pPr marL="0" lvl="0" indent="0" algn="l" rtl="0">
              <a:spcBef>
                <a:spcPts val="0"/>
              </a:spcBef>
              <a:spcAft>
                <a:spcPts val="0"/>
              </a:spcAft>
              <a:buNone/>
            </a:pPr>
            <a:fld id="{00000000-1234-1234-1234-123412341234}" type="slidenum">
              <a:rPr lang="en"/>
              <a:t>‹#›</a:t>
            </a:fld>
            <a:endParaRPr/>
          </a:p>
        </p:txBody>
      </p:sp>
      <p:sp>
        <p:nvSpPr>
          <p:cNvPr id="46" name="Google Shape;46;p83"/>
          <p:cNvSpPr txBox="1">
            <a:spLocks noGrp="1"/>
          </p:cNvSpPr>
          <p:nvPr>
            <p:ph type="title" idx="2"/>
          </p:nvPr>
        </p:nvSpPr>
        <p:spPr>
          <a:xfrm>
            <a:off x="475275" y="1362450"/>
            <a:ext cx="2606100" cy="3486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SzPts val="1400"/>
              <a:buNone/>
              <a:defRPr sz="1400"/>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a:endParaRPr/>
          </a:p>
        </p:txBody>
      </p:sp>
      <p:sp>
        <p:nvSpPr>
          <p:cNvPr id="47" name="Google Shape;47;p83"/>
          <p:cNvSpPr txBox="1">
            <a:spLocks noGrp="1"/>
          </p:cNvSpPr>
          <p:nvPr>
            <p:ph type="title" idx="3"/>
          </p:nvPr>
        </p:nvSpPr>
        <p:spPr>
          <a:xfrm>
            <a:off x="3314500" y="1377900"/>
            <a:ext cx="2606100" cy="3486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SzPts val="1400"/>
              <a:buNone/>
              <a:defRPr sz="1400"/>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a:endParaRPr/>
          </a:p>
        </p:txBody>
      </p:sp>
      <p:sp>
        <p:nvSpPr>
          <p:cNvPr id="48" name="Google Shape;48;p83"/>
          <p:cNvSpPr txBox="1">
            <a:spLocks noGrp="1"/>
          </p:cNvSpPr>
          <p:nvPr>
            <p:ph type="title" idx="4"/>
          </p:nvPr>
        </p:nvSpPr>
        <p:spPr>
          <a:xfrm>
            <a:off x="6153725" y="1377900"/>
            <a:ext cx="2606100" cy="3486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SzPts val="1400"/>
              <a:buNone/>
              <a:defRPr sz="1400"/>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a:endParaRPr/>
          </a:p>
        </p:txBody>
      </p:sp>
      <p:sp>
        <p:nvSpPr>
          <p:cNvPr id="49" name="Google Shape;49;p83"/>
          <p:cNvSpPr txBox="1">
            <a:spLocks noGrp="1"/>
          </p:cNvSpPr>
          <p:nvPr>
            <p:ph type="body" idx="1"/>
          </p:nvPr>
        </p:nvSpPr>
        <p:spPr>
          <a:xfrm>
            <a:off x="475125" y="1742675"/>
            <a:ext cx="2606100" cy="2225400"/>
          </a:xfrm>
          <a:prstGeom prst="rect">
            <a:avLst/>
          </a:prstGeom>
          <a:noFill/>
          <a:ln>
            <a:noFill/>
          </a:ln>
        </p:spPr>
        <p:txBody>
          <a:bodyPr spcFirstLastPara="1" wrap="square" lIns="91425" tIns="91425" rIns="91425" bIns="91425" anchor="t" anchorCtr="0">
            <a:noAutofit/>
          </a:bodyPr>
          <a:lstStyle>
            <a:lvl1pPr marL="457200" lvl="0" indent="-317500" algn="l">
              <a:lnSpc>
                <a:spcPct val="115000"/>
              </a:lnSpc>
              <a:spcBef>
                <a:spcPts val="0"/>
              </a:spcBef>
              <a:spcAft>
                <a:spcPts val="0"/>
              </a:spcAft>
              <a:buSzPts val="1400"/>
              <a:buChar char="●"/>
              <a:defRPr sz="1400"/>
            </a:lvl1pPr>
            <a:lvl2pPr marL="914400" lvl="1" indent="-317500" algn="l">
              <a:lnSpc>
                <a:spcPct val="115000"/>
              </a:lnSpc>
              <a:spcBef>
                <a:spcPts val="1600"/>
              </a:spcBef>
              <a:spcAft>
                <a:spcPts val="0"/>
              </a:spcAft>
              <a:buClr>
                <a:srgbClr val="000000"/>
              </a:buClr>
              <a:buSzPts val="1400"/>
              <a:buChar char="○"/>
              <a:defRPr>
                <a:solidFill>
                  <a:srgbClr val="000000"/>
                </a:solidFill>
              </a:defRPr>
            </a:lvl2pPr>
            <a:lvl3pPr marL="1371600" lvl="2" indent="-317500" algn="l">
              <a:lnSpc>
                <a:spcPct val="115000"/>
              </a:lnSpc>
              <a:spcBef>
                <a:spcPts val="1600"/>
              </a:spcBef>
              <a:spcAft>
                <a:spcPts val="0"/>
              </a:spcAft>
              <a:buClr>
                <a:srgbClr val="000000"/>
              </a:buClr>
              <a:buSzPts val="1400"/>
              <a:buChar char="■"/>
              <a:defRPr>
                <a:solidFill>
                  <a:srgbClr val="000000"/>
                </a:solidFill>
              </a:defRPr>
            </a:lvl3pPr>
            <a:lvl4pPr marL="1828800" lvl="3" indent="-317500" algn="l">
              <a:lnSpc>
                <a:spcPct val="115000"/>
              </a:lnSpc>
              <a:spcBef>
                <a:spcPts val="1600"/>
              </a:spcBef>
              <a:spcAft>
                <a:spcPts val="0"/>
              </a:spcAft>
              <a:buSzPts val="1400"/>
              <a:buChar char="●"/>
              <a:defRPr/>
            </a:lvl4pPr>
            <a:lvl5pPr marL="2286000" lvl="4" indent="-285750" algn="l">
              <a:lnSpc>
                <a:spcPct val="115000"/>
              </a:lnSpc>
              <a:spcBef>
                <a:spcPts val="1600"/>
              </a:spcBef>
              <a:spcAft>
                <a:spcPts val="0"/>
              </a:spcAft>
              <a:buSzPts val="900"/>
              <a:buChar char="○"/>
              <a:defRPr/>
            </a:lvl5pPr>
            <a:lvl6pPr marL="2743200" lvl="5" indent="-285750" algn="l">
              <a:lnSpc>
                <a:spcPct val="115000"/>
              </a:lnSpc>
              <a:spcBef>
                <a:spcPts val="1600"/>
              </a:spcBef>
              <a:spcAft>
                <a:spcPts val="0"/>
              </a:spcAft>
              <a:buSzPts val="900"/>
              <a:buChar char="■"/>
              <a:defRPr/>
            </a:lvl6pPr>
            <a:lvl7pPr marL="3200400" lvl="6" indent="-317500" algn="l">
              <a:lnSpc>
                <a:spcPct val="115000"/>
              </a:lnSpc>
              <a:spcBef>
                <a:spcPts val="1600"/>
              </a:spcBef>
              <a:spcAft>
                <a:spcPts val="0"/>
              </a:spcAft>
              <a:buSzPts val="1400"/>
              <a:buChar char="●"/>
              <a:defRPr/>
            </a:lvl7pPr>
            <a:lvl8pPr marL="3657600" lvl="7" indent="-285750" algn="l">
              <a:lnSpc>
                <a:spcPct val="115000"/>
              </a:lnSpc>
              <a:spcBef>
                <a:spcPts val="1600"/>
              </a:spcBef>
              <a:spcAft>
                <a:spcPts val="0"/>
              </a:spcAft>
              <a:buSzPts val="900"/>
              <a:buChar char="○"/>
              <a:defRPr/>
            </a:lvl8pPr>
            <a:lvl9pPr marL="4114800" lvl="8" indent="-285750" algn="l">
              <a:lnSpc>
                <a:spcPct val="115000"/>
              </a:lnSpc>
              <a:spcBef>
                <a:spcPts val="1600"/>
              </a:spcBef>
              <a:spcAft>
                <a:spcPts val="1600"/>
              </a:spcAft>
              <a:buSzPts val="900"/>
              <a:buChar char="■"/>
              <a:defRPr/>
            </a:lvl9pPr>
          </a:lstStyle>
          <a:p>
            <a:endParaRPr/>
          </a:p>
        </p:txBody>
      </p:sp>
      <p:sp>
        <p:nvSpPr>
          <p:cNvPr id="50" name="Google Shape;50;p83"/>
          <p:cNvSpPr txBox="1">
            <a:spLocks noGrp="1"/>
          </p:cNvSpPr>
          <p:nvPr>
            <p:ph type="body" idx="5"/>
          </p:nvPr>
        </p:nvSpPr>
        <p:spPr>
          <a:xfrm>
            <a:off x="3306450" y="1742675"/>
            <a:ext cx="2606100" cy="2225400"/>
          </a:xfrm>
          <a:prstGeom prst="rect">
            <a:avLst/>
          </a:prstGeom>
          <a:noFill/>
          <a:ln>
            <a:noFill/>
          </a:ln>
        </p:spPr>
        <p:txBody>
          <a:bodyPr spcFirstLastPara="1" wrap="square" lIns="91425" tIns="91425" rIns="91425" bIns="91425" anchor="t" anchorCtr="0">
            <a:noAutofit/>
          </a:bodyPr>
          <a:lstStyle>
            <a:lvl1pPr marL="457200" lvl="0" indent="-317500" algn="l">
              <a:lnSpc>
                <a:spcPct val="115000"/>
              </a:lnSpc>
              <a:spcBef>
                <a:spcPts val="0"/>
              </a:spcBef>
              <a:spcAft>
                <a:spcPts val="0"/>
              </a:spcAft>
              <a:buSzPts val="1400"/>
              <a:buChar char="●"/>
              <a:defRPr sz="1400"/>
            </a:lvl1pPr>
            <a:lvl2pPr marL="914400" lvl="1" indent="-317500" algn="l">
              <a:lnSpc>
                <a:spcPct val="115000"/>
              </a:lnSpc>
              <a:spcBef>
                <a:spcPts val="1600"/>
              </a:spcBef>
              <a:spcAft>
                <a:spcPts val="0"/>
              </a:spcAft>
              <a:buClr>
                <a:srgbClr val="000000"/>
              </a:buClr>
              <a:buSzPts val="1400"/>
              <a:buChar char="○"/>
              <a:defRPr>
                <a:solidFill>
                  <a:srgbClr val="000000"/>
                </a:solidFill>
              </a:defRPr>
            </a:lvl2pPr>
            <a:lvl3pPr marL="1371600" lvl="2" indent="-317500" algn="l">
              <a:lnSpc>
                <a:spcPct val="115000"/>
              </a:lnSpc>
              <a:spcBef>
                <a:spcPts val="1600"/>
              </a:spcBef>
              <a:spcAft>
                <a:spcPts val="0"/>
              </a:spcAft>
              <a:buClr>
                <a:srgbClr val="000000"/>
              </a:buClr>
              <a:buSzPts val="1400"/>
              <a:buChar char="■"/>
              <a:defRPr>
                <a:solidFill>
                  <a:srgbClr val="000000"/>
                </a:solidFill>
              </a:defRPr>
            </a:lvl3pPr>
            <a:lvl4pPr marL="1828800" lvl="3" indent="-317500" algn="l">
              <a:lnSpc>
                <a:spcPct val="115000"/>
              </a:lnSpc>
              <a:spcBef>
                <a:spcPts val="1600"/>
              </a:spcBef>
              <a:spcAft>
                <a:spcPts val="0"/>
              </a:spcAft>
              <a:buSzPts val="1400"/>
              <a:buChar char="●"/>
              <a:defRPr/>
            </a:lvl4pPr>
            <a:lvl5pPr marL="2286000" lvl="4" indent="-285750" algn="l">
              <a:lnSpc>
                <a:spcPct val="115000"/>
              </a:lnSpc>
              <a:spcBef>
                <a:spcPts val="1600"/>
              </a:spcBef>
              <a:spcAft>
                <a:spcPts val="0"/>
              </a:spcAft>
              <a:buSzPts val="900"/>
              <a:buChar char="○"/>
              <a:defRPr/>
            </a:lvl5pPr>
            <a:lvl6pPr marL="2743200" lvl="5" indent="-285750" algn="l">
              <a:lnSpc>
                <a:spcPct val="115000"/>
              </a:lnSpc>
              <a:spcBef>
                <a:spcPts val="1600"/>
              </a:spcBef>
              <a:spcAft>
                <a:spcPts val="0"/>
              </a:spcAft>
              <a:buSzPts val="900"/>
              <a:buChar char="■"/>
              <a:defRPr/>
            </a:lvl6pPr>
            <a:lvl7pPr marL="3200400" lvl="6" indent="-317500" algn="l">
              <a:lnSpc>
                <a:spcPct val="115000"/>
              </a:lnSpc>
              <a:spcBef>
                <a:spcPts val="1600"/>
              </a:spcBef>
              <a:spcAft>
                <a:spcPts val="0"/>
              </a:spcAft>
              <a:buSzPts val="1400"/>
              <a:buChar char="●"/>
              <a:defRPr/>
            </a:lvl7pPr>
            <a:lvl8pPr marL="3657600" lvl="7" indent="-285750" algn="l">
              <a:lnSpc>
                <a:spcPct val="115000"/>
              </a:lnSpc>
              <a:spcBef>
                <a:spcPts val="1600"/>
              </a:spcBef>
              <a:spcAft>
                <a:spcPts val="0"/>
              </a:spcAft>
              <a:buSzPts val="900"/>
              <a:buChar char="○"/>
              <a:defRPr/>
            </a:lvl8pPr>
            <a:lvl9pPr marL="4114800" lvl="8" indent="-285750" algn="l">
              <a:lnSpc>
                <a:spcPct val="115000"/>
              </a:lnSpc>
              <a:spcBef>
                <a:spcPts val="1600"/>
              </a:spcBef>
              <a:spcAft>
                <a:spcPts val="1600"/>
              </a:spcAft>
              <a:buSzPts val="900"/>
              <a:buChar char="■"/>
              <a:defRPr/>
            </a:lvl9pPr>
          </a:lstStyle>
          <a:p>
            <a:endParaRPr/>
          </a:p>
        </p:txBody>
      </p:sp>
      <p:sp>
        <p:nvSpPr>
          <p:cNvPr id="51" name="Google Shape;51;p83"/>
          <p:cNvSpPr txBox="1">
            <a:spLocks noGrp="1"/>
          </p:cNvSpPr>
          <p:nvPr>
            <p:ph type="body" idx="6"/>
          </p:nvPr>
        </p:nvSpPr>
        <p:spPr>
          <a:xfrm>
            <a:off x="6153725" y="1711050"/>
            <a:ext cx="2606100" cy="2225400"/>
          </a:xfrm>
          <a:prstGeom prst="rect">
            <a:avLst/>
          </a:prstGeom>
          <a:noFill/>
          <a:ln>
            <a:noFill/>
          </a:ln>
        </p:spPr>
        <p:txBody>
          <a:bodyPr spcFirstLastPara="1" wrap="square" lIns="91425" tIns="91425" rIns="91425" bIns="91425" anchor="t" anchorCtr="0">
            <a:noAutofit/>
          </a:bodyPr>
          <a:lstStyle>
            <a:lvl1pPr marL="457200" lvl="0" indent="-317500" algn="l">
              <a:lnSpc>
                <a:spcPct val="115000"/>
              </a:lnSpc>
              <a:spcBef>
                <a:spcPts val="0"/>
              </a:spcBef>
              <a:spcAft>
                <a:spcPts val="0"/>
              </a:spcAft>
              <a:buSzPts val="1400"/>
              <a:buChar char="●"/>
              <a:defRPr sz="1400"/>
            </a:lvl1pPr>
            <a:lvl2pPr marL="914400" lvl="1" indent="-317500" algn="l">
              <a:lnSpc>
                <a:spcPct val="115000"/>
              </a:lnSpc>
              <a:spcBef>
                <a:spcPts val="1600"/>
              </a:spcBef>
              <a:spcAft>
                <a:spcPts val="0"/>
              </a:spcAft>
              <a:buClr>
                <a:srgbClr val="000000"/>
              </a:buClr>
              <a:buSzPts val="1400"/>
              <a:buChar char="○"/>
              <a:defRPr>
                <a:solidFill>
                  <a:srgbClr val="000000"/>
                </a:solidFill>
              </a:defRPr>
            </a:lvl2pPr>
            <a:lvl3pPr marL="1371600" lvl="2" indent="-317500" algn="l">
              <a:lnSpc>
                <a:spcPct val="115000"/>
              </a:lnSpc>
              <a:spcBef>
                <a:spcPts val="1600"/>
              </a:spcBef>
              <a:spcAft>
                <a:spcPts val="0"/>
              </a:spcAft>
              <a:buClr>
                <a:srgbClr val="000000"/>
              </a:buClr>
              <a:buSzPts val="1400"/>
              <a:buChar char="■"/>
              <a:defRPr>
                <a:solidFill>
                  <a:srgbClr val="000000"/>
                </a:solidFill>
              </a:defRPr>
            </a:lvl3pPr>
            <a:lvl4pPr marL="1828800" lvl="3" indent="-317500" algn="l">
              <a:lnSpc>
                <a:spcPct val="115000"/>
              </a:lnSpc>
              <a:spcBef>
                <a:spcPts val="1600"/>
              </a:spcBef>
              <a:spcAft>
                <a:spcPts val="0"/>
              </a:spcAft>
              <a:buSzPts val="1400"/>
              <a:buChar char="●"/>
              <a:defRPr/>
            </a:lvl4pPr>
            <a:lvl5pPr marL="2286000" lvl="4" indent="-285750" algn="l">
              <a:lnSpc>
                <a:spcPct val="115000"/>
              </a:lnSpc>
              <a:spcBef>
                <a:spcPts val="1600"/>
              </a:spcBef>
              <a:spcAft>
                <a:spcPts val="0"/>
              </a:spcAft>
              <a:buSzPts val="900"/>
              <a:buChar char="○"/>
              <a:defRPr/>
            </a:lvl5pPr>
            <a:lvl6pPr marL="2743200" lvl="5" indent="-285750" algn="l">
              <a:lnSpc>
                <a:spcPct val="115000"/>
              </a:lnSpc>
              <a:spcBef>
                <a:spcPts val="1600"/>
              </a:spcBef>
              <a:spcAft>
                <a:spcPts val="0"/>
              </a:spcAft>
              <a:buSzPts val="900"/>
              <a:buChar char="■"/>
              <a:defRPr/>
            </a:lvl6pPr>
            <a:lvl7pPr marL="3200400" lvl="6" indent="-317500" algn="l">
              <a:lnSpc>
                <a:spcPct val="115000"/>
              </a:lnSpc>
              <a:spcBef>
                <a:spcPts val="1600"/>
              </a:spcBef>
              <a:spcAft>
                <a:spcPts val="0"/>
              </a:spcAft>
              <a:buSzPts val="1400"/>
              <a:buChar char="●"/>
              <a:defRPr/>
            </a:lvl7pPr>
            <a:lvl8pPr marL="3657600" lvl="7" indent="-285750" algn="l">
              <a:lnSpc>
                <a:spcPct val="115000"/>
              </a:lnSpc>
              <a:spcBef>
                <a:spcPts val="1600"/>
              </a:spcBef>
              <a:spcAft>
                <a:spcPts val="0"/>
              </a:spcAft>
              <a:buSzPts val="900"/>
              <a:buChar char="○"/>
              <a:defRPr/>
            </a:lvl8pPr>
            <a:lvl9pPr marL="4114800" lvl="8" indent="-285750" algn="l">
              <a:lnSpc>
                <a:spcPct val="115000"/>
              </a:lnSpc>
              <a:spcBef>
                <a:spcPts val="1600"/>
              </a:spcBef>
              <a:spcAft>
                <a:spcPts val="1600"/>
              </a:spcAft>
              <a:buSzPts val="900"/>
              <a:buChar char="■"/>
              <a:defRPr/>
            </a:lvl9pPr>
          </a:lstStyle>
          <a:p>
            <a:endParaRPr/>
          </a:p>
        </p:txBody>
      </p:sp>
    </p:spTree>
  </p:cSld>
  <p:clrMapOvr>
    <a:masterClrMapping/>
  </p:clrMapOvr>
  <p:extLst>
    <p:ext uri="{DCECCB84-F9BA-43D5-87BE-67443E8EF086}">
      <p15:sldGuideLst xmlns:p15="http://schemas.microsoft.com/office/powerpoint/2012/main">
        <p15:guide id="1" pos="2060">
          <p15:clr>
            <a:srgbClr val="FA7B17"/>
          </p15:clr>
        </p15:guide>
        <p15:guide id="2" pos="3702">
          <p15:clr>
            <a:srgbClr val="FA7B17"/>
          </p15:clr>
        </p15:guide>
        <p15:guide id="3" orient="horz" pos="864">
          <p15:clr>
            <a:srgbClr val="FA7B17"/>
          </p15:clr>
        </p15:guide>
        <p15:guide id="4" pos="1932">
          <p15:clr>
            <a:srgbClr val="FA7B17"/>
          </p15:clr>
        </p15:guide>
        <p15:guide id="5" pos="3830">
          <p15:clr>
            <a:srgbClr val="FA7B17"/>
          </p15:clr>
        </p15:guide>
        <p15:guide id="6" orient="horz" pos="2500">
          <p15:clr>
            <a:srgbClr val="FA7B17"/>
          </p15:clr>
        </p15:guide>
      </p15:sldGuideLst>
    </p:ext>
  </p:extLst>
</p:sldLayout>
</file>

<file path=ppt/slideLayouts/slideLayout90.xml><?xml version="1.0" encoding="utf-8"?>
<p:sldLayout xmlns:a="http://schemas.openxmlformats.org/drawingml/2006/main" xmlns:r="http://schemas.openxmlformats.org/officeDocument/2006/relationships" xmlns:p="http://schemas.openxmlformats.org/presentationml/2006/main" matchingName="Image + Caption (black text)">
  <p:cSld name="BLANK_2_2">
    <p:bg>
      <p:bgPr>
        <a:solidFill>
          <a:srgbClr val="F3F3F3"/>
        </a:solidFill>
        <a:effectLst/>
      </p:bgPr>
    </p:bg>
    <p:spTree>
      <p:nvGrpSpPr>
        <p:cNvPr id="1" name="Shape 512"/>
        <p:cNvGrpSpPr/>
        <p:nvPr/>
      </p:nvGrpSpPr>
      <p:grpSpPr>
        <a:xfrm>
          <a:off x="0" y="0"/>
          <a:ext cx="0" cy="0"/>
          <a:chOff x="0" y="0"/>
          <a:chExt cx="0" cy="0"/>
        </a:xfrm>
      </p:grpSpPr>
      <p:sp>
        <p:nvSpPr>
          <p:cNvPr id="513" name="Google Shape;513;g3f82c3f45dd_1_810"/>
          <p:cNvSpPr txBox="1">
            <a:spLocks noGrp="1"/>
          </p:cNvSpPr>
          <p:nvPr>
            <p:ph type="subTitle" idx="1"/>
          </p:nvPr>
        </p:nvSpPr>
        <p:spPr>
          <a:xfrm>
            <a:off x="465900" y="3885950"/>
            <a:ext cx="3077400" cy="1013700"/>
          </a:xfrm>
          <a:prstGeom prst="rect">
            <a:avLst/>
          </a:prstGeom>
          <a:noFill/>
          <a:ln>
            <a:noFill/>
          </a:ln>
        </p:spPr>
        <p:txBody>
          <a:bodyPr spcFirstLastPara="1" wrap="square" lIns="0" tIns="0" rIns="0" bIns="0" anchor="b" anchorCtr="0">
            <a:noAutofit/>
          </a:bodyPr>
          <a:lstStyle>
            <a:lvl1pPr lvl="0" algn="l">
              <a:lnSpc>
                <a:spcPct val="100000"/>
              </a:lnSpc>
              <a:spcBef>
                <a:spcPts val="0"/>
              </a:spcBef>
              <a:spcAft>
                <a:spcPts val="0"/>
              </a:spcAft>
              <a:buSzPts val="1900"/>
              <a:buNone/>
              <a:defRPr sz="1000" b="1"/>
            </a:lvl1pPr>
            <a:lvl2pPr lvl="1" algn="l">
              <a:lnSpc>
                <a:spcPct val="100000"/>
              </a:lnSpc>
              <a:spcBef>
                <a:spcPts val="1600"/>
              </a:spcBef>
              <a:spcAft>
                <a:spcPts val="0"/>
              </a:spcAft>
              <a:buSzPts val="1400"/>
              <a:buNone/>
              <a:defRPr sz="1200"/>
            </a:lvl2pPr>
            <a:lvl3pPr lvl="2" algn="l">
              <a:lnSpc>
                <a:spcPct val="100000"/>
              </a:lnSpc>
              <a:spcBef>
                <a:spcPts val="1600"/>
              </a:spcBef>
              <a:spcAft>
                <a:spcPts val="0"/>
              </a:spcAft>
              <a:buSzPts val="1400"/>
              <a:buNone/>
              <a:defRPr sz="1200"/>
            </a:lvl3pPr>
            <a:lvl4pPr lvl="3" algn="l">
              <a:lnSpc>
                <a:spcPct val="100000"/>
              </a:lnSpc>
              <a:spcBef>
                <a:spcPts val="1600"/>
              </a:spcBef>
              <a:spcAft>
                <a:spcPts val="0"/>
              </a:spcAft>
              <a:buSzPts val="1400"/>
              <a:buNone/>
              <a:defRPr sz="1200"/>
            </a:lvl4pPr>
            <a:lvl5pPr lvl="4" algn="l">
              <a:lnSpc>
                <a:spcPct val="100000"/>
              </a:lnSpc>
              <a:spcBef>
                <a:spcPts val="1600"/>
              </a:spcBef>
              <a:spcAft>
                <a:spcPts val="0"/>
              </a:spcAft>
              <a:buSzPts val="900"/>
              <a:buNone/>
              <a:defRPr sz="1200"/>
            </a:lvl5pPr>
            <a:lvl6pPr lvl="5" algn="l">
              <a:lnSpc>
                <a:spcPct val="100000"/>
              </a:lnSpc>
              <a:spcBef>
                <a:spcPts val="1600"/>
              </a:spcBef>
              <a:spcAft>
                <a:spcPts val="0"/>
              </a:spcAft>
              <a:buSzPts val="900"/>
              <a:buNone/>
              <a:defRPr sz="1200"/>
            </a:lvl6pPr>
            <a:lvl7pPr lvl="6" algn="l">
              <a:lnSpc>
                <a:spcPct val="100000"/>
              </a:lnSpc>
              <a:spcBef>
                <a:spcPts val="1600"/>
              </a:spcBef>
              <a:spcAft>
                <a:spcPts val="0"/>
              </a:spcAft>
              <a:buSzPts val="1400"/>
              <a:buNone/>
              <a:defRPr sz="1200"/>
            </a:lvl7pPr>
            <a:lvl8pPr lvl="7" algn="l">
              <a:lnSpc>
                <a:spcPct val="100000"/>
              </a:lnSpc>
              <a:spcBef>
                <a:spcPts val="1600"/>
              </a:spcBef>
              <a:spcAft>
                <a:spcPts val="0"/>
              </a:spcAft>
              <a:buSzPts val="900"/>
              <a:buNone/>
              <a:defRPr sz="1200"/>
            </a:lvl8pPr>
            <a:lvl9pPr lvl="8" algn="l">
              <a:lnSpc>
                <a:spcPct val="100000"/>
              </a:lnSpc>
              <a:spcBef>
                <a:spcPts val="1600"/>
              </a:spcBef>
              <a:spcAft>
                <a:spcPts val="1600"/>
              </a:spcAft>
              <a:buSzPts val="900"/>
              <a:buNone/>
              <a:defRPr sz="1200"/>
            </a:lvl9pPr>
          </a:lstStyle>
          <a:p>
            <a:endParaRPr/>
          </a:p>
        </p:txBody>
      </p:sp>
      <p:sp>
        <p:nvSpPr>
          <p:cNvPr id="514" name="Google Shape;514;g3f82c3f45dd_1_810"/>
          <p:cNvSpPr txBox="1">
            <a:spLocks noGrp="1"/>
          </p:cNvSpPr>
          <p:nvPr>
            <p:ph type="sldNum" idx="12"/>
          </p:nvPr>
        </p:nvSpPr>
        <p:spPr>
          <a:xfrm>
            <a:off x="8686800" y="4686300"/>
            <a:ext cx="457200" cy="457200"/>
          </a:xfrm>
          <a:prstGeom prst="rect">
            <a:avLst/>
          </a:prstGeom>
          <a:noFill/>
          <a:ln>
            <a:noFill/>
          </a:ln>
        </p:spPr>
        <p:txBody>
          <a:bodyPr spcFirstLastPara="1" wrap="square" lIns="0" tIns="0" rIns="0" bIns="0" anchor="t" anchorCtr="0">
            <a:noAutofit/>
          </a:bodyPr>
          <a:lstStyle>
            <a:lvl1pPr marL="0" marR="0" lvl="0"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1pPr>
            <a:lvl2pPr marL="0" marR="0" lvl="1"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2pPr>
            <a:lvl3pPr marL="0" marR="0" lvl="2"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3pPr>
            <a:lvl4pPr marL="0" marR="0" lvl="3"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4pPr>
            <a:lvl5pPr marL="0" marR="0" lvl="4"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5pPr>
            <a:lvl6pPr marL="0" marR="0" lvl="5"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6pPr>
            <a:lvl7pPr marL="0" marR="0" lvl="6"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7pPr>
            <a:lvl8pPr marL="0" marR="0" lvl="7"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8pPr>
            <a:lvl9pPr marL="0" marR="0" lvl="8"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9pPr>
          </a:lstStyle>
          <a:p>
            <a:pPr marL="0" lvl="0" indent="0" algn="l" rtl="0">
              <a:spcBef>
                <a:spcPts val="0"/>
              </a:spcBef>
              <a:spcAft>
                <a:spcPts val="0"/>
              </a:spcAft>
              <a:buNone/>
            </a:pPr>
            <a:fld id="{00000000-1234-1234-1234-123412341234}" type="slidenum">
              <a:rPr lang="en"/>
              <a:t>‹#›</a:t>
            </a:fld>
            <a:endParaRPr/>
          </a:p>
        </p:txBody>
      </p:sp>
      <p:sp>
        <p:nvSpPr>
          <p:cNvPr id="515" name="Google Shape;515;g3f82c3f45dd_1_810"/>
          <p:cNvSpPr/>
          <p:nvPr/>
        </p:nvSpPr>
        <p:spPr>
          <a:xfrm>
            <a:off x="0" y="50"/>
            <a:ext cx="147000" cy="2842800"/>
          </a:xfrm>
          <a:prstGeom prst="rect">
            <a:avLst/>
          </a:prstGeom>
          <a:solidFill>
            <a:srgbClr val="00AC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16" name="Google Shape;516;g3f82c3f45dd_1_810"/>
          <p:cNvSpPr/>
          <p:nvPr/>
        </p:nvSpPr>
        <p:spPr>
          <a:xfrm>
            <a:off x="0" y="2842518"/>
            <a:ext cx="147000" cy="994200"/>
          </a:xfrm>
          <a:prstGeom prst="rect">
            <a:avLst/>
          </a:prstGeom>
          <a:solidFill>
            <a:srgbClr val="AC005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17" name="Google Shape;517;g3f82c3f45dd_1_810"/>
          <p:cNvSpPr/>
          <p:nvPr/>
        </p:nvSpPr>
        <p:spPr>
          <a:xfrm>
            <a:off x="0" y="4149250"/>
            <a:ext cx="147000" cy="994200"/>
          </a:xfrm>
          <a:prstGeom prst="rect">
            <a:avLst/>
          </a:prstGeom>
          <a:solidFill>
            <a:schemeClr val="accen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18" name="Google Shape;518;g3f82c3f45dd_1_810"/>
          <p:cNvSpPr/>
          <p:nvPr/>
        </p:nvSpPr>
        <p:spPr>
          <a:xfrm>
            <a:off x="0" y="3837638"/>
            <a:ext cx="147000" cy="311400"/>
          </a:xfrm>
          <a:prstGeom prst="rect">
            <a:avLst/>
          </a:prstGeom>
          <a:solidFill>
            <a:schemeClr val="accen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Tree>
  </p:cSld>
  <p:clrMapOvr>
    <a:masterClrMapping/>
  </p:clrMapOvr>
  <p:extLst>
    <p:ext uri="{DCECCB84-F9BA-43D5-87BE-67443E8EF086}">
      <p15:sldGuideLst xmlns:p15="http://schemas.microsoft.com/office/powerpoint/2012/main">
        <p15:guide id="1" pos="2880">
          <p15:clr>
            <a:srgbClr val="FA7B17"/>
          </p15:clr>
        </p15:guide>
        <p15:guide id="2" pos="1584">
          <p15:clr>
            <a:srgbClr val="FA7B17"/>
          </p15:clr>
        </p15:guide>
        <p15:guide id="3" pos="2232">
          <p15:clr>
            <a:srgbClr val="FA7B17"/>
          </p15:clr>
        </p15:guide>
        <p15:guide id="4" pos="936">
          <p15:clr>
            <a:srgbClr val="FA7B17"/>
          </p15:clr>
        </p15:guide>
      </p15:sldGuideLst>
    </p:ext>
  </p:extLst>
</p:sldLayout>
</file>

<file path=ppt/slideLayouts/slideLayout91.xml><?xml version="1.0" encoding="utf-8"?>
<p:sldLayout xmlns:a="http://schemas.openxmlformats.org/drawingml/2006/main" xmlns:r="http://schemas.openxmlformats.org/officeDocument/2006/relationships" xmlns:p="http://schemas.openxmlformats.org/presentationml/2006/main" matchingName="Timeline">
  <p:cSld name="BLANK_2_1">
    <p:bg>
      <p:bgPr>
        <a:solidFill>
          <a:srgbClr val="FFFFFF"/>
        </a:solidFill>
        <a:effectLst/>
      </p:bgPr>
    </p:bg>
    <p:spTree>
      <p:nvGrpSpPr>
        <p:cNvPr id="1" name="Shape 519"/>
        <p:cNvGrpSpPr/>
        <p:nvPr/>
      </p:nvGrpSpPr>
      <p:grpSpPr>
        <a:xfrm>
          <a:off x="0" y="0"/>
          <a:ext cx="0" cy="0"/>
          <a:chOff x="0" y="0"/>
          <a:chExt cx="0" cy="0"/>
        </a:xfrm>
      </p:grpSpPr>
      <p:sp>
        <p:nvSpPr>
          <p:cNvPr id="520" name="Google Shape;520;g3f82c3f45dd_1_817"/>
          <p:cNvSpPr txBox="1">
            <a:spLocks noGrp="1"/>
          </p:cNvSpPr>
          <p:nvPr>
            <p:ph type="title"/>
          </p:nvPr>
        </p:nvSpPr>
        <p:spPr>
          <a:xfrm>
            <a:off x="311700" y="194550"/>
            <a:ext cx="8520600" cy="8235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SzPts val="44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a:endParaRPr/>
          </a:p>
        </p:txBody>
      </p:sp>
      <p:sp>
        <p:nvSpPr>
          <p:cNvPr id="521" name="Google Shape;521;g3f82c3f45dd_1_817"/>
          <p:cNvSpPr txBox="1">
            <a:spLocks noGrp="1"/>
          </p:cNvSpPr>
          <p:nvPr>
            <p:ph type="subTitle" idx="1"/>
          </p:nvPr>
        </p:nvSpPr>
        <p:spPr>
          <a:xfrm>
            <a:off x="460800" y="1367000"/>
            <a:ext cx="1025100" cy="245700"/>
          </a:xfrm>
          <a:prstGeom prst="rect">
            <a:avLst/>
          </a:prstGeom>
          <a:noFill/>
          <a:ln>
            <a:noFill/>
          </a:ln>
        </p:spPr>
        <p:txBody>
          <a:bodyPr spcFirstLastPara="1" wrap="square" lIns="0" tIns="0" rIns="91425" bIns="0" anchor="t" anchorCtr="0">
            <a:noAutofit/>
          </a:bodyPr>
          <a:lstStyle>
            <a:lvl1pPr lvl="0" algn="l">
              <a:lnSpc>
                <a:spcPct val="100000"/>
              </a:lnSpc>
              <a:spcBef>
                <a:spcPts val="0"/>
              </a:spcBef>
              <a:spcAft>
                <a:spcPts val="0"/>
              </a:spcAft>
              <a:buSzPts val="1900"/>
              <a:buNone/>
              <a:defRPr sz="1350" b="1"/>
            </a:lvl1pPr>
            <a:lvl2pPr lvl="1" algn="l">
              <a:lnSpc>
                <a:spcPct val="115000"/>
              </a:lnSpc>
              <a:spcBef>
                <a:spcPts val="1600"/>
              </a:spcBef>
              <a:spcAft>
                <a:spcPts val="0"/>
              </a:spcAft>
              <a:buSzPts val="1400"/>
              <a:buNone/>
              <a:defRPr/>
            </a:lvl2pPr>
            <a:lvl3pPr lvl="2" algn="l">
              <a:lnSpc>
                <a:spcPct val="115000"/>
              </a:lnSpc>
              <a:spcBef>
                <a:spcPts val="1600"/>
              </a:spcBef>
              <a:spcAft>
                <a:spcPts val="0"/>
              </a:spcAft>
              <a:buSzPts val="1400"/>
              <a:buNone/>
              <a:defRPr/>
            </a:lvl3pPr>
            <a:lvl4pPr lvl="3" algn="l">
              <a:lnSpc>
                <a:spcPct val="115000"/>
              </a:lnSpc>
              <a:spcBef>
                <a:spcPts val="1600"/>
              </a:spcBef>
              <a:spcAft>
                <a:spcPts val="0"/>
              </a:spcAft>
              <a:buSzPts val="1400"/>
              <a:buNone/>
              <a:defRPr/>
            </a:lvl4pPr>
            <a:lvl5pPr lvl="4" algn="l">
              <a:lnSpc>
                <a:spcPct val="115000"/>
              </a:lnSpc>
              <a:spcBef>
                <a:spcPts val="1600"/>
              </a:spcBef>
              <a:spcAft>
                <a:spcPts val="0"/>
              </a:spcAft>
              <a:buSzPts val="900"/>
              <a:buNone/>
              <a:defRPr/>
            </a:lvl5pPr>
            <a:lvl6pPr lvl="5" algn="l">
              <a:lnSpc>
                <a:spcPct val="115000"/>
              </a:lnSpc>
              <a:spcBef>
                <a:spcPts val="1600"/>
              </a:spcBef>
              <a:spcAft>
                <a:spcPts val="0"/>
              </a:spcAft>
              <a:buSzPts val="900"/>
              <a:buNone/>
              <a:defRPr/>
            </a:lvl6pPr>
            <a:lvl7pPr lvl="6" algn="l">
              <a:lnSpc>
                <a:spcPct val="115000"/>
              </a:lnSpc>
              <a:spcBef>
                <a:spcPts val="1600"/>
              </a:spcBef>
              <a:spcAft>
                <a:spcPts val="0"/>
              </a:spcAft>
              <a:buSzPts val="1400"/>
              <a:buNone/>
              <a:defRPr/>
            </a:lvl7pPr>
            <a:lvl8pPr lvl="7" algn="l">
              <a:lnSpc>
                <a:spcPct val="115000"/>
              </a:lnSpc>
              <a:spcBef>
                <a:spcPts val="1600"/>
              </a:spcBef>
              <a:spcAft>
                <a:spcPts val="0"/>
              </a:spcAft>
              <a:buSzPts val="900"/>
              <a:buNone/>
              <a:defRPr/>
            </a:lvl8pPr>
            <a:lvl9pPr lvl="8" algn="l">
              <a:lnSpc>
                <a:spcPct val="115000"/>
              </a:lnSpc>
              <a:spcBef>
                <a:spcPts val="1600"/>
              </a:spcBef>
              <a:spcAft>
                <a:spcPts val="1600"/>
              </a:spcAft>
              <a:buSzPts val="900"/>
              <a:buNone/>
              <a:defRPr/>
            </a:lvl9pPr>
          </a:lstStyle>
          <a:p>
            <a:endParaRPr/>
          </a:p>
        </p:txBody>
      </p:sp>
      <p:sp>
        <p:nvSpPr>
          <p:cNvPr id="522" name="Google Shape;522;g3f82c3f45dd_1_817"/>
          <p:cNvSpPr txBox="1">
            <a:spLocks noGrp="1"/>
          </p:cNvSpPr>
          <p:nvPr>
            <p:ph type="subTitle" idx="2"/>
          </p:nvPr>
        </p:nvSpPr>
        <p:spPr>
          <a:xfrm>
            <a:off x="1485900" y="1367000"/>
            <a:ext cx="1025100" cy="245700"/>
          </a:xfrm>
          <a:prstGeom prst="rect">
            <a:avLst/>
          </a:prstGeom>
          <a:noFill/>
          <a:ln>
            <a:noFill/>
          </a:ln>
        </p:spPr>
        <p:txBody>
          <a:bodyPr spcFirstLastPara="1" wrap="square" lIns="91425" tIns="0" rIns="91425" bIns="0" anchor="t" anchorCtr="0">
            <a:noAutofit/>
          </a:bodyPr>
          <a:lstStyle>
            <a:lvl1pPr lvl="0" algn="l">
              <a:lnSpc>
                <a:spcPct val="100000"/>
              </a:lnSpc>
              <a:spcBef>
                <a:spcPts val="0"/>
              </a:spcBef>
              <a:spcAft>
                <a:spcPts val="0"/>
              </a:spcAft>
              <a:buSzPts val="1900"/>
              <a:buNone/>
              <a:defRPr sz="1350" b="1"/>
            </a:lvl1pPr>
            <a:lvl2pPr lvl="1" algn="l">
              <a:lnSpc>
                <a:spcPct val="115000"/>
              </a:lnSpc>
              <a:spcBef>
                <a:spcPts val="1600"/>
              </a:spcBef>
              <a:spcAft>
                <a:spcPts val="0"/>
              </a:spcAft>
              <a:buSzPts val="1400"/>
              <a:buNone/>
              <a:defRPr/>
            </a:lvl2pPr>
            <a:lvl3pPr lvl="2" algn="l">
              <a:lnSpc>
                <a:spcPct val="115000"/>
              </a:lnSpc>
              <a:spcBef>
                <a:spcPts val="1600"/>
              </a:spcBef>
              <a:spcAft>
                <a:spcPts val="0"/>
              </a:spcAft>
              <a:buSzPts val="1400"/>
              <a:buNone/>
              <a:defRPr/>
            </a:lvl3pPr>
            <a:lvl4pPr lvl="3" algn="l">
              <a:lnSpc>
                <a:spcPct val="115000"/>
              </a:lnSpc>
              <a:spcBef>
                <a:spcPts val="1600"/>
              </a:spcBef>
              <a:spcAft>
                <a:spcPts val="0"/>
              </a:spcAft>
              <a:buSzPts val="1400"/>
              <a:buNone/>
              <a:defRPr/>
            </a:lvl4pPr>
            <a:lvl5pPr lvl="4" algn="l">
              <a:lnSpc>
                <a:spcPct val="115000"/>
              </a:lnSpc>
              <a:spcBef>
                <a:spcPts val="1600"/>
              </a:spcBef>
              <a:spcAft>
                <a:spcPts val="0"/>
              </a:spcAft>
              <a:buSzPts val="900"/>
              <a:buNone/>
              <a:defRPr/>
            </a:lvl5pPr>
            <a:lvl6pPr lvl="5" algn="l">
              <a:lnSpc>
                <a:spcPct val="115000"/>
              </a:lnSpc>
              <a:spcBef>
                <a:spcPts val="1600"/>
              </a:spcBef>
              <a:spcAft>
                <a:spcPts val="0"/>
              </a:spcAft>
              <a:buSzPts val="900"/>
              <a:buNone/>
              <a:defRPr/>
            </a:lvl6pPr>
            <a:lvl7pPr lvl="6" algn="l">
              <a:lnSpc>
                <a:spcPct val="115000"/>
              </a:lnSpc>
              <a:spcBef>
                <a:spcPts val="1600"/>
              </a:spcBef>
              <a:spcAft>
                <a:spcPts val="0"/>
              </a:spcAft>
              <a:buSzPts val="1400"/>
              <a:buNone/>
              <a:defRPr/>
            </a:lvl7pPr>
            <a:lvl8pPr lvl="7" algn="l">
              <a:lnSpc>
                <a:spcPct val="115000"/>
              </a:lnSpc>
              <a:spcBef>
                <a:spcPts val="1600"/>
              </a:spcBef>
              <a:spcAft>
                <a:spcPts val="0"/>
              </a:spcAft>
              <a:buSzPts val="900"/>
              <a:buNone/>
              <a:defRPr/>
            </a:lvl8pPr>
            <a:lvl9pPr lvl="8" algn="l">
              <a:lnSpc>
                <a:spcPct val="115000"/>
              </a:lnSpc>
              <a:spcBef>
                <a:spcPts val="1600"/>
              </a:spcBef>
              <a:spcAft>
                <a:spcPts val="1600"/>
              </a:spcAft>
              <a:buSzPts val="900"/>
              <a:buNone/>
              <a:defRPr/>
            </a:lvl9pPr>
          </a:lstStyle>
          <a:p>
            <a:endParaRPr/>
          </a:p>
        </p:txBody>
      </p:sp>
      <p:sp>
        <p:nvSpPr>
          <p:cNvPr id="523" name="Google Shape;523;g3f82c3f45dd_1_817"/>
          <p:cNvSpPr txBox="1">
            <a:spLocks noGrp="1"/>
          </p:cNvSpPr>
          <p:nvPr>
            <p:ph type="subTitle" idx="3"/>
          </p:nvPr>
        </p:nvSpPr>
        <p:spPr>
          <a:xfrm>
            <a:off x="2514600" y="1367000"/>
            <a:ext cx="1025100" cy="245700"/>
          </a:xfrm>
          <a:prstGeom prst="rect">
            <a:avLst/>
          </a:prstGeom>
          <a:noFill/>
          <a:ln>
            <a:noFill/>
          </a:ln>
        </p:spPr>
        <p:txBody>
          <a:bodyPr spcFirstLastPara="1" wrap="square" lIns="91425" tIns="0" rIns="91425" bIns="0" anchor="t" anchorCtr="0">
            <a:noAutofit/>
          </a:bodyPr>
          <a:lstStyle>
            <a:lvl1pPr lvl="0" algn="l">
              <a:lnSpc>
                <a:spcPct val="100000"/>
              </a:lnSpc>
              <a:spcBef>
                <a:spcPts val="0"/>
              </a:spcBef>
              <a:spcAft>
                <a:spcPts val="0"/>
              </a:spcAft>
              <a:buSzPts val="1900"/>
              <a:buNone/>
              <a:defRPr sz="1350" b="1"/>
            </a:lvl1pPr>
            <a:lvl2pPr lvl="1" algn="l">
              <a:lnSpc>
                <a:spcPct val="115000"/>
              </a:lnSpc>
              <a:spcBef>
                <a:spcPts val="1600"/>
              </a:spcBef>
              <a:spcAft>
                <a:spcPts val="0"/>
              </a:spcAft>
              <a:buSzPts val="1400"/>
              <a:buNone/>
              <a:defRPr/>
            </a:lvl2pPr>
            <a:lvl3pPr lvl="2" algn="l">
              <a:lnSpc>
                <a:spcPct val="115000"/>
              </a:lnSpc>
              <a:spcBef>
                <a:spcPts val="1600"/>
              </a:spcBef>
              <a:spcAft>
                <a:spcPts val="0"/>
              </a:spcAft>
              <a:buSzPts val="1400"/>
              <a:buNone/>
              <a:defRPr/>
            </a:lvl3pPr>
            <a:lvl4pPr lvl="3" algn="l">
              <a:lnSpc>
                <a:spcPct val="115000"/>
              </a:lnSpc>
              <a:spcBef>
                <a:spcPts val="1600"/>
              </a:spcBef>
              <a:spcAft>
                <a:spcPts val="0"/>
              </a:spcAft>
              <a:buSzPts val="1400"/>
              <a:buNone/>
              <a:defRPr/>
            </a:lvl4pPr>
            <a:lvl5pPr lvl="4" algn="l">
              <a:lnSpc>
                <a:spcPct val="115000"/>
              </a:lnSpc>
              <a:spcBef>
                <a:spcPts val="1600"/>
              </a:spcBef>
              <a:spcAft>
                <a:spcPts val="0"/>
              </a:spcAft>
              <a:buSzPts val="900"/>
              <a:buNone/>
              <a:defRPr/>
            </a:lvl5pPr>
            <a:lvl6pPr lvl="5" algn="l">
              <a:lnSpc>
                <a:spcPct val="115000"/>
              </a:lnSpc>
              <a:spcBef>
                <a:spcPts val="1600"/>
              </a:spcBef>
              <a:spcAft>
                <a:spcPts val="0"/>
              </a:spcAft>
              <a:buSzPts val="900"/>
              <a:buNone/>
              <a:defRPr/>
            </a:lvl6pPr>
            <a:lvl7pPr lvl="6" algn="l">
              <a:lnSpc>
                <a:spcPct val="115000"/>
              </a:lnSpc>
              <a:spcBef>
                <a:spcPts val="1600"/>
              </a:spcBef>
              <a:spcAft>
                <a:spcPts val="0"/>
              </a:spcAft>
              <a:buSzPts val="1400"/>
              <a:buNone/>
              <a:defRPr/>
            </a:lvl7pPr>
            <a:lvl8pPr lvl="7" algn="l">
              <a:lnSpc>
                <a:spcPct val="115000"/>
              </a:lnSpc>
              <a:spcBef>
                <a:spcPts val="1600"/>
              </a:spcBef>
              <a:spcAft>
                <a:spcPts val="0"/>
              </a:spcAft>
              <a:buSzPts val="900"/>
              <a:buNone/>
              <a:defRPr/>
            </a:lvl8pPr>
            <a:lvl9pPr lvl="8" algn="l">
              <a:lnSpc>
                <a:spcPct val="115000"/>
              </a:lnSpc>
              <a:spcBef>
                <a:spcPts val="1600"/>
              </a:spcBef>
              <a:spcAft>
                <a:spcPts val="1600"/>
              </a:spcAft>
              <a:buSzPts val="900"/>
              <a:buNone/>
              <a:defRPr/>
            </a:lvl9pPr>
          </a:lstStyle>
          <a:p>
            <a:endParaRPr/>
          </a:p>
        </p:txBody>
      </p:sp>
      <p:sp>
        <p:nvSpPr>
          <p:cNvPr id="524" name="Google Shape;524;g3f82c3f45dd_1_817"/>
          <p:cNvSpPr txBox="1">
            <a:spLocks noGrp="1"/>
          </p:cNvSpPr>
          <p:nvPr>
            <p:ph type="subTitle" idx="4"/>
          </p:nvPr>
        </p:nvSpPr>
        <p:spPr>
          <a:xfrm>
            <a:off x="3543300" y="1367000"/>
            <a:ext cx="1025100" cy="245700"/>
          </a:xfrm>
          <a:prstGeom prst="rect">
            <a:avLst/>
          </a:prstGeom>
          <a:noFill/>
          <a:ln>
            <a:noFill/>
          </a:ln>
        </p:spPr>
        <p:txBody>
          <a:bodyPr spcFirstLastPara="1" wrap="square" lIns="91425" tIns="0" rIns="91425" bIns="0" anchor="t" anchorCtr="0">
            <a:noAutofit/>
          </a:bodyPr>
          <a:lstStyle>
            <a:lvl1pPr lvl="0" algn="l">
              <a:lnSpc>
                <a:spcPct val="100000"/>
              </a:lnSpc>
              <a:spcBef>
                <a:spcPts val="0"/>
              </a:spcBef>
              <a:spcAft>
                <a:spcPts val="0"/>
              </a:spcAft>
              <a:buSzPts val="1900"/>
              <a:buNone/>
              <a:defRPr sz="1350" b="1"/>
            </a:lvl1pPr>
            <a:lvl2pPr lvl="1" algn="l">
              <a:lnSpc>
                <a:spcPct val="115000"/>
              </a:lnSpc>
              <a:spcBef>
                <a:spcPts val="1600"/>
              </a:spcBef>
              <a:spcAft>
                <a:spcPts val="0"/>
              </a:spcAft>
              <a:buSzPts val="1400"/>
              <a:buNone/>
              <a:defRPr/>
            </a:lvl2pPr>
            <a:lvl3pPr lvl="2" algn="l">
              <a:lnSpc>
                <a:spcPct val="115000"/>
              </a:lnSpc>
              <a:spcBef>
                <a:spcPts val="1600"/>
              </a:spcBef>
              <a:spcAft>
                <a:spcPts val="0"/>
              </a:spcAft>
              <a:buSzPts val="1400"/>
              <a:buNone/>
              <a:defRPr/>
            </a:lvl3pPr>
            <a:lvl4pPr lvl="3" algn="l">
              <a:lnSpc>
                <a:spcPct val="115000"/>
              </a:lnSpc>
              <a:spcBef>
                <a:spcPts val="1600"/>
              </a:spcBef>
              <a:spcAft>
                <a:spcPts val="0"/>
              </a:spcAft>
              <a:buSzPts val="1400"/>
              <a:buNone/>
              <a:defRPr/>
            </a:lvl4pPr>
            <a:lvl5pPr lvl="4" algn="l">
              <a:lnSpc>
                <a:spcPct val="115000"/>
              </a:lnSpc>
              <a:spcBef>
                <a:spcPts val="1600"/>
              </a:spcBef>
              <a:spcAft>
                <a:spcPts val="0"/>
              </a:spcAft>
              <a:buSzPts val="900"/>
              <a:buNone/>
              <a:defRPr/>
            </a:lvl5pPr>
            <a:lvl6pPr lvl="5" algn="l">
              <a:lnSpc>
                <a:spcPct val="115000"/>
              </a:lnSpc>
              <a:spcBef>
                <a:spcPts val="1600"/>
              </a:spcBef>
              <a:spcAft>
                <a:spcPts val="0"/>
              </a:spcAft>
              <a:buSzPts val="900"/>
              <a:buNone/>
              <a:defRPr/>
            </a:lvl6pPr>
            <a:lvl7pPr lvl="6" algn="l">
              <a:lnSpc>
                <a:spcPct val="115000"/>
              </a:lnSpc>
              <a:spcBef>
                <a:spcPts val="1600"/>
              </a:spcBef>
              <a:spcAft>
                <a:spcPts val="0"/>
              </a:spcAft>
              <a:buSzPts val="1400"/>
              <a:buNone/>
              <a:defRPr/>
            </a:lvl7pPr>
            <a:lvl8pPr lvl="7" algn="l">
              <a:lnSpc>
                <a:spcPct val="115000"/>
              </a:lnSpc>
              <a:spcBef>
                <a:spcPts val="1600"/>
              </a:spcBef>
              <a:spcAft>
                <a:spcPts val="0"/>
              </a:spcAft>
              <a:buSzPts val="900"/>
              <a:buNone/>
              <a:defRPr/>
            </a:lvl8pPr>
            <a:lvl9pPr lvl="8" algn="l">
              <a:lnSpc>
                <a:spcPct val="115000"/>
              </a:lnSpc>
              <a:spcBef>
                <a:spcPts val="1600"/>
              </a:spcBef>
              <a:spcAft>
                <a:spcPts val="1600"/>
              </a:spcAft>
              <a:buSzPts val="900"/>
              <a:buNone/>
              <a:defRPr/>
            </a:lvl9pPr>
          </a:lstStyle>
          <a:p>
            <a:endParaRPr/>
          </a:p>
        </p:txBody>
      </p:sp>
      <p:sp>
        <p:nvSpPr>
          <p:cNvPr id="525" name="Google Shape;525;g3f82c3f45dd_1_817"/>
          <p:cNvSpPr txBox="1">
            <a:spLocks noGrp="1"/>
          </p:cNvSpPr>
          <p:nvPr>
            <p:ph type="subTitle" idx="5"/>
          </p:nvPr>
        </p:nvSpPr>
        <p:spPr>
          <a:xfrm>
            <a:off x="4568400" y="1367000"/>
            <a:ext cx="1025100" cy="245700"/>
          </a:xfrm>
          <a:prstGeom prst="rect">
            <a:avLst/>
          </a:prstGeom>
          <a:noFill/>
          <a:ln>
            <a:noFill/>
          </a:ln>
        </p:spPr>
        <p:txBody>
          <a:bodyPr spcFirstLastPara="1" wrap="square" lIns="91425" tIns="0" rIns="91425" bIns="0" anchor="t" anchorCtr="0">
            <a:noAutofit/>
          </a:bodyPr>
          <a:lstStyle>
            <a:lvl1pPr lvl="0" algn="l">
              <a:lnSpc>
                <a:spcPct val="100000"/>
              </a:lnSpc>
              <a:spcBef>
                <a:spcPts val="0"/>
              </a:spcBef>
              <a:spcAft>
                <a:spcPts val="0"/>
              </a:spcAft>
              <a:buSzPts val="1900"/>
              <a:buNone/>
              <a:defRPr sz="1350" b="1"/>
            </a:lvl1pPr>
            <a:lvl2pPr lvl="1" algn="l">
              <a:lnSpc>
                <a:spcPct val="115000"/>
              </a:lnSpc>
              <a:spcBef>
                <a:spcPts val="1600"/>
              </a:spcBef>
              <a:spcAft>
                <a:spcPts val="0"/>
              </a:spcAft>
              <a:buSzPts val="1400"/>
              <a:buNone/>
              <a:defRPr/>
            </a:lvl2pPr>
            <a:lvl3pPr lvl="2" algn="l">
              <a:lnSpc>
                <a:spcPct val="115000"/>
              </a:lnSpc>
              <a:spcBef>
                <a:spcPts val="1600"/>
              </a:spcBef>
              <a:spcAft>
                <a:spcPts val="0"/>
              </a:spcAft>
              <a:buSzPts val="1400"/>
              <a:buNone/>
              <a:defRPr/>
            </a:lvl3pPr>
            <a:lvl4pPr lvl="3" algn="l">
              <a:lnSpc>
                <a:spcPct val="115000"/>
              </a:lnSpc>
              <a:spcBef>
                <a:spcPts val="1600"/>
              </a:spcBef>
              <a:spcAft>
                <a:spcPts val="0"/>
              </a:spcAft>
              <a:buSzPts val="1400"/>
              <a:buNone/>
              <a:defRPr/>
            </a:lvl4pPr>
            <a:lvl5pPr lvl="4" algn="l">
              <a:lnSpc>
                <a:spcPct val="115000"/>
              </a:lnSpc>
              <a:spcBef>
                <a:spcPts val="1600"/>
              </a:spcBef>
              <a:spcAft>
                <a:spcPts val="0"/>
              </a:spcAft>
              <a:buSzPts val="900"/>
              <a:buNone/>
              <a:defRPr/>
            </a:lvl5pPr>
            <a:lvl6pPr lvl="5" algn="l">
              <a:lnSpc>
                <a:spcPct val="115000"/>
              </a:lnSpc>
              <a:spcBef>
                <a:spcPts val="1600"/>
              </a:spcBef>
              <a:spcAft>
                <a:spcPts val="0"/>
              </a:spcAft>
              <a:buSzPts val="900"/>
              <a:buNone/>
              <a:defRPr/>
            </a:lvl6pPr>
            <a:lvl7pPr lvl="6" algn="l">
              <a:lnSpc>
                <a:spcPct val="115000"/>
              </a:lnSpc>
              <a:spcBef>
                <a:spcPts val="1600"/>
              </a:spcBef>
              <a:spcAft>
                <a:spcPts val="0"/>
              </a:spcAft>
              <a:buSzPts val="1400"/>
              <a:buNone/>
              <a:defRPr/>
            </a:lvl7pPr>
            <a:lvl8pPr lvl="7" algn="l">
              <a:lnSpc>
                <a:spcPct val="115000"/>
              </a:lnSpc>
              <a:spcBef>
                <a:spcPts val="1600"/>
              </a:spcBef>
              <a:spcAft>
                <a:spcPts val="0"/>
              </a:spcAft>
              <a:buSzPts val="900"/>
              <a:buNone/>
              <a:defRPr/>
            </a:lvl8pPr>
            <a:lvl9pPr lvl="8" algn="l">
              <a:lnSpc>
                <a:spcPct val="115000"/>
              </a:lnSpc>
              <a:spcBef>
                <a:spcPts val="1600"/>
              </a:spcBef>
              <a:spcAft>
                <a:spcPts val="1600"/>
              </a:spcAft>
              <a:buSzPts val="900"/>
              <a:buNone/>
              <a:defRPr/>
            </a:lvl9pPr>
          </a:lstStyle>
          <a:p>
            <a:endParaRPr/>
          </a:p>
        </p:txBody>
      </p:sp>
      <p:sp>
        <p:nvSpPr>
          <p:cNvPr id="526" name="Google Shape;526;g3f82c3f45dd_1_817"/>
          <p:cNvSpPr txBox="1">
            <a:spLocks noGrp="1"/>
          </p:cNvSpPr>
          <p:nvPr>
            <p:ph type="subTitle" idx="6"/>
          </p:nvPr>
        </p:nvSpPr>
        <p:spPr>
          <a:xfrm>
            <a:off x="5600700" y="1367000"/>
            <a:ext cx="1025100" cy="245700"/>
          </a:xfrm>
          <a:prstGeom prst="rect">
            <a:avLst/>
          </a:prstGeom>
          <a:noFill/>
          <a:ln>
            <a:noFill/>
          </a:ln>
        </p:spPr>
        <p:txBody>
          <a:bodyPr spcFirstLastPara="1" wrap="square" lIns="91425" tIns="0" rIns="91425" bIns="0" anchor="t" anchorCtr="0">
            <a:noAutofit/>
          </a:bodyPr>
          <a:lstStyle>
            <a:lvl1pPr lvl="0" algn="l">
              <a:lnSpc>
                <a:spcPct val="100000"/>
              </a:lnSpc>
              <a:spcBef>
                <a:spcPts val="0"/>
              </a:spcBef>
              <a:spcAft>
                <a:spcPts val="0"/>
              </a:spcAft>
              <a:buSzPts val="1900"/>
              <a:buNone/>
              <a:defRPr sz="1350" b="1"/>
            </a:lvl1pPr>
            <a:lvl2pPr lvl="1" algn="l">
              <a:lnSpc>
                <a:spcPct val="115000"/>
              </a:lnSpc>
              <a:spcBef>
                <a:spcPts val="1600"/>
              </a:spcBef>
              <a:spcAft>
                <a:spcPts val="0"/>
              </a:spcAft>
              <a:buSzPts val="1400"/>
              <a:buNone/>
              <a:defRPr/>
            </a:lvl2pPr>
            <a:lvl3pPr lvl="2" algn="l">
              <a:lnSpc>
                <a:spcPct val="115000"/>
              </a:lnSpc>
              <a:spcBef>
                <a:spcPts val="1600"/>
              </a:spcBef>
              <a:spcAft>
                <a:spcPts val="0"/>
              </a:spcAft>
              <a:buSzPts val="1400"/>
              <a:buNone/>
              <a:defRPr/>
            </a:lvl3pPr>
            <a:lvl4pPr lvl="3" algn="l">
              <a:lnSpc>
                <a:spcPct val="115000"/>
              </a:lnSpc>
              <a:spcBef>
                <a:spcPts val="1600"/>
              </a:spcBef>
              <a:spcAft>
                <a:spcPts val="0"/>
              </a:spcAft>
              <a:buSzPts val="1400"/>
              <a:buNone/>
              <a:defRPr/>
            </a:lvl4pPr>
            <a:lvl5pPr lvl="4" algn="l">
              <a:lnSpc>
                <a:spcPct val="115000"/>
              </a:lnSpc>
              <a:spcBef>
                <a:spcPts val="1600"/>
              </a:spcBef>
              <a:spcAft>
                <a:spcPts val="0"/>
              </a:spcAft>
              <a:buSzPts val="900"/>
              <a:buNone/>
              <a:defRPr/>
            </a:lvl5pPr>
            <a:lvl6pPr lvl="5" algn="l">
              <a:lnSpc>
                <a:spcPct val="115000"/>
              </a:lnSpc>
              <a:spcBef>
                <a:spcPts val="1600"/>
              </a:spcBef>
              <a:spcAft>
                <a:spcPts val="0"/>
              </a:spcAft>
              <a:buSzPts val="900"/>
              <a:buNone/>
              <a:defRPr/>
            </a:lvl6pPr>
            <a:lvl7pPr lvl="6" algn="l">
              <a:lnSpc>
                <a:spcPct val="115000"/>
              </a:lnSpc>
              <a:spcBef>
                <a:spcPts val="1600"/>
              </a:spcBef>
              <a:spcAft>
                <a:spcPts val="0"/>
              </a:spcAft>
              <a:buSzPts val="1400"/>
              <a:buNone/>
              <a:defRPr/>
            </a:lvl7pPr>
            <a:lvl8pPr lvl="7" algn="l">
              <a:lnSpc>
                <a:spcPct val="115000"/>
              </a:lnSpc>
              <a:spcBef>
                <a:spcPts val="1600"/>
              </a:spcBef>
              <a:spcAft>
                <a:spcPts val="0"/>
              </a:spcAft>
              <a:buSzPts val="900"/>
              <a:buNone/>
              <a:defRPr/>
            </a:lvl8pPr>
            <a:lvl9pPr lvl="8" algn="l">
              <a:lnSpc>
                <a:spcPct val="115000"/>
              </a:lnSpc>
              <a:spcBef>
                <a:spcPts val="1600"/>
              </a:spcBef>
              <a:spcAft>
                <a:spcPts val="1600"/>
              </a:spcAft>
              <a:buSzPts val="900"/>
              <a:buNone/>
              <a:defRPr/>
            </a:lvl9pPr>
          </a:lstStyle>
          <a:p>
            <a:endParaRPr/>
          </a:p>
        </p:txBody>
      </p:sp>
      <p:sp>
        <p:nvSpPr>
          <p:cNvPr id="527" name="Google Shape;527;g3f82c3f45dd_1_817"/>
          <p:cNvSpPr txBox="1">
            <a:spLocks noGrp="1"/>
          </p:cNvSpPr>
          <p:nvPr>
            <p:ph type="subTitle" idx="7"/>
          </p:nvPr>
        </p:nvSpPr>
        <p:spPr>
          <a:xfrm>
            <a:off x="6622200" y="1367000"/>
            <a:ext cx="1025100" cy="245700"/>
          </a:xfrm>
          <a:prstGeom prst="rect">
            <a:avLst/>
          </a:prstGeom>
          <a:noFill/>
          <a:ln>
            <a:noFill/>
          </a:ln>
        </p:spPr>
        <p:txBody>
          <a:bodyPr spcFirstLastPara="1" wrap="square" lIns="91425" tIns="0" rIns="91425" bIns="0" anchor="t" anchorCtr="0">
            <a:noAutofit/>
          </a:bodyPr>
          <a:lstStyle>
            <a:lvl1pPr lvl="0" algn="l">
              <a:lnSpc>
                <a:spcPct val="100000"/>
              </a:lnSpc>
              <a:spcBef>
                <a:spcPts val="0"/>
              </a:spcBef>
              <a:spcAft>
                <a:spcPts val="0"/>
              </a:spcAft>
              <a:buSzPts val="1900"/>
              <a:buNone/>
              <a:defRPr sz="1350" b="1"/>
            </a:lvl1pPr>
            <a:lvl2pPr lvl="1" algn="l">
              <a:lnSpc>
                <a:spcPct val="115000"/>
              </a:lnSpc>
              <a:spcBef>
                <a:spcPts val="1600"/>
              </a:spcBef>
              <a:spcAft>
                <a:spcPts val="0"/>
              </a:spcAft>
              <a:buSzPts val="1400"/>
              <a:buNone/>
              <a:defRPr/>
            </a:lvl2pPr>
            <a:lvl3pPr lvl="2" algn="l">
              <a:lnSpc>
                <a:spcPct val="115000"/>
              </a:lnSpc>
              <a:spcBef>
                <a:spcPts val="1600"/>
              </a:spcBef>
              <a:spcAft>
                <a:spcPts val="0"/>
              </a:spcAft>
              <a:buSzPts val="1400"/>
              <a:buNone/>
              <a:defRPr/>
            </a:lvl3pPr>
            <a:lvl4pPr lvl="3" algn="l">
              <a:lnSpc>
                <a:spcPct val="115000"/>
              </a:lnSpc>
              <a:spcBef>
                <a:spcPts val="1600"/>
              </a:spcBef>
              <a:spcAft>
                <a:spcPts val="0"/>
              </a:spcAft>
              <a:buSzPts val="1400"/>
              <a:buNone/>
              <a:defRPr/>
            </a:lvl4pPr>
            <a:lvl5pPr lvl="4" algn="l">
              <a:lnSpc>
                <a:spcPct val="115000"/>
              </a:lnSpc>
              <a:spcBef>
                <a:spcPts val="1600"/>
              </a:spcBef>
              <a:spcAft>
                <a:spcPts val="0"/>
              </a:spcAft>
              <a:buSzPts val="900"/>
              <a:buNone/>
              <a:defRPr/>
            </a:lvl5pPr>
            <a:lvl6pPr lvl="5" algn="l">
              <a:lnSpc>
                <a:spcPct val="115000"/>
              </a:lnSpc>
              <a:spcBef>
                <a:spcPts val="1600"/>
              </a:spcBef>
              <a:spcAft>
                <a:spcPts val="0"/>
              </a:spcAft>
              <a:buSzPts val="900"/>
              <a:buNone/>
              <a:defRPr/>
            </a:lvl6pPr>
            <a:lvl7pPr lvl="6" algn="l">
              <a:lnSpc>
                <a:spcPct val="115000"/>
              </a:lnSpc>
              <a:spcBef>
                <a:spcPts val="1600"/>
              </a:spcBef>
              <a:spcAft>
                <a:spcPts val="0"/>
              </a:spcAft>
              <a:buSzPts val="1400"/>
              <a:buNone/>
              <a:defRPr/>
            </a:lvl7pPr>
            <a:lvl8pPr lvl="7" algn="l">
              <a:lnSpc>
                <a:spcPct val="115000"/>
              </a:lnSpc>
              <a:spcBef>
                <a:spcPts val="1600"/>
              </a:spcBef>
              <a:spcAft>
                <a:spcPts val="0"/>
              </a:spcAft>
              <a:buSzPts val="900"/>
              <a:buNone/>
              <a:defRPr/>
            </a:lvl8pPr>
            <a:lvl9pPr lvl="8" algn="l">
              <a:lnSpc>
                <a:spcPct val="115000"/>
              </a:lnSpc>
              <a:spcBef>
                <a:spcPts val="1600"/>
              </a:spcBef>
              <a:spcAft>
                <a:spcPts val="1600"/>
              </a:spcAft>
              <a:buSzPts val="900"/>
              <a:buNone/>
              <a:defRPr/>
            </a:lvl9pPr>
          </a:lstStyle>
          <a:p>
            <a:endParaRPr/>
          </a:p>
        </p:txBody>
      </p:sp>
      <p:sp>
        <p:nvSpPr>
          <p:cNvPr id="528" name="Google Shape;528;g3f82c3f45dd_1_817"/>
          <p:cNvSpPr txBox="1">
            <a:spLocks noGrp="1"/>
          </p:cNvSpPr>
          <p:nvPr>
            <p:ph type="subTitle" idx="8"/>
          </p:nvPr>
        </p:nvSpPr>
        <p:spPr>
          <a:xfrm>
            <a:off x="7658100" y="1367000"/>
            <a:ext cx="1025100" cy="245700"/>
          </a:xfrm>
          <a:prstGeom prst="rect">
            <a:avLst/>
          </a:prstGeom>
          <a:noFill/>
          <a:ln>
            <a:noFill/>
          </a:ln>
        </p:spPr>
        <p:txBody>
          <a:bodyPr spcFirstLastPara="1" wrap="square" lIns="91425" tIns="0" rIns="91425" bIns="0" anchor="t" anchorCtr="0">
            <a:noAutofit/>
          </a:bodyPr>
          <a:lstStyle>
            <a:lvl1pPr lvl="0" algn="l">
              <a:lnSpc>
                <a:spcPct val="100000"/>
              </a:lnSpc>
              <a:spcBef>
                <a:spcPts val="0"/>
              </a:spcBef>
              <a:spcAft>
                <a:spcPts val="0"/>
              </a:spcAft>
              <a:buSzPts val="1900"/>
              <a:buNone/>
              <a:defRPr sz="1350" b="1"/>
            </a:lvl1pPr>
            <a:lvl2pPr lvl="1" algn="l">
              <a:lnSpc>
                <a:spcPct val="115000"/>
              </a:lnSpc>
              <a:spcBef>
                <a:spcPts val="1600"/>
              </a:spcBef>
              <a:spcAft>
                <a:spcPts val="0"/>
              </a:spcAft>
              <a:buSzPts val="1400"/>
              <a:buNone/>
              <a:defRPr/>
            </a:lvl2pPr>
            <a:lvl3pPr lvl="2" algn="l">
              <a:lnSpc>
                <a:spcPct val="115000"/>
              </a:lnSpc>
              <a:spcBef>
                <a:spcPts val="1600"/>
              </a:spcBef>
              <a:spcAft>
                <a:spcPts val="0"/>
              </a:spcAft>
              <a:buSzPts val="1400"/>
              <a:buNone/>
              <a:defRPr/>
            </a:lvl3pPr>
            <a:lvl4pPr lvl="3" algn="l">
              <a:lnSpc>
                <a:spcPct val="115000"/>
              </a:lnSpc>
              <a:spcBef>
                <a:spcPts val="1600"/>
              </a:spcBef>
              <a:spcAft>
                <a:spcPts val="0"/>
              </a:spcAft>
              <a:buSzPts val="1400"/>
              <a:buNone/>
              <a:defRPr/>
            </a:lvl4pPr>
            <a:lvl5pPr lvl="4" algn="l">
              <a:lnSpc>
                <a:spcPct val="115000"/>
              </a:lnSpc>
              <a:spcBef>
                <a:spcPts val="1600"/>
              </a:spcBef>
              <a:spcAft>
                <a:spcPts val="0"/>
              </a:spcAft>
              <a:buSzPts val="900"/>
              <a:buNone/>
              <a:defRPr/>
            </a:lvl5pPr>
            <a:lvl6pPr lvl="5" algn="l">
              <a:lnSpc>
                <a:spcPct val="115000"/>
              </a:lnSpc>
              <a:spcBef>
                <a:spcPts val="1600"/>
              </a:spcBef>
              <a:spcAft>
                <a:spcPts val="0"/>
              </a:spcAft>
              <a:buSzPts val="900"/>
              <a:buNone/>
              <a:defRPr/>
            </a:lvl6pPr>
            <a:lvl7pPr lvl="6" algn="l">
              <a:lnSpc>
                <a:spcPct val="115000"/>
              </a:lnSpc>
              <a:spcBef>
                <a:spcPts val="1600"/>
              </a:spcBef>
              <a:spcAft>
                <a:spcPts val="0"/>
              </a:spcAft>
              <a:buSzPts val="1400"/>
              <a:buNone/>
              <a:defRPr/>
            </a:lvl7pPr>
            <a:lvl8pPr lvl="7" algn="l">
              <a:lnSpc>
                <a:spcPct val="115000"/>
              </a:lnSpc>
              <a:spcBef>
                <a:spcPts val="1600"/>
              </a:spcBef>
              <a:spcAft>
                <a:spcPts val="0"/>
              </a:spcAft>
              <a:buSzPts val="900"/>
              <a:buNone/>
              <a:defRPr/>
            </a:lvl8pPr>
            <a:lvl9pPr lvl="8" algn="l">
              <a:lnSpc>
                <a:spcPct val="115000"/>
              </a:lnSpc>
              <a:spcBef>
                <a:spcPts val="1600"/>
              </a:spcBef>
              <a:spcAft>
                <a:spcPts val="1600"/>
              </a:spcAft>
              <a:buSzPts val="900"/>
              <a:buNone/>
              <a:defRPr/>
            </a:lvl9pPr>
          </a:lstStyle>
          <a:p>
            <a:endParaRPr/>
          </a:p>
        </p:txBody>
      </p:sp>
      <p:cxnSp>
        <p:nvCxnSpPr>
          <p:cNvPr id="529" name="Google Shape;529;g3f82c3f45dd_1_817"/>
          <p:cNvCxnSpPr/>
          <p:nvPr/>
        </p:nvCxnSpPr>
        <p:spPr>
          <a:xfrm>
            <a:off x="1482300" y="1367000"/>
            <a:ext cx="0" cy="2942400"/>
          </a:xfrm>
          <a:prstGeom prst="straightConnector1">
            <a:avLst/>
          </a:prstGeom>
          <a:noFill/>
          <a:ln w="9525" cap="flat" cmpd="sng">
            <a:solidFill>
              <a:schemeClr val="dk2"/>
            </a:solidFill>
            <a:prstDash val="lgDash"/>
            <a:round/>
            <a:headEnd type="none" w="sm" len="sm"/>
            <a:tailEnd type="none" w="sm" len="sm"/>
          </a:ln>
        </p:spPr>
      </p:cxnSp>
      <p:cxnSp>
        <p:nvCxnSpPr>
          <p:cNvPr id="530" name="Google Shape;530;g3f82c3f45dd_1_817"/>
          <p:cNvCxnSpPr/>
          <p:nvPr/>
        </p:nvCxnSpPr>
        <p:spPr>
          <a:xfrm>
            <a:off x="2511000" y="1382058"/>
            <a:ext cx="0" cy="2942400"/>
          </a:xfrm>
          <a:prstGeom prst="straightConnector1">
            <a:avLst/>
          </a:prstGeom>
          <a:noFill/>
          <a:ln w="9525" cap="flat" cmpd="sng">
            <a:solidFill>
              <a:schemeClr val="dk2"/>
            </a:solidFill>
            <a:prstDash val="lgDash"/>
            <a:round/>
            <a:headEnd type="none" w="sm" len="sm"/>
            <a:tailEnd type="none" w="sm" len="sm"/>
          </a:ln>
        </p:spPr>
      </p:cxnSp>
      <p:cxnSp>
        <p:nvCxnSpPr>
          <p:cNvPr id="531" name="Google Shape;531;g3f82c3f45dd_1_817"/>
          <p:cNvCxnSpPr/>
          <p:nvPr/>
        </p:nvCxnSpPr>
        <p:spPr>
          <a:xfrm>
            <a:off x="3539700" y="1382058"/>
            <a:ext cx="0" cy="2942400"/>
          </a:xfrm>
          <a:prstGeom prst="straightConnector1">
            <a:avLst/>
          </a:prstGeom>
          <a:noFill/>
          <a:ln w="9525" cap="flat" cmpd="sng">
            <a:solidFill>
              <a:schemeClr val="dk2"/>
            </a:solidFill>
            <a:prstDash val="lgDash"/>
            <a:round/>
            <a:headEnd type="none" w="sm" len="sm"/>
            <a:tailEnd type="none" w="sm" len="sm"/>
          </a:ln>
        </p:spPr>
      </p:cxnSp>
      <p:cxnSp>
        <p:nvCxnSpPr>
          <p:cNvPr id="532" name="Google Shape;532;g3f82c3f45dd_1_817"/>
          <p:cNvCxnSpPr/>
          <p:nvPr/>
        </p:nvCxnSpPr>
        <p:spPr>
          <a:xfrm>
            <a:off x="4572000" y="1382058"/>
            <a:ext cx="0" cy="2942400"/>
          </a:xfrm>
          <a:prstGeom prst="straightConnector1">
            <a:avLst/>
          </a:prstGeom>
          <a:noFill/>
          <a:ln w="9525" cap="flat" cmpd="sng">
            <a:solidFill>
              <a:schemeClr val="dk2"/>
            </a:solidFill>
            <a:prstDash val="lgDash"/>
            <a:round/>
            <a:headEnd type="none" w="sm" len="sm"/>
            <a:tailEnd type="none" w="sm" len="sm"/>
          </a:ln>
        </p:spPr>
      </p:cxnSp>
      <p:cxnSp>
        <p:nvCxnSpPr>
          <p:cNvPr id="533" name="Google Shape;533;g3f82c3f45dd_1_817"/>
          <p:cNvCxnSpPr/>
          <p:nvPr/>
        </p:nvCxnSpPr>
        <p:spPr>
          <a:xfrm>
            <a:off x="6625161" y="1371544"/>
            <a:ext cx="0" cy="2961300"/>
          </a:xfrm>
          <a:prstGeom prst="straightConnector1">
            <a:avLst/>
          </a:prstGeom>
          <a:noFill/>
          <a:ln w="9525" cap="flat" cmpd="sng">
            <a:solidFill>
              <a:schemeClr val="dk2"/>
            </a:solidFill>
            <a:prstDash val="lgDash"/>
            <a:round/>
            <a:headEnd type="none" w="sm" len="sm"/>
            <a:tailEnd type="none" w="sm" len="sm"/>
          </a:ln>
        </p:spPr>
      </p:cxnSp>
      <p:cxnSp>
        <p:nvCxnSpPr>
          <p:cNvPr id="534" name="Google Shape;534;g3f82c3f45dd_1_817"/>
          <p:cNvCxnSpPr/>
          <p:nvPr/>
        </p:nvCxnSpPr>
        <p:spPr>
          <a:xfrm>
            <a:off x="7658100" y="1371544"/>
            <a:ext cx="0" cy="2961300"/>
          </a:xfrm>
          <a:prstGeom prst="straightConnector1">
            <a:avLst/>
          </a:prstGeom>
          <a:noFill/>
          <a:ln w="9525" cap="flat" cmpd="sng">
            <a:solidFill>
              <a:schemeClr val="dk2"/>
            </a:solidFill>
            <a:prstDash val="lgDash"/>
            <a:round/>
            <a:headEnd type="none" w="sm" len="sm"/>
            <a:tailEnd type="none" w="sm" len="sm"/>
          </a:ln>
        </p:spPr>
      </p:cxnSp>
      <p:cxnSp>
        <p:nvCxnSpPr>
          <p:cNvPr id="535" name="Google Shape;535;g3f82c3f45dd_1_817"/>
          <p:cNvCxnSpPr/>
          <p:nvPr/>
        </p:nvCxnSpPr>
        <p:spPr>
          <a:xfrm>
            <a:off x="5596086" y="1371544"/>
            <a:ext cx="0" cy="2961300"/>
          </a:xfrm>
          <a:prstGeom prst="straightConnector1">
            <a:avLst/>
          </a:prstGeom>
          <a:noFill/>
          <a:ln w="9525" cap="flat" cmpd="sng">
            <a:solidFill>
              <a:schemeClr val="dk2"/>
            </a:solidFill>
            <a:prstDash val="lgDash"/>
            <a:round/>
            <a:headEnd type="none" w="sm" len="sm"/>
            <a:tailEnd type="none" w="sm" len="sm"/>
          </a:ln>
        </p:spPr>
      </p:cxnSp>
      <p:sp>
        <p:nvSpPr>
          <p:cNvPr id="536" name="Google Shape;536;g3f82c3f45dd_1_817"/>
          <p:cNvSpPr txBox="1">
            <a:spLocks noGrp="1"/>
          </p:cNvSpPr>
          <p:nvPr>
            <p:ph type="sldNum" idx="12"/>
          </p:nvPr>
        </p:nvSpPr>
        <p:spPr>
          <a:xfrm>
            <a:off x="8686800" y="4686300"/>
            <a:ext cx="457200" cy="457200"/>
          </a:xfrm>
          <a:prstGeom prst="rect">
            <a:avLst/>
          </a:prstGeom>
          <a:noFill/>
          <a:ln>
            <a:noFill/>
          </a:ln>
        </p:spPr>
        <p:txBody>
          <a:bodyPr spcFirstLastPara="1" wrap="square" lIns="0" tIns="0" rIns="0" bIns="0" anchor="t" anchorCtr="0">
            <a:noAutofit/>
          </a:bodyPr>
          <a:lstStyle>
            <a:lvl1pPr marL="0" marR="0" lvl="0"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1pPr>
            <a:lvl2pPr marL="0" marR="0" lvl="1"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2pPr>
            <a:lvl3pPr marL="0" marR="0" lvl="2"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3pPr>
            <a:lvl4pPr marL="0" marR="0" lvl="3"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4pPr>
            <a:lvl5pPr marL="0" marR="0" lvl="4"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5pPr>
            <a:lvl6pPr marL="0" marR="0" lvl="5"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6pPr>
            <a:lvl7pPr marL="0" marR="0" lvl="6"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7pPr>
            <a:lvl8pPr marL="0" marR="0" lvl="7"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8pPr>
            <a:lvl9pPr marL="0" marR="0" lvl="8"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9pPr>
          </a:lstStyle>
          <a:p>
            <a:pPr marL="0" lvl="0" indent="0" algn="l" rtl="0">
              <a:spcBef>
                <a:spcPts val="0"/>
              </a:spcBef>
              <a:spcAft>
                <a:spcPts val="0"/>
              </a:spcAft>
              <a:buNone/>
            </a:pPr>
            <a:fld id="{00000000-1234-1234-1234-123412341234}" type="slidenum">
              <a:rPr lang="en"/>
              <a:t>‹#›</a:t>
            </a:fld>
            <a:endParaRPr/>
          </a:p>
        </p:txBody>
      </p:sp>
    </p:spTree>
  </p:cSld>
  <p:clrMapOvr>
    <a:masterClrMapping/>
  </p:clrMapOvr>
  <p:extLst>
    <p:ext uri="{DCECCB84-F9BA-43D5-87BE-67443E8EF086}">
      <p15:sldGuideLst xmlns:p15="http://schemas.microsoft.com/office/powerpoint/2012/main">
        <p15:guide id="1" orient="horz" pos="1620">
          <p15:clr>
            <a:srgbClr val="FA7B17"/>
          </p15:clr>
        </p15:guide>
        <p15:guide id="2" pos="2880">
          <p15:clr>
            <a:srgbClr val="FA7B17"/>
          </p15:clr>
        </p15:guide>
        <p15:guide id="3" pos="1584">
          <p15:clr>
            <a:srgbClr val="FA7B17"/>
          </p15:clr>
        </p15:guide>
        <p15:guide id="4" pos="4176">
          <p15:clr>
            <a:srgbClr val="FA7B17"/>
          </p15:clr>
        </p15:guide>
        <p15:guide id="5" pos="936">
          <p15:clr>
            <a:srgbClr val="FA7B17"/>
          </p15:clr>
        </p15:guide>
        <p15:guide id="6" pos="2232">
          <p15:clr>
            <a:srgbClr val="FA7B17"/>
          </p15:clr>
        </p15:guide>
        <p15:guide id="7" pos="3528">
          <p15:clr>
            <a:srgbClr val="FA7B17"/>
          </p15:clr>
        </p15:guide>
        <p15:guide id="8" pos="4824">
          <p15:clr>
            <a:srgbClr val="FA7B17"/>
          </p15:clr>
        </p15:guide>
        <p15:guide id="9" orient="horz" pos="861">
          <p15:clr>
            <a:srgbClr val="FA7B17"/>
          </p15:clr>
        </p15:guide>
        <p15:guide id="10" orient="horz" pos="2304">
          <p15:clr>
            <a:srgbClr val="FA7B17"/>
          </p15:clr>
        </p15:guide>
      </p15:sldGuideLst>
    </p:ext>
  </p:extLst>
</p:sldLayout>
</file>

<file path=ppt/slideLayouts/slideLayout92.xml><?xml version="1.0" encoding="utf-8"?>
<p:sldLayout xmlns:a="http://schemas.openxmlformats.org/drawingml/2006/main" xmlns:r="http://schemas.openxmlformats.org/officeDocument/2006/relationships" xmlns:p="http://schemas.openxmlformats.org/presentationml/2006/main" matchingName="Closing slide">
  <p:cSld name="TITLE_1">
    <p:spTree>
      <p:nvGrpSpPr>
        <p:cNvPr id="1" name="Shape 537"/>
        <p:cNvGrpSpPr/>
        <p:nvPr/>
      </p:nvGrpSpPr>
      <p:grpSpPr>
        <a:xfrm>
          <a:off x="0" y="0"/>
          <a:ext cx="0" cy="0"/>
          <a:chOff x="0" y="0"/>
          <a:chExt cx="0" cy="0"/>
        </a:xfrm>
      </p:grpSpPr>
      <p:sp>
        <p:nvSpPr>
          <p:cNvPr id="538" name="Google Shape;538;g3f82c3f45dd_1_835"/>
          <p:cNvSpPr/>
          <p:nvPr/>
        </p:nvSpPr>
        <p:spPr>
          <a:xfrm>
            <a:off x="0" y="50"/>
            <a:ext cx="9144000" cy="2842800"/>
          </a:xfrm>
          <a:prstGeom prst="rect">
            <a:avLst/>
          </a:prstGeom>
          <a:solidFill>
            <a:srgbClr val="00AC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39" name="Google Shape;539;g3f82c3f45dd_1_835"/>
          <p:cNvSpPr/>
          <p:nvPr/>
        </p:nvSpPr>
        <p:spPr>
          <a:xfrm>
            <a:off x="0" y="2842518"/>
            <a:ext cx="9144000" cy="994200"/>
          </a:xfrm>
          <a:prstGeom prst="rect">
            <a:avLst/>
          </a:prstGeom>
          <a:solidFill>
            <a:srgbClr val="AC005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40" name="Google Shape;540;g3f82c3f45dd_1_835"/>
          <p:cNvSpPr/>
          <p:nvPr/>
        </p:nvSpPr>
        <p:spPr>
          <a:xfrm>
            <a:off x="0" y="4149250"/>
            <a:ext cx="9144000" cy="994200"/>
          </a:xfrm>
          <a:prstGeom prst="rect">
            <a:avLst/>
          </a:prstGeom>
          <a:solidFill>
            <a:schemeClr val="accen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41" name="Google Shape;541;g3f82c3f45dd_1_835"/>
          <p:cNvSpPr/>
          <p:nvPr/>
        </p:nvSpPr>
        <p:spPr>
          <a:xfrm>
            <a:off x="0" y="3837637"/>
            <a:ext cx="9144000" cy="311400"/>
          </a:xfrm>
          <a:prstGeom prst="rect">
            <a:avLst/>
          </a:prstGeom>
          <a:solidFill>
            <a:schemeClr val="accen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pic>
        <p:nvPicPr>
          <p:cNvPr id="542" name="Google Shape;542;g3f82c3f45dd_1_835"/>
          <p:cNvPicPr preferRelativeResize="0"/>
          <p:nvPr/>
        </p:nvPicPr>
        <p:blipFill rotWithShape="1">
          <a:blip r:embed="rId2">
            <a:alphaModFix/>
          </a:blip>
          <a:srcRect b="56395"/>
          <a:stretch/>
        </p:blipFill>
        <p:spPr>
          <a:xfrm>
            <a:off x="299175" y="316450"/>
            <a:ext cx="2566000" cy="1047725"/>
          </a:xfrm>
          <a:prstGeom prst="rect">
            <a:avLst/>
          </a:prstGeom>
          <a:noFill/>
          <a:ln>
            <a:noFill/>
          </a:ln>
        </p:spPr>
      </p:pic>
    </p:spTree>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matchingName="Closing slide (with text)">
  <p:cSld name="TITLE_1_1">
    <p:spTree>
      <p:nvGrpSpPr>
        <p:cNvPr id="1" name="Shape 543"/>
        <p:cNvGrpSpPr/>
        <p:nvPr/>
      </p:nvGrpSpPr>
      <p:grpSpPr>
        <a:xfrm>
          <a:off x="0" y="0"/>
          <a:ext cx="0" cy="0"/>
          <a:chOff x="0" y="0"/>
          <a:chExt cx="0" cy="0"/>
        </a:xfrm>
      </p:grpSpPr>
      <p:sp>
        <p:nvSpPr>
          <p:cNvPr id="544" name="Google Shape;544;g3f82c3f45dd_1_841"/>
          <p:cNvSpPr/>
          <p:nvPr/>
        </p:nvSpPr>
        <p:spPr>
          <a:xfrm>
            <a:off x="0" y="50"/>
            <a:ext cx="232500" cy="2842800"/>
          </a:xfrm>
          <a:prstGeom prst="rect">
            <a:avLst/>
          </a:prstGeom>
          <a:solidFill>
            <a:srgbClr val="00AC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45" name="Google Shape;545;g3f82c3f45dd_1_841"/>
          <p:cNvSpPr/>
          <p:nvPr/>
        </p:nvSpPr>
        <p:spPr>
          <a:xfrm>
            <a:off x="0" y="2842525"/>
            <a:ext cx="232500" cy="994200"/>
          </a:xfrm>
          <a:prstGeom prst="rect">
            <a:avLst/>
          </a:prstGeom>
          <a:solidFill>
            <a:srgbClr val="AC005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46" name="Google Shape;546;g3f82c3f45dd_1_841"/>
          <p:cNvSpPr/>
          <p:nvPr/>
        </p:nvSpPr>
        <p:spPr>
          <a:xfrm>
            <a:off x="0" y="4149250"/>
            <a:ext cx="232500" cy="994200"/>
          </a:xfrm>
          <a:prstGeom prst="rect">
            <a:avLst/>
          </a:prstGeom>
          <a:solidFill>
            <a:srgbClr val="F7B519"/>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47" name="Google Shape;547;g3f82c3f45dd_1_841"/>
          <p:cNvSpPr/>
          <p:nvPr/>
        </p:nvSpPr>
        <p:spPr>
          <a:xfrm>
            <a:off x="0" y="3837625"/>
            <a:ext cx="232500" cy="311400"/>
          </a:xfrm>
          <a:prstGeom prst="rect">
            <a:avLst/>
          </a:prstGeom>
          <a:solidFill>
            <a:schemeClr val="accen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48" name="Google Shape;548;g3f82c3f45dd_1_841"/>
          <p:cNvSpPr txBox="1">
            <a:spLocks noGrp="1"/>
          </p:cNvSpPr>
          <p:nvPr>
            <p:ph type="title"/>
          </p:nvPr>
        </p:nvSpPr>
        <p:spPr>
          <a:xfrm>
            <a:off x="591450" y="2722775"/>
            <a:ext cx="3900300" cy="2325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SzPts val="1400"/>
              <a:buNone/>
              <a:defRPr sz="1400"/>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a:endParaRPr/>
          </a:p>
        </p:txBody>
      </p:sp>
      <p:sp>
        <p:nvSpPr>
          <p:cNvPr id="549" name="Google Shape;549;g3f82c3f45dd_1_841"/>
          <p:cNvSpPr txBox="1">
            <a:spLocks noGrp="1"/>
          </p:cNvSpPr>
          <p:nvPr>
            <p:ph type="title" idx="2"/>
          </p:nvPr>
        </p:nvSpPr>
        <p:spPr>
          <a:xfrm>
            <a:off x="591450" y="2924775"/>
            <a:ext cx="4805400" cy="5913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SzPts val="1400"/>
              <a:buNone/>
              <a:defRPr sz="1400" b="0"/>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a:endParaRPr/>
          </a:p>
        </p:txBody>
      </p:sp>
      <p:sp>
        <p:nvSpPr>
          <p:cNvPr id="550" name="Google Shape;550;g3f82c3f45dd_1_841"/>
          <p:cNvSpPr txBox="1">
            <a:spLocks noGrp="1"/>
          </p:cNvSpPr>
          <p:nvPr>
            <p:ph type="title" idx="3"/>
          </p:nvPr>
        </p:nvSpPr>
        <p:spPr>
          <a:xfrm>
            <a:off x="591450" y="3697675"/>
            <a:ext cx="4805400" cy="5913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SzPts val="1400"/>
              <a:buNone/>
              <a:defRPr sz="1400" b="0"/>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a:endParaRPr/>
          </a:p>
        </p:txBody>
      </p:sp>
    </p:spTree>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matchingName="Truly Blank">
  <p:cSld name="BLANK_1">
    <p:spTree>
      <p:nvGrpSpPr>
        <p:cNvPr id="1" name="Shape 551"/>
        <p:cNvGrpSpPr/>
        <p:nvPr/>
      </p:nvGrpSpPr>
      <p:grpSpPr>
        <a:xfrm>
          <a:off x="0" y="0"/>
          <a:ext cx="0" cy="0"/>
          <a:chOff x="0" y="0"/>
          <a:chExt cx="0" cy="0"/>
        </a:xfrm>
      </p:grpSpPr>
    </p:spTree>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matchingName="Title and body 1">
  <p:cSld name="TITLE_AND_BODY_1_1">
    <p:spTree>
      <p:nvGrpSpPr>
        <p:cNvPr id="1" name="Shape 552"/>
        <p:cNvGrpSpPr/>
        <p:nvPr/>
      </p:nvGrpSpPr>
      <p:grpSpPr>
        <a:xfrm>
          <a:off x="0" y="0"/>
          <a:ext cx="0" cy="0"/>
          <a:chOff x="0" y="0"/>
          <a:chExt cx="0" cy="0"/>
        </a:xfrm>
      </p:grpSpPr>
      <p:sp>
        <p:nvSpPr>
          <p:cNvPr id="553" name="Google Shape;553;g3f82c3f45dd_1_850"/>
          <p:cNvSpPr txBox="1">
            <a:spLocks noGrp="1"/>
          </p:cNvSpPr>
          <p:nvPr>
            <p:ph type="title"/>
          </p:nvPr>
        </p:nvSpPr>
        <p:spPr>
          <a:xfrm>
            <a:off x="311700" y="97475"/>
            <a:ext cx="8520600" cy="920400"/>
          </a:xfrm>
          <a:prstGeom prst="rect">
            <a:avLst/>
          </a:prstGeom>
          <a:noFill/>
          <a:ln>
            <a:noFill/>
          </a:ln>
        </p:spPr>
        <p:txBody>
          <a:bodyPr spcFirstLastPara="1" wrap="square" lIns="91425" tIns="91425" rIns="91425" bIns="91425" anchor="b" anchorCtr="0">
            <a:noAutofit/>
          </a:bodyPr>
          <a:lstStyle>
            <a:lvl1pPr lvl="0" algn="l">
              <a:lnSpc>
                <a:spcPct val="100000"/>
              </a:lnSpc>
              <a:spcBef>
                <a:spcPts val="0"/>
              </a:spcBef>
              <a:spcAft>
                <a:spcPts val="0"/>
              </a:spcAft>
              <a:buClr>
                <a:srgbClr val="339EDD"/>
              </a:buClr>
              <a:buSzPts val="3600"/>
              <a:buFont typeface="Proxima Nova"/>
              <a:buNone/>
              <a:defRPr sz="3600" b="1">
                <a:solidFill>
                  <a:srgbClr val="339EDD"/>
                </a:solidFill>
                <a:latin typeface="Proxima Nova"/>
                <a:ea typeface="Proxima Nova"/>
                <a:cs typeface="Proxima Nova"/>
                <a:sym typeface="Proxima Nova"/>
              </a:defRPr>
            </a:lvl1pPr>
            <a:lvl2pPr lvl="1" algn="l">
              <a:lnSpc>
                <a:spcPct val="100000"/>
              </a:lnSpc>
              <a:spcBef>
                <a:spcPts val="0"/>
              </a:spcBef>
              <a:spcAft>
                <a:spcPts val="0"/>
              </a:spcAft>
              <a:buClr>
                <a:srgbClr val="339EDD"/>
              </a:buClr>
              <a:buSzPts val="3600"/>
              <a:buNone/>
              <a:defRPr sz="3600" b="1">
                <a:solidFill>
                  <a:srgbClr val="339EDD"/>
                </a:solidFill>
              </a:defRPr>
            </a:lvl2pPr>
            <a:lvl3pPr lvl="2" algn="l">
              <a:lnSpc>
                <a:spcPct val="100000"/>
              </a:lnSpc>
              <a:spcBef>
                <a:spcPts val="0"/>
              </a:spcBef>
              <a:spcAft>
                <a:spcPts val="0"/>
              </a:spcAft>
              <a:buClr>
                <a:srgbClr val="339EDD"/>
              </a:buClr>
              <a:buSzPts val="3600"/>
              <a:buNone/>
              <a:defRPr sz="3600" b="1">
                <a:solidFill>
                  <a:srgbClr val="339EDD"/>
                </a:solidFill>
              </a:defRPr>
            </a:lvl3pPr>
            <a:lvl4pPr lvl="3" algn="l">
              <a:lnSpc>
                <a:spcPct val="100000"/>
              </a:lnSpc>
              <a:spcBef>
                <a:spcPts val="0"/>
              </a:spcBef>
              <a:spcAft>
                <a:spcPts val="0"/>
              </a:spcAft>
              <a:buClr>
                <a:srgbClr val="339EDD"/>
              </a:buClr>
              <a:buSzPts val="3600"/>
              <a:buNone/>
              <a:defRPr sz="3600" b="1">
                <a:solidFill>
                  <a:srgbClr val="339EDD"/>
                </a:solidFill>
              </a:defRPr>
            </a:lvl4pPr>
            <a:lvl5pPr lvl="4" algn="l">
              <a:lnSpc>
                <a:spcPct val="100000"/>
              </a:lnSpc>
              <a:spcBef>
                <a:spcPts val="0"/>
              </a:spcBef>
              <a:spcAft>
                <a:spcPts val="0"/>
              </a:spcAft>
              <a:buClr>
                <a:srgbClr val="339EDD"/>
              </a:buClr>
              <a:buSzPts val="3600"/>
              <a:buNone/>
              <a:defRPr sz="3600" b="1">
                <a:solidFill>
                  <a:srgbClr val="339EDD"/>
                </a:solidFill>
              </a:defRPr>
            </a:lvl5pPr>
            <a:lvl6pPr lvl="5" algn="l">
              <a:lnSpc>
                <a:spcPct val="100000"/>
              </a:lnSpc>
              <a:spcBef>
                <a:spcPts val="0"/>
              </a:spcBef>
              <a:spcAft>
                <a:spcPts val="0"/>
              </a:spcAft>
              <a:buClr>
                <a:srgbClr val="339EDD"/>
              </a:buClr>
              <a:buSzPts val="3600"/>
              <a:buNone/>
              <a:defRPr sz="3600" b="1">
                <a:solidFill>
                  <a:srgbClr val="339EDD"/>
                </a:solidFill>
              </a:defRPr>
            </a:lvl6pPr>
            <a:lvl7pPr lvl="6" algn="l">
              <a:lnSpc>
                <a:spcPct val="100000"/>
              </a:lnSpc>
              <a:spcBef>
                <a:spcPts val="0"/>
              </a:spcBef>
              <a:spcAft>
                <a:spcPts val="0"/>
              </a:spcAft>
              <a:buClr>
                <a:srgbClr val="339EDD"/>
              </a:buClr>
              <a:buSzPts val="3600"/>
              <a:buNone/>
              <a:defRPr sz="3600" b="1">
                <a:solidFill>
                  <a:srgbClr val="339EDD"/>
                </a:solidFill>
              </a:defRPr>
            </a:lvl7pPr>
            <a:lvl8pPr lvl="7" algn="l">
              <a:lnSpc>
                <a:spcPct val="100000"/>
              </a:lnSpc>
              <a:spcBef>
                <a:spcPts val="0"/>
              </a:spcBef>
              <a:spcAft>
                <a:spcPts val="0"/>
              </a:spcAft>
              <a:buClr>
                <a:srgbClr val="339EDD"/>
              </a:buClr>
              <a:buSzPts val="3600"/>
              <a:buNone/>
              <a:defRPr sz="3600" b="1">
                <a:solidFill>
                  <a:srgbClr val="339EDD"/>
                </a:solidFill>
              </a:defRPr>
            </a:lvl8pPr>
            <a:lvl9pPr lvl="8" algn="l">
              <a:lnSpc>
                <a:spcPct val="100000"/>
              </a:lnSpc>
              <a:spcBef>
                <a:spcPts val="0"/>
              </a:spcBef>
              <a:spcAft>
                <a:spcPts val="0"/>
              </a:spcAft>
              <a:buClr>
                <a:srgbClr val="339EDD"/>
              </a:buClr>
              <a:buSzPts val="3600"/>
              <a:buNone/>
              <a:defRPr sz="3600" b="1">
                <a:solidFill>
                  <a:srgbClr val="339EDD"/>
                </a:solidFill>
              </a:defRPr>
            </a:lvl9pPr>
          </a:lstStyle>
          <a:p>
            <a:endParaRPr/>
          </a:p>
        </p:txBody>
      </p:sp>
      <p:sp>
        <p:nvSpPr>
          <p:cNvPr id="554" name="Google Shape;554;g3f82c3f45dd_1_850"/>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Autofit/>
          </a:bodyPr>
          <a:lstStyle>
            <a:lvl1pPr marL="457200" lvl="0" indent="-349250" algn="l">
              <a:lnSpc>
                <a:spcPct val="115000"/>
              </a:lnSpc>
              <a:spcBef>
                <a:spcPts val="0"/>
              </a:spcBef>
              <a:spcAft>
                <a:spcPts val="0"/>
              </a:spcAft>
              <a:buClr>
                <a:srgbClr val="000000"/>
              </a:buClr>
              <a:buSzPts val="1900"/>
              <a:buFont typeface="Proxima Nova"/>
              <a:buChar char="●"/>
              <a:defRPr>
                <a:solidFill>
                  <a:srgbClr val="000000"/>
                </a:solidFill>
                <a:latin typeface="Proxima Nova"/>
                <a:ea typeface="Proxima Nova"/>
                <a:cs typeface="Proxima Nova"/>
                <a:sym typeface="Proxima Nova"/>
              </a:defRPr>
            </a:lvl1pPr>
            <a:lvl2pPr marL="914400" lvl="1" indent="-317500" algn="l">
              <a:lnSpc>
                <a:spcPct val="115000"/>
              </a:lnSpc>
              <a:spcBef>
                <a:spcPts val="1600"/>
              </a:spcBef>
              <a:spcAft>
                <a:spcPts val="0"/>
              </a:spcAft>
              <a:buClr>
                <a:srgbClr val="000000"/>
              </a:buClr>
              <a:buSzPts val="1400"/>
              <a:buFont typeface="Proxima Nova"/>
              <a:buChar char="○"/>
              <a:defRPr>
                <a:solidFill>
                  <a:srgbClr val="000000"/>
                </a:solidFill>
                <a:latin typeface="Proxima Nova"/>
                <a:ea typeface="Proxima Nova"/>
                <a:cs typeface="Proxima Nova"/>
                <a:sym typeface="Proxima Nova"/>
              </a:defRPr>
            </a:lvl2pPr>
            <a:lvl3pPr marL="1371600" lvl="2" indent="-317500" algn="l">
              <a:lnSpc>
                <a:spcPct val="115000"/>
              </a:lnSpc>
              <a:spcBef>
                <a:spcPts val="1600"/>
              </a:spcBef>
              <a:spcAft>
                <a:spcPts val="0"/>
              </a:spcAft>
              <a:buClr>
                <a:srgbClr val="000000"/>
              </a:buClr>
              <a:buSzPts val="1400"/>
              <a:buFont typeface="Proxima Nova"/>
              <a:buChar char="■"/>
              <a:defRPr>
                <a:solidFill>
                  <a:srgbClr val="000000"/>
                </a:solidFill>
                <a:latin typeface="Proxima Nova"/>
                <a:ea typeface="Proxima Nova"/>
                <a:cs typeface="Proxima Nova"/>
                <a:sym typeface="Proxima Nova"/>
              </a:defRPr>
            </a:lvl3pPr>
            <a:lvl4pPr marL="1828800" lvl="3" indent="-317500" algn="l">
              <a:lnSpc>
                <a:spcPct val="115000"/>
              </a:lnSpc>
              <a:spcBef>
                <a:spcPts val="1600"/>
              </a:spcBef>
              <a:spcAft>
                <a:spcPts val="0"/>
              </a:spcAft>
              <a:buClr>
                <a:srgbClr val="000000"/>
              </a:buClr>
              <a:buSzPts val="1400"/>
              <a:buFont typeface="Proxima Nova"/>
              <a:buChar char="●"/>
              <a:defRPr>
                <a:solidFill>
                  <a:srgbClr val="000000"/>
                </a:solidFill>
                <a:latin typeface="Proxima Nova"/>
                <a:ea typeface="Proxima Nova"/>
                <a:cs typeface="Proxima Nova"/>
                <a:sym typeface="Proxima Nova"/>
              </a:defRPr>
            </a:lvl4pPr>
            <a:lvl5pPr marL="2286000" lvl="4" indent="-285750" algn="l">
              <a:lnSpc>
                <a:spcPct val="115000"/>
              </a:lnSpc>
              <a:spcBef>
                <a:spcPts val="1600"/>
              </a:spcBef>
              <a:spcAft>
                <a:spcPts val="0"/>
              </a:spcAft>
              <a:buClr>
                <a:srgbClr val="000000"/>
              </a:buClr>
              <a:buSzPts val="900"/>
              <a:buFont typeface="Proxima Nova"/>
              <a:buChar char="○"/>
              <a:defRPr>
                <a:solidFill>
                  <a:srgbClr val="000000"/>
                </a:solidFill>
                <a:latin typeface="Proxima Nova"/>
                <a:ea typeface="Proxima Nova"/>
                <a:cs typeface="Proxima Nova"/>
                <a:sym typeface="Proxima Nova"/>
              </a:defRPr>
            </a:lvl5pPr>
            <a:lvl6pPr marL="2743200" lvl="5" indent="-285750" algn="l">
              <a:lnSpc>
                <a:spcPct val="115000"/>
              </a:lnSpc>
              <a:spcBef>
                <a:spcPts val="1600"/>
              </a:spcBef>
              <a:spcAft>
                <a:spcPts val="0"/>
              </a:spcAft>
              <a:buClr>
                <a:srgbClr val="000000"/>
              </a:buClr>
              <a:buSzPts val="900"/>
              <a:buFont typeface="Proxima Nova"/>
              <a:buChar char="■"/>
              <a:defRPr>
                <a:solidFill>
                  <a:srgbClr val="000000"/>
                </a:solidFill>
                <a:latin typeface="Proxima Nova"/>
                <a:ea typeface="Proxima Nova"/>
                <a:cs typeface="Proxima Nova"/>
                <a:sym typeface="Proxima Nova"/>
              </a:defRPr>
            </a:lvl6pPr>
            <a:lvl7pPr marL="3200400" lvl="6" indent="-317500" algn="l">
              <a:lnSpc>
                <a:spcPct val="115000"/>
              </a:lnSpc>
              <a:spcBef>
                <a:spcPts val="1600"/>
              </a:spcBef>
              <a:spcAft>
                <a:spcPts val="0"/>
              </a:spcAft>
              <a:buClr>
                <a:srgbClr val="000000"/>
              </a:buClr>
              <a:buSzPts val="1400"/>
              <a:buFont typeface="Proxima Nova"/>
              <a:buChar char="●"/>
              <a:defRPr>
                <a:solidFill>
                  <a:srgbClr val="000000"/>
                </a:solidFill>
                <a:latin typeface="Proxima Nova"/>
                <a:ea typeface="Proxima Nova"/>
                <a:cs typeface="Proxima Nova"/>
                <a:sym typeface="Proxima Nova"/>
              </a:defRPr>
            </a:lvl7pPr>
            <a:lvl8pPr marL="3657600" lvl="7" indent="-285750" algn="l">
              <a:lnSpc>
                <a:spcPct val="115000"/>
              </a:lnSpc>
              <a:spcBef>
                <a:spcPts val="1600"/>
              </a:spcBef>
              <a:spcAft>
                <a:spcPts val="0"/>
              </a:spcAft>
              <a:buClr>
                <a:srgbClr val="000000"/>
              </a:buClr>
              <a:buSzPts val="900"/>
              <a:buFont typeface="Proxima Nova"/>
              <a:buChar char="○"/>
              <a:defRPr>
                <a:solidFill>
                  <a:srgbClr val="000000"/>
                </a:solidFill>
                <a:latin typeface="Proxima Nova"/>
                <a:ea typeface="Proxima Nova"/>
                <a:cs typeface="Proxima Nova"/>
                <a:sym typeface="Proxima Nova"/>
              </a:defRPr>
            </a:lvl8pPr>
            <a:lvl9pPr marL="4114800" lvl="8" indent="-285750" algn="l">
              <a:lnSpc>
                <a:spcPct val="115000"/>
              </a:lnSpc>
              <a:spcBef>
                <a:spcPts val="1600"/>
              </a:spcBef>
              <a:spcAft>
                <a:spcPts val="1600"/>
              </a:spcAft>
              <a:buClr>
                <a:srgbClr val="000000"/>
              </a:buClr>
              <a:buSzPts val="900"/>
              <a:buFont typeface="Proxima Nova"/>
              <a:buChar char="■"/>
              <a:defRPr>
                <a:solidFill>
                  <a:srgbClr val="000000"/>
                </a:solidFill>
                <a:latin typeface="Proxima Nova"/>
                <a:ea typeface="Proxima Nova"/>
                <a:cs typeface="Proxima Nova"/>
                <a:sym typeface="Proxima Nova"/>
              </a:defRPr>
            </a:lvl9pPr>
          </a:lstStyle>
          <a:p>
            <a:endParaRPr/>
          </a:p>
        </p:txBody>
      </p:sp>
    </p:spTree>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matchingName="Simple statement">
  <p:cSld name="TITLE_2">
    <p:bg>
      <p:bgPr>
        <a:solidFill>
          <a:srgbClr val="E7F9F8"/>
        </a:solidFill>
        <a:effectLst/>
      </p:bgPr>
    </p:bg>
    <p:spTree>
      <p:nvGrpSpPr>
        <p:cNvPr id="1" name="Shape 555"/>
        <p:cNvGrpSpPr/>
        <p:nvPr/>
      </p:nvGrpSpPr>
      <p:grpSpPr>
        <a:xfrm>
          <a:off x="0" y="0"/>
          <a:ext cx="0" cy="0"/>
          <a:chOff x="0" y="0"/>
          <a:chExt cx="0" cy="0"/>
        </a:xfrm>
      </p:grpSpPr>
      <p:sp>
        <p:nvSpPr>
          <p:cNvPr id="556" name="Google Shape;556;g3f82c3f45dd_1_853"/>
          <p:cNvSpPr txBox="1">
            <a:spLocks noGrp="1"/>
          </p:cNvSpPr>
          <p:nvPr>
            <p:ph type="sldNum" idx="12"/>
          </p:nvPr>
        </p:nvSpPr>
        <p:spPr>
          <a:xfrm>
            <a:off x="8556791" y="4749851"/>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082E4C"/>
                </a:solidFill>
                <a:latin typeface="Proxima Nova"/>
                <a:ea typeface="Proxima Nova"/>
                <a:cs typeface="Proxima Nova"/>
                <a:sym typeface="Proxima Nova"/>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082E4C"/>
                </a:solidFill>
                <a:latin typeface="Proxima Nova"/>
                <a:ea typeface="Proxima Nova"/>
                <a:cs typeface="Proxima Nova"/>
                <a:sym typeface="Proxima Nova"/>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082E4C"/>
                </a:solidFill>
                <a:latin typeface="Proxima Nova"/>
                <a:ea typeface="Proxima Nova"/>
                <a:cs typeface="Proxima Nova"/>
                <a:sym typeface="Proxima Nova"/>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082E4C"/>
                </a:solidFill>
                <a:latin typeface="Proxima Nova"/>
                <a:ea typeface="Proxima Nova"/>
                <a:cs typeface="Proxima Nova"/>
                <a:sym typeface="Proxima Nova"/>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082E4C"/>
                </a:solidFill>
                <a:latin typeface="Proxima Nova"/>
                <a:ea typeface="Proxima Nova"/>
                <a:cs typeface="Proxima Nova"/>
                <a:sym typeface="Proxima Nova"/>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082E4C"/>
                </a:solidFill>
                <a:latin typeface="Proxima Nova"/>
                <a:ea typeface="Proxima Nova"/>
                <a:cs typeface="Proxima Nova"/>
                <a:sym typeface="Proxima Nova"/>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082E4C"/>
                </a:solidFill>
                <a:latin typeface="Proxima Nova"/>
                <a:ea typeface="Proxima Nova"/>
                <a:cs typeface="Proxima Nova"/>
                <a:sym typeface="Proxima Nova"/>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082E4C"/>
                </a:solidFill>
                <a:latin typeface="Proxima Nova"/>
                <a:ea typeface="Proxima Nova"/>
                <a:cs typeface="Proxima Nova"/>
                <a:sym typeface="Proxima Nova"/>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082E4C"/>
                </a:solidFill>
                <a:latin typeface="Proxima Nova"/>
                <a:ea typeface="Proxima Nova"/>
                <a:cs typeface="Proxima Nova"/>
                <a:sym typeface="Proxima Nova"/>
              </a:defRPr>
            </a:lvl9pPr>
          </a:lstStyle>
          <a:p>
            <a:pPr marL="0" lvl="0" indent="0" algn="r" rtl="0">
              <a:spcBef>
                <a:spcPts val="0"/>
              </a:spcBef>
              <a:spcAft>
                <a:spcPts val="0"/>
              </a:spcAft>
              <a:buNone/>
            </a:pPr>
            <a:fld id="{00000000-1234-1234-1234-123412341234}" type="slidenum">
              <a:rPr lang="en"/>
              <a:t>‹#›</a:t>
            </a:fld>
            <a:endParaRPr/>
          </a:p>
        </p:txBody>
      </p:sp>
      <p:sp>
        <p:nvSpPr>
          <p:cNvPr id="557" name="Google Shape;557;g3f82c3f45dd_1_853"/>
          <p:cNvSpPr txBox="1">
            <a:spLocks noGrp="1"/>
          </p:cNvSpPr>
          <p:nvPr>
            <p:ph type="ctrTitle"/>
          </p:nvPr>
        </p:nvSpPr>
        <p:spPr>
          <a:xfrm>
            <a:off x="685800" y="940449"/>
            <a:ext cx="7772400" cy="2139900"/>
          </a:xfrm>
          <a:prstGeom prst="rect">
            <a:avLst/>
          </a:prstGeom>
          <a:noFill/>
          <a:ln>
            <a:noFill/>
          </a:ln>
        </p:spPr>
        <p:txBody>
          <a:bodyPr spcFirstLastPara="1" wrap="square" lIns="91425" tIns="91425" rIns="91425" bIns="91425" anchor="b" anchorCtr="0">
            <a:noAutofit/>
          </a:bodyPr>
          <a:lstStyle>
            <a:lvl1pPr lvl="0" algn="l">
              <a:lnSpc>
                <a:spcPct val="100000"/>
              </a:lnSpc>
              <a:spcBef>
                <a:spcPts val="0"/>
              </a:spcBef>
              <a:spcAft>
                <a:spcPts val="0"/>
              </a:spcAft>
              <a:buClr>
                <a:srgbClr val="3D4CEC"/>
              </a:buClr>
              <a:buSzPts val="3600"/>
              <a:buNone/>
              <a:defRPr sz="3600">
                <a:solidFill>
                  <a:srgbClr val="3D4CEC"/>
                </a:solidFill>
              </a:defRPr>
            </a:lvl1pPr>
            <a:lvl2pPr lvl="1" algn="ctr">
              <a:lnSpc>
                <a:spcPct val="100000"/>
              </a:lnSpc>
              <a:spcBef>
                <a:spcPts val="0"/>
              </a:spcBef>
              <a:spcAft>
                <a:spcPts val="0"/>
              </a:spcAft>
              <a:buClr>
                <a:srgbClr val="085073"/>
              </a:buClr>
              <a:buSzPts val="2800"/>
              <a:buNone/>
              <a:defRPr>
                <a:solidFill>
                  <a:srgbClr val="085073"/>
                </a:solidFill>
              </a:defRPr>
            </a:lvl2pPr>
            <a:lvl3pPr lvl="2" algn="ctr">
              <a:lnSpc>
                <a:spcPct val="100000"/>
              </a:lnSpc>
              <a:spcBef>
                <a:spcPts val="0"/>
              </a:spcBef>
              <a:spcAft>
                <a:spcPts val="0"/>
              </a:spcAft>
              <a:buClr>
                <a:srgbClr val="085073"/>
              </a:buClr>
              <a:buSzPts val="2800"/>
              <a:buNone/>
              <a:defRPr>
                <a:solidFill>
                  <a:srgbClr val="085073"/>
                </a:solidFill>
              </a:defRPr>
            </a:lvl3pPr>
            <a:lvl4pPr lvl="3" algn="ctr">
              <a:lnSpc>
                <a:spcPct val="100000"/>
              </a:lnSpc>
              <a:spcBef>
                <a:spcPts val="0"/>
              </a:spcBef>
              <a:spcAft>
                <a:spcPts val="0"/>
              </a:spcAft>
              <a:buClr>
                <a:srgbClr val="085073"/>
              </a:buClr>
              <a:buSzPts val="2800"/>
              <a:buNone/>
              <a:defRPr>
                <a:solidFill>
                  <a:srgbClr val="085073"/>
                </a:solidFill>
              </a:defRPr>
            </a:lvl4pPr>
            <a:lvl5pPr lvl="4" algn="ctr">
              <a:lnSpc>
                <a:spcPct val="100000"/>
              </a:lnSpc>
              <a:spcBef>
                <a:spcPts val="0"/>
              </a:spcBef>
              <a:spcAft>
                <a:spcPts val="0"/>
              </a:spcAft>
              <a:buClr>
                <a:srgbClr val="085073"/>
              </a:buClr>
              <a:buSzPts val="2800"/>
              <a:buNone/>
              <a:defRPr>
                <a:solidFill>
                  <a:srgbClr val="085073"/>
                </a:solidFill>
              </a:defRPr>
            </a:lvl5pPr>
            <a:lvl6pPr lvl="5" algn="ctr">
              <a:lnSpc>
                <a:spcPct val="100000"/>
              </a:lnSpc>
              <a:spcBef>
                <a:spcPts val="0"/>
              </a:spcBef>
              <a:spcAft>
                <a:spcPts val="0"/>
              </a:spcAft>
              <a:buClr>
                <a:srgbClr val="085073"/>
              </a:buClr>
              <a:buSzPts val="2800"/>
              <a:buNone/>
              <a:defRPr>
                <a:solidFill>
                  <a:srgbClr val="085073"/>
                </a:solidFill>
              </a:defRPr>
            </a:lvl6pPr>
            <a:lvl7pPr lvl="6" algn="ctr">
              <a:lnSpc>
                <a:spcPct val="100000"/>
              </a:lnSpc>
              <a:spcBef>
                <a:spcPts val="0"/>
              </a:spcBef>
              <a:spcAft>
                <a:spcPts val="0"/>
              </a:spcAft>
              <a:buClr>
                <a:srgbClr val="085073"/>
              </a:buClr>
              <a:buSzPts val="2800"/>
              <a:buNone/>
              <a:defRPr>
                <a:solidFill>
                  <a:srgbClr val="085073"/>
                </a:solidFill>
              </a:defRPr>
            </a:lvl7pPr>
            <a:lvl8pPr lvl="7" algn="ctr">
              <a:lnSpc>
                <a:spcPct val="100000"/>
              </a:lnSpc>
              <a:spcBef>
                <a:spcPts val="0"/>
              </a:spcBef>
              <a:spcAft>
                <a:spcPts val="0"/>
              </a:spcAft>
              <a:buClr>
                <a:srgbClr val="085073"/>
              </a:buClr>
              <a:buSzPts val="2800"/>
              <a:buNone/>
              <a:defRPr>
                <a:solidFill>
                  <a:srgbClr val="085073"/>
                </a:solidFill>
              </a:defRPr>
            </a:lvl8pPr>
            <a:lvl9pPr lvl="8" algn="ctr">
              <a:lnSpc>
                <a:spcPct val="100000"/>
              </a:lnSpc>
              <a:spcBef>
                <a:spcPts val="0"/>
              </a:spcBef>
              <a:spcAft>
                <a:spcPts val="0"/>
              </a:spcAft>
              <a:buClr>
                <a:srgbClr val="085073"/>
              </a:buClr>
              <a:buSzPts val="2800"/>
              <a:buNone/>
              <a:defRPr>
                <a:solidFill>
                  <a:srgbClr val="085073"/>
                </a:solidFill>
              </a:defRPr>
            </a:lvl9pPr>
          </a:lstStyle>
          <a:p>
            <a:endParaRPr/>
          </a:p>
        </p:txBody>
      </p:sp>
      <p:sp>
        <p:nvSpPr>
          <p:cNvPr id="558" name="Google Shape;558;g3f82c3f45dd_1_853"/>
          <p:cNvSpPr txBox="1">
            <a:spLocks noGrp="1"/>
          </p:cNvSpPr>
          <p:nvPr>
            <p:ph type="subTitle" idx="1"/>
          </p:nvPr>
        </p:nvSpPr>
        <p:spPr>
          <a:xfrm>
            <a:off x="685800" y="3080350"/>
            <a:ext cx="4616100" cy="441300"/>
          </a:xfrm>
          <a:prstGeom prst="rect">
            <a:avLst/>
          </a:prstGeom>
          <a:noFill/>
          <a:ln>
            <a:noFill/>
          </a:ln>
        </p:spPr>
        <p:txBody>
          <a:bodyPr spcFirstLastPara="1" wrap="square" lIns="91425" tIns="91425" rIns="91425" bIns="91425" anchor="t" anchorCtr="0">
            <a:noAutofit/>
          </a:bodyPr>
          <a:lstStyle>
            <a:lvl1pPr lvl="0" algn="l">
              <a:lnSpc>
                <a:spcPct val="115000"/>
              </a:lnSpc>
              <a:spcBef>
                <a:spcPts val="0"/>
              </a:spcBef>
              <a:spcAft>
                <a:spcPts val="0"/>
              </a:spcAft>
              <a:buSzPts val="1900"/>
              <a:buNone/>
              <a:defRPr sz="2000"/>
            </a:lvl1pPr>
            <a:lvl2pPr lvl="1" algn="l">
              <a:lnSpc>
                <a:spcPct val="115000"/>
              </a:lnSpc>
              <a:spcBef>
                <a:spcPts val="1600"/>
              </a:spcBef>
              <a:spcAft>
                <a:spcPts val="0"/>
              </a:spcAft>
              <a:buSzPts val="1400"/>
              <a:buNone/>
              <a:defRPr sz="2000"/>
            </a:lvl2pPr>
            <a:lvl3pPr lvl="2" algn="l">
              <a:lnSpc>
                <a:spcPct val="115000"/>
              </a:lnSpc>
              <a:spcBef>
                <a:spcPts val="1600"/>
              </a:spcBef>
              <a:spcAft>
                <a:spcPts val="0"/>
              </a:spcAft>
              <a:buSzPts val="1400"/>
              <a:buNone/>
              <a:defRPr sz="2000"/>
            </a:lvl3pPr>
            <a:lvl4pPr lvl="3" algn="l">
              <a:lnSpc>
                <a:spcPct val="115000"/>
              </a:lnSpc>
              <a:spcBef>
                <a:spcPts val="1600"/>
              </a:spcBef>
              <a:spcAft>
                <a:spcPts val="0"/>
              </a:spcAft>
              <a:buSzPts val="1400"/>
              <a:buNone/>
              <a:defRPr sz="2000"/>
            </a:lvl4pPr>
            <a:lvl5pPr lvl="4" algn="l">
              <a:lnSpc>
                <a:spcPct val="115000"/>
              </a:lnSpc>
              <a:spcBef>
                <a:spcPts val="1600"/>
              </a:spcBef>
              <a:spcAft>
                <a:spcPts val="0"/>
              </a:spcAft>
              <a:buSzPts val="900"/>
              <a:buNone/>
              <a:defRPr sz="2000"/>
            </a:lvl5pPr>
            <a:lvl6pPr lvl="5" algn="l">
              <a:lnSpc>
                <a:spcPct val="115000"/>
              </a:lnSpc>
              <a:spcBef>
                <a:spcPts val="1600"/>
              </a:spcBef>
              <a:spcAft>
                <a:spcPts val="0"/>
              </a:spcAft>
              <a:buSzPts val="900"/>
              <a:buNone/>
              <a:defRPr sz="2000"/>
            </a:lvl6pPr>
            <a:lvl7pPr lvl="6" algn="l">
              <a:lnSpc>
                <a:spcPct val="115000"/>
              </a:lnSpc>
              <a:spcBef>
                <a:spcPts val="1600"/>
              </a:spcBef>
              <a:spcAft>
                <a:spcPts val="0"/>
              </a:spcAft>
              <a:buSzPts val="1400"/>
              <a:buNone/>
              <a:defRPr sz="2000"/>
            </a:lvl7pPr>
            <a:lvl8pPr lvl="7" algn="l">
              <a:lnSpc>
                <a:spcPct val="115000"/>
              </a:lnSpc>
              <a:spcBef>
                <a:spcPts val="1600"/>
              </a:spcBef>
              <a:spcAft>
                <a:spcPts val="0"/>
              </a:spcAft>
              <a:buSzPts val="900"/>
              <a:buNone/>
              <a:defRPr sz="2000"/>
            </a:lvl8pPr>
            <a:lvl9pPr lvl="8" algn="l">
              <a:lnSpc>
                <a:spcPct val="115000"/>
              </a:lnSpc>
              <a:spcBef>
                <a:spcPts val="1600"/>
              </a:spcBef>
              <a:spcAft>
                <a:spcPts val="1600"/>
              </a:spcAft>
              <a:buSzPts val="900"/>
              <a:buNone/>
              <a:defRPr sz="2000"/>
            </a:lvl9pPr>
          </a:lstStyle>
          <a:p>
            <a:endParaRPr/>
          </a:p>
        </p:txBody>
      </p:sp>
    </p:spTree>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matchingName="TITLE_AND_BODY_2">
  <p:cSld name="TITLE_AND_BODY_2">
    <p:spTree>
      <p:nvGrpSpPr>
        <p:cNvPr id="1" name="Shape 559"/>
        <p:cNvGrpSpPr/>
        <p:nvPr/>
      </p:nvGrpSpPr>
      <p:grpSpPr>
        <a:xfrm>
          <a:off x="0" y="0"/>
          <a:ext cx="0" cy="0"/>
          <a:chOff x="0" y="0"/>
          <a:chExt cx="0" cy="0"/>
        </a:xfrm>
      </p:grpSpPr>
      <p:sp>
        <p:nvSpPr>
          <p:cNvPr id="560" name="Google Shape;560;g3f82c3f45dd_1_857"/>
          <p:cNvSpPr txBox="1">
            <a:spLocks noGrp="1"/>
          </p:cNvSpPr>
          <p:nvPr>
            <p:ph type="title"/>
          </p:nvPr>
        </p:nvSpPr>
        <p:spPr>
          <a:xfrm>
            <a:off x="311700" y="97475"/>
            <a:ext cx="8520600" cy="920400"/>
          </a:xfrm>
          <a:prstGeom prst="rect">
            <a:avLst/>
          </a:prstGeom>
          <a:noFill/>
          <a:ln>
            <a:noFill/>
          </a:ln>
        </p:spPr>
        <p:txBody>
          <a:bodyPr spcFirstLastPara="1" wrap="square" lIns="91425" tIns="91425" rIns="91425" bIns="91425" anchor="b" anchorCtr="0">
            <a:noAutofit/>
          </a:bodyPr>
          <a:lstStyle>
            <a:lvl1pPr lvl="0" algn="l">
              <a:lnSpc>
                <a:spcPct val="100000"/>
              </a:lnSpc>
              <a:spcBef>
                <a:spcPts val="0"/>
              </a:spcBef>
              <a:spcAft>
                <a:spcPts val="0"/>
              </a:spcAft>
              <a:buClr>
                <a:srgbClr val="339EDD"/>
              </a:buClr>
              <a:buSzPts val="3600"/>
              <a:buFont typeface="Proxima Nova"/>
              <a:buNone/>
              <a:defRPr sz="3600" b="1">
                <a:solidFill>
                  <a:srgbClr val="339EDD"/>
                </a:solidFill>
                <a:latin typeface="Proxima Nova"/>
                <a:ea typeface="Proxima Nova"/>
                <a:cs typeface="Proxima Nova"/>
                <a:sym typeface="Proxima Nova"/>
              </a:defRPr>
            </a:lvl1pPr>
            <a:lvl2pPr lvl="1" algn="l">
              <a:lnSpc>
                <a:spcPct val="100000"/>
              </a:lnSpc>
              <a:spcBef>
                <a:spcPts val="0"/>
              </a:spcBef>
              <a:spcAft>
                <a:spcPts val="0"/>
              </a:spcAft>
              <a:buClr>
                <a:srgbClr val="339EDD"/>
              </a:buClr>
              <a:buSzPts val="3600"/>
              <a:buNone/>
              <a:defRPr sz="3600" b="1">
                <a:solidFill>
                  <a:srgbClr val="339EDD"/>
                </a:solidFill>
              </a:defRPr>
            </a:lvl2pPr>
            <a:lvl3pPr lvl="2" algn="l">
              <a:lnSpc>
                <a:spcPct val="100000"/>
              </a:lnSpc>
              <a:spcBef>
                <a:spcPts val="0"/>
              </a:spcBef>
              <a:spcAft>
                <a:spcPts val="0"/>
              </a:spcAft>
              <a:buClr>
                <a:srgbClr val="339EDD"/>
              </a:buClr>
              <a:buSzPts val="3600"/>
              <a:buNone/>
              <a:defRPr sz="3600" b="1">
                <a:solidFill>
                  <a:srgbClr val="339EDD"/>
                </a:solidFill>
              </a:defRPr>
            </a:lvl3pPr>
            <a:lvl4pPr lvl="3" algn="l">
              <a:lnSpc>
                <a:spcPct val="100000"/>
              </a:lnSpc>
              <a:spcBef>
                <a:spcPts val="0"/>
              </a:spcBef>
              <a:spcAft>
                <a:spcPts val="0"/>
              </a:spcAft>
              <a:buClr>
                <a:srgbClr val="339EDD"/>
              </a:buClr>
              <a:buSzPts val="3600"/>
              <a:buNone/>
              <a:defRPr sz="3600" b="1">
                <a:solidFill>
                  <a:srgbClr val="339EDD"/>
                </a:solidFill>
              </a:defRPr>
            </a:lvl4pPr>
            <a:lvl5pPr lvl="4" algn="l">
              <a:lnSpc>
                <a:spcPct val="100000"/>
              </a:lnSpc>
              <a:spcBef>
                <a:spcPts val="0"/>
              </a:spcBef>
              <a:spcAft>
                <a:spcPts val="0"/>
              </a:spcAft>
              <a:buClr>
                <a:srgbClr val="339EDD"/>
              </a:buClr>
              <a:buSzPts val="3600"/>
              <a:buNone/>
              <a:defRPr sz="3600" b="1">
                <a:solidFill>
                  <a:srgbClr val="339EDD"/>
                </a:solidFill>
              </a:defRPr>
            </a:lvl5pPr>
            <a:lvl6pPr lvl="5" algn="l">
              <a:lnSpc>
                <a:spcPct val="100000"/>
              </a:lnSpc>
              <a:spcBef>
                <a:spcPts val="0"/>
              </a:spcBef>
              <a:spcAft>
                <a:spcPts val="0"/>
              </a:spcAft>
              <a:buClr>
                <a:srgbClr val="339EDD"/>
              </a:buClr>
              <a:buSzPts val="3600"/>
              <a:buNone/>
              <a:defRPr sz="3600" b="1">
                <a:solidFill>
                  <a:srgbClr val="339EDD"/>
                </a:solidFill>
              </a:defRPr>
            </a:lvl6pPr>
            <a:lvl7pPr lvl="6" algn="l">
              <a:lnSpc>
                <a:spcPct val="100000"/>
              </a:lnSpc>
              <a:spcBef>
                <a:spcPts val="0"/>
              </a:spcBef>
              <a:spcAft>
                <a:spcPts val="0"/>
              </a:spcAft>
              <a:buClr>
                <a:srgbClr val="339EDD"/>
              </a:buClr>
              <a:buSzPts val="3600"/>
              <a:buNone/>
              <a:defRPr sz="3600" b="1">
                <a:solidFill>
                  <a:srgbClr val="339EDD"/>
                </a:solidFill>
              </a:defRPr>
            </a:lvl7pPr>
            <a:lvl8pPr lvl="7" algn="l">
              <a:lnSpc>
                <a:spcPct val="100000"/>
              </a:lnSpc>
              <a:spcBef>
                <a:spcPts val="0"/>
              </a:spcBef>
              <a:spcAft>
                <a:spcPts val="0"/>
              </a:spcAft>
              <a:buClr>
                <a:srgbClr val="339EDD"/>
              </a:buClr>
              <a:buSzPts val="3600"/>
              <a:buNone/>
              <a:defRPr sz="3600" b="1">
                <a:solidFill>
                  <a:srgbClr val="339EDD"/>
                </a:solidFill>
              </a:defRPr>
            </a:lvl8pPr>
            <a:lvl9pPr lvl="8" algn="l">
              <a:lnSpc>
                <a:spcPct val="100000"/>
              </a:lnSpc>
              <a:spcBef>
                <a:spcPts val="0"/>
              </a:spcBef>
              <a:spcAft>
                <a:spcPts val="0"/>
              </a:spcAft>
              <a:buClr>
                <a:srgbClr val="339EDD"/>
              </a:buClr>
              <a:buSzPts val="3600"/>
              <a:buNone/>
              <a:defRPr sz="3600" b="1">
                <a:solidFill>
                  <a:srgbClr val="339EDD"/>
                </a:solidFill>
              </a:defRPr>
            </a:lvl9pPr>
          </a:lstStyle>
          <a:p>
            <a:endParaRPr/>
          </a:p>
        </p:txBody>
      </p:sp>
      <p:sp>
        <p:nvSpPr>
          <p:cNvPr id="561" name="Google Shape;561;g3f82c3f45dd_1_857"/>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Autofit/>
          </a:bodyPr>
          <a:lstStyle>
            <a:lvl1pPr marL="457200" lvl="0" indent="-349250" algn="l">
              <a:lnSpc>
                <a:spcPct val="115000"/>
              </a:lnSpc>
              <a:spcBef>
                <a:spcPts val="0"/>
              </a:spcBef>
              <a:spcAft>
                <a:spcPts val="0"/>
              </a:spcAft>
              <a:buClr>
                <a:srgbClr val="000000"/>
              </a:buClr>
              <a:buSzPts val="1900"/>
              <a:buFont typeface="Proxima Nova"/>
              <a:buChar char="●"/>
              <a:defRPr>
                <a:solidFill>
                  <a:srgbClr val="000000"/>
                </a:solidFill>
                <a:latin typeface="Proxima Nova"/>
                <a:ea typeface="Proxima Nova"/>
                <a:cs typeface="Proxima Nova"/>
                <a:sym typeface="Proxima Nova"/>
              </a:defRPr>
            </a:lvl1pPr>
            <a:lvl2pPr marL="914400" lvl="1" indent="-317500" algn="l">
              <a:lnSpc>
                <a:spcPct val="115000"/>
              </a:lnSpc>
              <a:spcBef>
                <a:spcPts val="1600"/>
              </a:spcBef>
              <a:spcAft>
                <a:spcPts val="0"/>
              </a:spcAft>
              <a:buClr>
                <a:srgbClr val="000000"/>
              </a:buClr>
              <a:buSzPts val="1400"/>
              <a:buFont typeface="Proxima Nova"/>
              <a:buChar char="○"/>
              <a:defRPr>
                <a:solidFill>
                  <a:srgbClr val="000000"/>
                </a:solidFill>
                <a:latin typeface="Proxima Nova"/>
                <a:ea typeface="Proxima Nova"/>
                <a:cs typeface="Proxima Nova"/>
                <a:sym typeface="Proxima Nova"/>
              </a:defRPr>
            </a:lvl2pPr>
            <a:lvl3pPr marL="1371600" lvl="2" indent="-317500" algn="l">
              <a:lnSpc>
                <a:spcPct val="115000"/>
              </a:lnSpc>
              <a:spcBef>
                <a:spcPts val="1600"/>
              </a:spcBef>
              <a:spcAft>
                <a:spcPts val="0"/>
              </a:spcAft>
              <a:buClr>
                <a:srgbClr val="000000"/>
              </a:buClr>
              <a:buSzPts val="1400"/>
              <a:buFont typeface="Proxima Nova"/>
              <a:buChar char="■"/>
              <a:defRPr>
                <a:solidFill>
                  <a:srgbClr val="000000"/>
                </a:solidFill>
                <a:latin typeface="Proxima Nova"/>
                <a:ea typeface="Proxima Nova"/>
                <a:cs typeface="Proxima Nova"/>
                <a:sym typeface="Proxima Nova"/>
              </a:defRPr>
            </a:lvl3pPr>
            <a:lvl4pPr marL="1828800" lvl="3" indent="-317500" algn="l">
              <a:lnSpc>
                <a:spcPct val="115000"/>
              </a:lnSpc>
              <a:spcBef>
                <a:spcPts val="1600"/>
              </a:spcBef>
              <a:spcAft>
                <a:spcPts val="0"/>
              </a:spcAft>
              <a:buClr>
                <a:srgbClr val="000000"/>
              </a:buClr>
              <a:buSzPts val="1400"/>
              <a:buFont typeface="Proxima Nova"/>
              <a:buChar char="●"/>
              <a:defRPr>
                <a:solidFill>
                  <a:srgbClr val="000000"/>
                </a:solidFill>
                <a:latin typeface="Proxima Nova"/>
                <a:ea typeface="Proxima Nova"/>
                <a:cs typeface="Proxima Nova"/>
                <a:sym typeface="Proxima Nova"/>
              </a:defRPr>
            </a:lvl4pPr>
            <a:lvl5pPr marL="2286000" lvl="4" indent="-285750" algn="l">
              <a:lnSpc>
                <a:spcPct val="115000"/>
              </a:lnSpc>
              <a:spcBef>
                <a:spcPts val="1600"/>
              </a:spcBef>
              <a:spcAft>
                <a:spcPts val="0"/>
              </a:spcAft>
              <a:buClr>
                <a:srgbClr val="000000"/>
              </a:buClr>
              <a:buSzPts val="900"/>
              <a:buFont typeface="Proxima Nova"/>
              <a:buChar char="○"/>
              <a:defRPr>
                <a:solidFill>
                  <a:srgbClr val="000000"/>
                </a:solidFill>
                <a:latin typeface="Proxima Nova"/>
                <a:ea typeface="Proxima Nova"/>
                <a:cs typeface="Proxima Nova"/>
                <a:sym typeface="Proxima Nova"/>
              </a:defRPr>
            </a:lvl5pPr>
            <a:lvl6pPr marL="2743200" lvl="5" indent="-285750" algn="l">
              <a:lnSpc>
                <a:spcPct val="115000"/>
              </a:lnSpc>
              <a:spcBef>
                <a:spcPts val="1600"/>
              </a:spcBef>
              <a:spcAft>
                <a:spcPts val="0"/>
              </a:spcAft>
              <a:buClr>
                <a:srgbClr val="000000"/>
              </a:buClr>
              <a:buSzPts val="900"/>
              <a:buFont typeface="Proxima Nova"/>
              <a:buChar char="■"/>
              <a:defRPr>
                <a:solidFill>
                  <a:srgbClr val="000000"/>
                </a:solidFill>
                <a:latin typeface="Proxima Nova"/>
                <a:ea typeface="Proxima Nova"/>
                <a:cs typeface="Proxima Nova"/>
                <a:sym typeface="Proxima Nova"/>
              </a:defRPr>
            </a:lvl6pPr>
            <a:lvl7pPr marL="3200400" lvl="6" indent="-317500" algn="l">
              <a:lnSpc>
                <a:spcPct val="115000"/>
              </a:lnSpc>
              <a:spcBef>
                <a:spcPts val="1600"/>
              </a:spcBef>
              <a:spcAft>
                <a:spcPts val="0"/>
              </a:spcAft>
              <a:buClr>
                <a:srgbClr val="000000"/>
              </a:buClr>
              <a:buSzPts val="1400"/>
              <a:buFont typeface="Proxima Nova"/>
              <a:buChar char="●"/>
              <a:defRPr>
                <a:solidFill>
                  <a:srgbClr val="000000"/>
                </a:solidFill>
                <a:latin typeface="Proxima Nova"/>
                <a:ea typeface="Proxima Nova"/>
                <a:cs typeface="Proxima Nova"/>
                <a:sym typeface="Proxima Nova"/>
              </a:defRPr>
            </a:lvl7pPr>
            <a:lvl8pPr marL="3657600" lvl="7" indent="-285750" algn="l">
              <a:lnSpc>
                <a:spcPct val="115000"/>
              </a:lnSpc>
              <a:spcBef>
                <a:spcPts val="1600"/>
              </a:spcBef>
              <a:spcAft>
                <a:spcPts val="0"/>
              </a:spcAft>
              <a:buClr>
                <a:srgbClr val="000000"/>
              </a:buClr>
              <a:buSzPts val="900"/>
              <a:buFont typeface="Proxima Nova"/>
              <a:buChar char="○"/>
              <a:defRPr>
                <a:solidFill>
                  <a:srgbClr val="000000"/>
                </a:solidFill>
                <a:latin typeface="Proxima Nova"/>
                <a:ea typeface="Proxima Nova"/>
                <a:cs typeface="Proxima Nova"/>
                <a:sym typeface="Proxima Nova"/>
              </a:defRPr>
            </a:lvl8pPr>
            <a:lvl9pPr marL="4114800" lvl="8" indent="-285750" algn="l">
              <a:lnSpc>
                <a:spcPct val="115000"/>
              </a:lnSpc>
              <a:spcBef>
                <a:spcPts val="1600"/>
              </a:spcBef>
              <a:spcAft>
                <a:spcPts val="1600"/>
              </a:spcAft>
              <a:buClr>
                <a:srgbClr val="000000"/>
              </a:buClr>
              <a:buSzPts val="900"/>
              <a:buFont typeface="Proxima Nova"/>
              <a:buChar char="■"/>
              <a:defRPr>
                <a:solidFill>
                  <a:srgbClr val="000000"/>
                </a:solidFill>
                <a:latin typeface="Proxima Nova"/>
                <a:ea typeface="Proxima Nova"/>
                <a:cs typeface="Proxima Nova"/>
                <a:sym typeface="Proxima Nova"/>
              </a:defRPr>
            </a:lvl9pPr>
          </a:lstStyle>
          <a:p>
            <a:endParaRPr/>
          </a:p>
        </p:txBody>
      </p:sp>
      <p:sp>
        <p:nvSpPr>
          <p:cNvPr id="562" name="Google Shape;562;g3f82c3f45dd_1_857"/>
          <p:cNvSpPr txBox="1">
            <a:spLocks noGrp="1"/>
          </p:cNvSpPr>
          <p:nvPr>
            <p:ph type="subTitle" idx="2"/>
          </p:nvPr>
        </p:nvSpPr>
        <p:spPr>
          <a:xfrm>
            <a:off x="3367125" y="4728073"/>
            <a:ext cx="4734000" cy="353400"/>
          </a:xfrm>
          <a:prstGeom prst="rect">
            <a:avLst/>
          </a:prstGeom>
          <a:noFill/>
          <a:ln>
            <a:noFill/>
          </a:ln>
        </p:spPr>
        <p:txBody>
          <a:bodyPr spcFirstLastPara="1" wrap="square" lIns="91425" tIns="91425" rIns="91425" bIns="91425" anchor="b" anchorCtr="0">
            <a:noAutofit/>
          </a:bodyPr>
          <a:lstStyle>
            <a:lvl1pPr lvl="0" algn="r">
              <a:lnSpc>
                <a:spcPct val="100000"/>
              </a:lnSpc>
              <a:spcBef>
                <a:spcPts val="0"/>
              </a:spcBef>
              <a:spcAft>
                <a:spcPts val="0"/>
              </a:spcAft>
              <a:buSzPts val="1900"/>
              <a:buNone/>
              <a:defRPr sz="1000" b="1">
                <a:solidFill>
                  <a:srgbClr val="FFFFFF"/>
                </a:solidFill>
                <a:highlight>
                  <a:srgbClr val="CF1B41"/>
                </a:highlight>
              </a:defRPr>
            </a:lvl1pPr>
            <a:lvl2pPr lvl="1" algn="l">
              <a:lnSpc>
                <a:spcPct val="115000"/>
              </a:lnSpc>
              <a:spcBef>
                <a:spcPts val="0"/>
              </a:spcBef>
              <a:spcAft>
                <a:spcPts val="0"/>
              </a:spcAft>
              <a:buSzPts val="1400"/>
              <a:buNone/>
              <a:defRPr/>
            </a:lvl2pPr>
            <a:lvl3pPr lvl="2" algn="l">
              <a:lnSpc>
                <a:spcPct val="115000"/>
              </a:lnSpc>
              <a:spcBef>
                <a:spcPts val="1600"/>
              </a:spcBef>
              <a:spcAft>
                <a:spcPts val="0"/>
              </a:spcAft>
              <a:buSzPts val="1400"/>
              <a:buNone/>
              <a:defRPr/>
            </a:lvl3pPr>
            <a:lvl4pPr lvl="3" algn="l">
              <a:lnSpc>
                <a:spcPct val="115000"/>
              </a:lnSpc>
              <a:spcBef>
                <a:spcPts val="1600"/>
              </a:spcBef>
              <a:spcAft>
                <a:spcPts val="0"/>
              </a:spcAft>
              <a:buSzPts val="1400"/>
              <a:buNone/>
              <a:defRPr/>
            </a:lvl4pPr>
            <a:lvl5pPr lvl="4" algn="l">
              <a:lnSpc>
                <a:spcPct val="115000"/>
              </a:lnSpc>
              <a:spcBef>
                <a:spcPts val="1600"/>
              </a:spcBef>
              <a:spcAft>
                <a:spcPts val="0"/>
              </a:spcAft>
              <a:buSzPts val="900"/>
              <a:buNone/>
              <a:defRPr/>
            </a:lvl5pPr>
            <a:lvl6pPr lvl="5" algn="l">
              <a:lnSpc>
                <a:spcPct val="115000"/>
              </a:lnSpc>
              <a:spcBef>
                <a:spcPts val="1600"/>
              </a:spcBef>
              <a:spcAft>
                <a:spcPts val="0"/>
              </a:spcAft>
              <a:buSzPts val="900"/>
              <a:buNone/>
              <a:defRPr/>
            </a:lvl6pPr>
            <a:lvl7pPr lvl="6" algn="l">
              <a:lnSpc>
                <a:spcPct val="115000"/>
              </a:lnSpc>
              <a:spcBef>
                <a:spcPts val="1600"/>
              </a:spcBef>
              <a:spcAft>
                <a:spcPts val="0"/>
              </a:spcAft>
              <a:buSzPts val="1400"/>
              <a:buNone/>
              <a:defRPr/>
            </a:lvl7pPr>
            <a:lvl8pPr lvl="7" algn="l">
              <a:lnSpc>
                <a:spcPct val="115000"/>
              </a:lnSpc>
              <a:spcBef>
                <a:spcPts val="1600"/>
              </a:spcBef>
              <a:spcAft>
                <a:spcPts val="0"/>
              </a:spcAft>
              <a:buSzPts val="900"/>
              <a:buNone/>
              <a:defRPr/>
            </a:lvl8pPr>
            <a:lvl9pPr lvl="8" algn="l">
              <a:lnSpc>
                <a:spcPct val="115000"/>
              </a:lnSpc>
              <a:spcBef>
                <a:spcPts val="1600"/>
              </a:spcBef>
              <a:spcAft>
                <a:spcPts val="1600"/>
              </a:spcAft>
              <a:buSzPts val="900"/>
              <a:buNone/>
              <a:defRPr/>
            </a:lvl9pPr>
          </a:lstStyle>
          <a:p>
            <a:endParaRPr/>
          </a:p>
        </p:txBody>
      </p:sp>
    </p:spTree>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matchingName="Center Headline">
  <p:cSld name="BIG_NUMBER_1">
    <p:bg>
      <p:bgPr>
        <a:solidFill>
          <a:schemeClr val="accent5"/>
        </a:solidFill>
        <a:effectLst/>
      </p:bgPr>
    </p:bg>
    <p:spTree>
      <p:nvGrpSpPr>
        <p:cNvPr id="1" name="Shape 563"/>
        <p:cNvGrpSpPr/>
        <p:nvPr/>
      </p:nvGrpSpPr>
      <p:grpSpPr>
        <a:xfrm>
          <a:off x="0" y="0"/>
          <a:ext cx="0" cy="0"/>
          <a:chOff x="0" y="0"/>
          <a:chExt cx="0" cy="0"/>
        </a:xfrm>
      </p:grpSpPr>
      <p:sp>
        <p:nvSpPr>
          <p:cNvPr id="564" name="Google Shape;564;g3f82c3f45dd_1_861"/>
          <p:cNvSpPr txBox="1">
            <a:spLocks noGrp="1"/>
          </p:cNvSpPr>
          <p:nvPr>
            <p:ph type="title"/>
          </p:nvPr>
        </p:nvSpPr>
        <p:spPr>
          <a:xfrm>
            <a:off x="311700" y="1815450"/>
            <a:ext cx="8520600" cy="1512600"/>
          </a:xfrm>
          <a:prstGeom prst="rect">
            <a:avLst/>
          </a:prstGeom>
          <a:noFill/>
          <a:ln>
            <a:noFill/>
          </a:ln>
        </p:spPr>
        <p:txBody>
          <a:bodyPr spcFirstLastPara="1" wrap="square" lIns="91425" tIns="91425" rIns="91425" bIns="91425" anchor="ctr" anchorCtr="0">
            <a:noAutofit/>
          </a:bodyPr>
          <a:lstStyle>
            <a:lvl1pPr lvl="0" algn="ctr">
              <a:lnSpc>
                <a:spcPct val="100000"/>
              </a:lnSpc>
              <a:spcBef>
                <a:spcPts val="0"/>
              </a:spcBef>
              <a:spcAft>
                <a:spcPts val="0"/>
              </a:spcAft>
              <a:buSzPts val="4400"/>
              <a:buNone/>
              <a:defRPr sz="3000" b="1">
                <a:solidFill>
                  <a:schemeClr val="dk1"/>
                </a:solidFill>
                <a:latin typeface="Heebo"/>
                <a:ea typeface="Heebo"/>
                <a:cs typeface="Heebo"/>
                <a:sym typeface="Heebo"/>
              </a:defRPr>
            </a:lvl1pPr>
            <a:lvl2pPr lvl="1" algn="ctr">
              <a:lnSpc>
                <a:spcPct val="100000"/>
              </a:lnSpc>
              <a:spcBef>
                <a:spcPts val="0"/>
              </a:spcBef>
              <a:spcAft>
                <a:spcPts val="0"/>
              </a:spcAft>
              <a:buSzPts val="2800"/>
              <a:buNone/>
              <a:defRPr sz="3000" b="1">
                <a:latin typeface="Heebo"/>
                <a:ea typeface="Heebo"/>
                <a:cs typeface="Heebo"/>
                <a:sym typeface="Heebo"/>
              </a:defRPr>
            </a:lvl2pPr>
            <a:lvl3pPr lvl="2" algn="ctr">
              <a:lnSpc>
                <a:spcPct val="100000"/>
              </a:lnSpc>
              <a:spcBef>
                <a:spcPts val="0"/>
              </a:spcBef>
              <a:spcAft>
                <a:spcPts val="0"/>
              </a:spcAft>
              <a:buSzPts val="2800"/>
              <a:buNone/>
              <a:defRPr sz="3000" b="1">
                <a:latin typeface="Heebo"/>
                <a:ea typeface="Heebo"/>
                <a:cs typeface="Heebo"/>
                <a:sym typeface="Heebo"/>
              </a:defRPr>
            </a:lvl3pPr>
            <a:lvl4pPr lvl="3" algn="ctr">
              <a:lnSpc>
                <a:spcPct val="100000"/>
              </a:lnSpc>
              <a:spcBef>
                <a:spcPts val="0"/>
              </a:spcBef>
              <a:spcAft>
                <a:spcPts val="0"/>
              </a:spcAft>
              <a:buSzPts val="2800"/>
              <a:buNone/>
              <a:defRPr sz="3000" b="1">
                <a:latin typeface="Heebo"/>
                <a:ea typeface="Heebo"/>
                <a:cs typeface="Heebo"/>
                <a:sym typeface="Heebo"/>
              </a:defRPr>
            </a:lvl4pPr>
            <a:lvl5pPr lvl="4" algn="ctr">
              <a:lnSpc>
                <a:spcPct val="100000"/>
              </a:lnSpc>
              <a:spcBef>
                <a:spcPts val="0"/>
              </a:spcBef>
              <a:spcAft>
                <a:spcPts val="0"/>
              </a:spcAft>
              <a:buSzPts val="2800"/>
              <a:buNone/>
              <a:defRPr sz="3000" b="1">
                <a:latin typeface="Heebo"/>
                <a:ea typeface="Heebo"/>
                <a:cs typeface="Heebo"/>
                <a:sym typeface="Heebo"/>
              </a:defRPr>
            </a:lvl5pPr>
            <a:lvl6pPr lvl="5" algn="ctr">
              <a:lnSpc>
                <a:spcPct val="100000"/>
              </a:lnSpc>
              <a:spcBef>
                <a:spcPts val="0"/>
              </a:spcBef>
              <a:spcAft>
                <a:spcPts val="0"/>
              </a:spcAft>
              <a:buSzPts val="2800"/>
              <a:buNone/>
              <a:defRPr sz="3000" b="1">
                <a:latin typeface="Heebo"/>
                <a:ea typeface="Heebo"/>
                <a:cs typeface="Heebo"/>
                <a:sym typeface="Heebo"/>
              </a:defRPr>
            </a:lvl6pPr>
            <a:lvl7pPr lvl="6" algn="ctr">
              <a:lnSpc>
                <a:spcPct val="100000"/>
              </a:lnSpc>
              <a:spcBef>
                <a:spcPts val="0"/>
              </a:spcBef>
              <a:spcAft>
                <a:spcPts val="0"/>
              </a:spcAft>
              <a:buSzPts val="2800"/>
              <a:buNone/>
              <a:defRPr sz="3000" b="1">
                <a:latin typeface="Heebo"/>
                <a:ea typeface="Heebo"/>
                <a:cs typeface="Heebo"/>
                <a:sym typeface="Heebo"/>
              </a:defRPr>
            </a:lvl7pPr>
            <a:lvl8pPr lvl="7" algn="ctr">
              <a:lnSpc>
                <a:spcPct val="100000"/>
              </a:lnSpc>
              <a:spcBef>
                <a:spcPts val="0"/>
              </a:spcBef>
              <a:spcAft>
                <a:spcPts val="0"/>
              </a:spcAft>
              <a:buSzPts val="2800"/>
              <a:buNone/>
              <a:defRPr sz="3000" b="1">
                <a:latin typeface="Heebo"/>
                <a:ea typeface="Heebo"/>
                <a:cs typeface="Heebo"/>
                <a:sym typeface="Heebo"/>
              </a:defRPr>
            </a:lvl8pPr>
            <a:lvl9pPr lvl="8" algn="ctr">
              <a:lnSpc>
                <a:spcPct val="100000"/>
              </a:lnSpc>
              <a:spcBef>
                <a:spcPts val="0"/>
              </a:spcBef>
              <a:spcAft>
                <a:spcPts val="0"/>
              </a:spcAft>
              <a:buSzPts val="2800"/>
              <a:buNone/>
              <a:defRPr sz="3000" b="1">
                <a:latin typeface="Heebo"/>
                <a:ea typeface="Heebo"/>
                <a:cs typeface="Heebo"/>
                <a:sym typeface="Heebo"/>
              </a:defRPr>
            </a:lvl9pPr>
          </a:lstStyle>
          <a:p>
            <a:endParaRPr/>
          </a:p>
        </p:txBody>
      </p:sp>
    </p:spTree>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matchingName="TITLE_AND_BODY_3">
  <p:cSld name="TITLE_AND_BODY_3">
    <p:spTree>
      <p:nvGrpSpPr>
        <p:cNvPr id="1" name="Shape 565"/>
        <p:cNvGrpSpPr/>
        <p:nvPr/>
      </p:nvGrpSpPr>
      <p:grpSpPr>
        <a:xfrm>
          <a:off x="0" y="0"/>
          <a:ext cx="0" cy="0"/>
          <a:chOff x="0" y="0"/>
          <a:chExt cx="0" cy="0"/>
        </a:xfrm>
      </p:grpSpPr>
      <p:sp>
        <p:nvSpPr>
          <p:cNvPr id="566" name="Google Shape;566;g3f82c3f45dd_1_863"/>
          <p:cNvSpPr txBox="1">
            <a:spLocks noGrp="1"/>
          </p:cNvSpPr>
          <p:nvPr>
            <p:ph type="title"/>
          </p:nvPr>
        </p:nvSpPr>
        <p:spPr>
          <a:xfrm>
            <a:off x="311700" y="97475"/>
            <a:ext cx="8520600" cy="920400"/>
          </a:xfrm>
          <a:prstGeom prst="rect">
            <a:avLst/>
          </a:prstGeom>
          <a:noFill/>
          <a:ln>
            <a:noFill/>
          </a:ln>
        </p:spPr>
        <p:txBody>
          <a:bodyPr spcFirstLastPara="1" wrap="square" lIns="91425" tIns="91425" rIns="91425" bIns="91425" anchor="b" anchorCtr="0">
            <a:noAutofit/>
          </a:bodyPr>
          <a:lstStyle>
            <a:lvl1pPr lvl="0" algn="l">
              <a:lnSpc>
                <a:spcPct val="100000"/>
              </a:lnSpc>
              <a:spcBef>
                <a:spcPts val="0"/>
              </a:spcBef>
              <a:spcAft>
                <a:spcPts val="0"/>
              </a:spcAft>
              <a:buClr>
                <a:srgbClr val="339EDD"/>
              </a:buClr>
              <a:buSzPts val="3600"/>
              <a:buFont typeface="Proxima Nova"/>
              <a:buNone/>
              <a:defRPr sz="3600" b="1">
                <a:solidFill>
                  <a:srgbClr val="339EDD"/>
                </a:solidFill>
                <a:latin typeface="Proxima Nova"/>
                <a:ea typeface="Proxima Nova"/>
                <a:cs typeface="Proxima Nova"/>
                <a:sym typeface="Proxima Nova"/>
              </a:defRPr>
            </a:lvl1pPr>
            <a:lvl2pPr lvl="1" algn="l">
              <a:lnSpc>
                <a:spcPct val="100000"/>
              </a:lnSpc>
              <a:spcBef>
                <a:spcPts val="0"/>
              </a:spcBef>
              <a:spcAft>
                <a:spcPts val="0"/>
              </a:spcAft>
              <a:buClr>
                <a:srgbClr val="339EDD"/>
              </a:buClr>
              <a:buSzPts val="3600"/>
              <a:buNone/>
              <a:defRPr sz="3600" b="1">
                <a:solidFill>
                  <a:srgbClr val="339EDD"/>
                </a:solidFill>
              </a:defRPr>
            </a:lvl2pPr>
            <a:lvl3pPr lvl="2" algn="l">
              <a:lnSpc>
                <a:spcPct val="100000"/>
              </a:lnSpc>
              <a:spcBef>
                <a:spcPts val="0"/>
              </a:spcBef>
              <a:spcAft>
                <a:spcPts val="0"/>
              </a:spcAft>
              <a:buClr>
                <a:srgbClr val="339EDD"/>
              </a:buClr>
              <a:buSzPts val="3600"/>
              <a:buNone/>
              <a:defRPr sz="3600" b="1">
                <a:solidFill>
                  <a:srgbClr val="339EDD"/>
                </a:solidFill>
              </a:defRPr>
            </a:lvl3pPr>
            <a:lvl4pPr lvl="3" algn="l">
              <a:lnSpc>
                <a:spcPct val="100000"/>
              </a:lnSpc>
              <a:spcBef>
                <a:spcPts val="0"/>
              </a:spcBef>
              <a:spcAft>
                <a:spcPts val="0"/>
              </a:spcAft>
              <a:buClr>
                <a:srgbClr val="339EDD"/>
              </a:buClr>
              <a:buSzPts val="3600"/>
              <a:buNone/>
              <a:defRPr sz="3600" b="1">
                <a:solidFill>
                  <a:srgbClr val="339EDD"/>
                </a:solidFill>
              </a:defRPr>
            </a:lvl4pPr>
            <a:lvl5pPr lvl="4" algn="l">
              <a:lnSpc>
                <a:spcPct val="100000"/>
              </a:lnSpc>
              <a:spcBef>
                <a:spcPts val="0"/>
              </a:spcBef>
              <a:spcAft>
                <a:spcPts val="0"/>
              </a:spcAft>
              <a:buClr>
                <a:srgbClr val="339EDD"/>
              </a:buClr>
              <a:buSzPts val="3600"/>
              <a:buNone/>
              <a:defRPr sz="3600" b="1">
                <a:solidFill>
                  <a:srgbClr val="339EDD"/>
                </a:solidFill>
              </a:defRPr>
            </a:lvl5pPr>
            <a:lvl6pPr lvl="5" algn="l">
              <a:lnSpc>
                <a:spcPct val="100000"/>
              </a:lnSpc>
              <a:spcBef>
                <a:spcPts val="0"/>
              </a:spcBef>
              <a:spcAft>
                <a:spcPts val="0"/>
              </a:spcAft>
              <a:buClr>
                <a:srgbClr val="339EDD"/>
              </a:buClr>
              <a:buSzPts val="3600"/>
              <a:buNone/>
              <a:defRPr sz="3600" b="1">
                <a:solidFill>
                  <a:srgbClr val="339EDD"/>
                </a:solidFill>
              </a:defRPr>
            </a:lvl6pPr>
            <a:lvl7pPr lvl="6" algn="l">
              <a:lnSpc>
                <a:spcPct val="100000"/>
              </a:lnSpc>
              <a:spcBef>
                <a:spcPts val="0"/>
              </a:spcBef>
              <a:spcAft>
                <a:spcPts val="0"/>
              </a:spcAft>
              <a:buClr>
                <a:srgbClr val="339EDD"/>
              </a:buClr>
              <a:buSzPts val="3600"/>
              <a:buNone/>
              <a:defRPr sz="3600" b="1">
                <a:solidFill>
                  <a:srgbClr val="339EDD"/>
                </a:solidFill>
              </a:defRPr>
            </a:lvl7pPr>
            <a:lvl8pPr lvl="7" algn="l">
              <a:lnSpc>
                <a:spcPct val="100000"/>
              </a:lnSpc>
              <a:spcBef>
                <a:spcPts val="0"/>
              </a:spcBef>
              <a:spcAft>
                <a:spcPts val="0"/>
              </a:spcAft>
              <a:buClr>
                <a:srgbClr val="339EDD"/>
              </a:buClr>
              <a:buSzPts val="3600"/>
              <a:buNone/>
              <a:defRPr sz="3600" b="1">
                <a:solidFill>
                  <a:srgbClr val="339EDD"/>
                </a:solidFill>
              </a:defRPr>
            </a:lvl8pPr>
            <a:lvl9pPr lvl="8" algn="l">
              <a:lnSpc>
                <a:spcPct val="100000"/>
              </a:lnSpc>
              <a:spcBef>
                <a:spcPts val="0"/>
              </a:spcBef>
              <a:spcAft>
                <a:spcPts val="0"/>
              </a:spcAft>
              <a:buClr>
                <a:srgbClr val="339EDD"/>
              </a:buClr>
              <a:buSzPts val="3600"/>
              <a:buNone/>
              <a:defRPr sz="3600" b="1">
                <a:solidFill>
                  <a:srgbClr val="339EDD"/>
                </a:solidFill>
              </a:defRPr>
            </a:lvl9pPr>
          </a:lstStyle>
          <a:p>
            <a:endParaRPr/>
          </a:p>
        </p:txBody>
      </p:sp>
      <p:sp>
        <p:nvSpPr>
          <p:cNvPr id="567" name="Google Shape;567;g3f82c3f45dd_1_863"/>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Autofit/>
          </a:bodyPr>
          <a:lstStyle>
            <a:lvl1pPr marL="457200" lvl="0" indent="-349250" algn="l">
              <a:lnSpc>
                <a:spcPct val="115000"/>
              </a:lnSpc>
              <a:spcBef>
                <a:spcPts val="0"/>
              </a:spcBef>
              <a:spcAft>
                <a:spcPts val="0"/>
              </a:spcAft>
              <a:buClr>
                <a:srgbClr val="000000"/>
              </a:buClr>
              <a:buSzPts val="1900"/>
              <a:buFont typeface="Proxima Nova"/>
              <a:buChar char="●"/>
              <a:defRPr>
                <a:solidFill>
                  <a:srgbClr val="000000"/>
                </a:solidFill>
                <a:latin typeface="Proxima Nova"/>
                <a:ea typeface="Proxima Nova"/>
                <a:cs typeface="Proxima Nova"/>
                <a:sym typeface="Proxima Nova"/>
              </a:defRPr>
            </a:lvl1pPr>
            <a:lvl2pPr marL="914400" lvl="1" indent="-317500" algn="l">
              <a:lnSpc>
                <a:spcPct val="115000"/>
              </a:lnSpc>
              <a:spcBef>
                <a:spcPts val="1600"/>
              </a:spcBef>
              <a:spcAft>
                <a:spcPts val="0"/>
              </a:spcAft>
              <a:buClr>
                <a:srgbClr val="000000"/>
              </a:buClr>
              <a:buSzPts val="1400"/>
              <a:buFont typeface="Proxima Nova"/>
              <a:buChar char="○"/>
              <a:defRPr>
                <a:solidFill>
                  <a:srgbClr val="000000"/>
                </a:solidFill>
                <a:latin typeface="Proxima Nova"/>
                <a:ea typeface="Proxima Nova"/>
                <a:cs typeface="Proxima Nova"/>
                <a:sym typeface="Proxima Nova"/>
              </a:defRPr>
            </a:lvl2pPr>
            <a:lvl3pPr marL="1371600" lvl="2" indent="-317500" algn="l">
              <a:lnSpc>
                <a:spcPct val="115000"/>
              </a:lnSpc>
              <a:spcBef>
                <a:spcPts val="1600"/>
              </a:spcBef>
              <a:spcAft>
                <a:spcPts val="0"/>
              </a:spcAft>
              <a:buClr>
                <a:srgbClr val="000000"/>
              </a:buClr>
              <a:buSzPts val="1400"/>
              <a:buFont typeface="Proxima Nova"/>
              <a:buChar char="■"/>
              <a:defRPr>
                <a:solidFill>
                  <a:srgbClr val="000000"/>
                </a:solidFill>
                <a:latin typeface="Proxima Nova"/>
                <a:ea typeface="Proxima Nova"/>
                <a:cs typeface="Proxima Nova"/>
                <a:sym typeface="Proxima Nova"/>
              </a:defRPr>
            </a:lvl3pPr>
            <a:lvl4pPr marL="1828800" lvl="3" indent="-317500" algn="l">
              <a:lnSpc>
                <a:spcPct val="115000"/>
              </a:lnSpc>
              <a:spcBef>
                <a:spcPts val="1600"/>
              </a:spcBef>
              <a:spcAft>
                <a:spcPts val="0"/>
              </a:spcAft>
              <a:buClr>
                <a:srgbClr val="000000"/>
              </a:buClr>
              <a:buSzPts val="1400"/>
              <a:buFont typeface="Proxima Nova"/>
              <a:buChar char="●"/>
              <a:defRPr>
                <a:solidFill>
                  <a:srgbClr val="000000"/>
                </a:solidFill>
                <a:latin typeface="Proxima Nova"/>
                <a:ea typeface="Proxima Nova"/>
                <a:cs typeface="Proxima Nova"/>
                <a:sym typeface="Proxima Nova"/>
              </a:defRPr>
            </a:lvl4pPr>
            <a:lvl5pPr marL="2286000" lvl="4" indent="-285750" algn="l">
              <a:lnSpc>
                <a:spcPct val="115000"/>
              </a:lnSpc>
              <a:spcBef>
                <a:spcPts val="1600"/>
              </a:spcBef>
              <a:spcAft>
                <a:spcPts val="0"/>
              </a:spcAft>
              <a:buClr>
                <a:srgbClr val="000000"/>
              </a:buClr>
              <a:buSzPts val="900"/>
              <a:buFont typeface="Proxima Nova"/>
              <a:buChar char="○"/>
              <a:defRPr>
                <a:solidFill>
                  <a:srgbClr val="000000"/>
                </a:solidFill>
                <a:latin typeface="Proxima Nova"/>
                <a:ea typeface="Proxima Nova"/>
                <a:cs typeface="Proxima Nova"/>
                <a:sym typeface="Proxima Nova"/>
              </a:defRPr>
            </a:lvl5pPr>
            <a:lvl6pPr marL="2743200" lvl="5" indent="-285750" algn="l">
              <a:lnSpc>
                <a:spcPct val="115000"/>
              </a:lnSpc>
              <a:spcBef>
                <a:spcPts val="1600"/>
              </a:spcBef>
              <a:spcAft>
                <a:spcPts val="0"/>
              </a:spcAft>
              <a:buClr>
                <a:srgbClr val="000000"/>
              </a:buClr>
              <a:buSzPts val="900"/>
              <a:buFont typeface="Proxima Nova"/>
              <a:buChar char="■"/>
              <a:defRPr>
                <a:solidFill>
                  <a:srgbClr val="000000"/>
                </a:solidFill>
                <a:latin typeface="Proxima Nova"/>
                <a:ea typeface="Proxima Nova"/>
                <a:cs typeface="Proxima Nova"/>
                <a:sym typeface="Proxima Nova"/>
              </a:defRPr>
            </a:lvl6pPr>
            <a:lvl7pPr marL="3200400" lvl="6" indent="-317500" algn="l">
              <a:lnSpc>
                <a:spcPct val="115000"/>
              </a:lnSpc>
              <a:spcBef>
                <a:spcPts val="1600"/>
              </a:spcBef>
              <a:spcAft>
                <a:spcPts val="0"/>
              </a:spcAft>
              <a:buClr>
                <a:srgbClr val="000000"/>
              </a:buClr>
              <a:buSzPts val="1400"/>
              <a:buFont typeface="Proxima Nova"/>
              <a:buChar char="●"/>
              <a:defRPr>
                <a:solidFill>
                  <a:srgbClr val="000000"/>
                </a:solidFill>
                <a:latin typeface="Proxima Nova"/>
                <a:ea typeface="Proxima Nova"/>
                <a:cs typeface="Proxima Nova"/>
                <a:sym typeface="Proxima Nova"/>
              </a:defRPr>
            </a:lvl7pPr>
            <a:lvl8pPr marL="3657600" lvl="7" indent="-285750" algn="l">
              <a:lnSpc>
                <a:spcPct val="115000"/>
              </a:lnSpc>
              <a:spcBef>
                <a:spcPts val="1600"/>
              </a:spcBef>
              <a:spcAft>
                <a:spcPts val="0"/>
              </a:spcAft>
              <a:buClr>
                <a:srgbClr val="000000"/>
              </a:buClr>
              <a:buSzPts val="900"/>
              <a:buFont typeface="Proxima Nova"/>
              <a:buChar char="○"/>
              <a:defRPr>
                <a:solidFill>
                  <a:srgbClr val="000000"/>
                </a:solidFill>
                <a:latin typeface="Proxima Nova"/>
                <a:ea typeface="Proxima Nova"/>
                <a:cs typeface="Proxima Nova"/>
                <a:sym typeface="Proxima Nova"/>
              </a:defRPr>
            </a:lvl8pPr>
            <a:lvl9pPr marL="4114800" lvl="8" indent="-285750" algn="l">
              <a:lnSpc>
                <a:spcPct val="115000"/>
              </a:lnSpc>
              <a:spcBef>
                <a:spcPts val="1600"/>
              </a:spcBef>
              <a:spcAft>
                <a:spcPts val="1600"/>
              </a:spcAft>
              <a:buClr>
                <a:srgbClr val="000000"/>
              </a:buClr>
              <a:buSzPts val="900"/>
              <a:buFont typeface="Proxima Nova"/>
              <a:buChar char="■"/>
              <a:defRPr>
                <a:solidFill>
                  <a:srgbClr val="000000"/>
                </a:solidFill>
                <a:latin typeface="Proxima Nova"/>
                <a:ea typeface="Proxima Nova"/>
                <a:cs typeface="Proxima Nova"/>
                <a:sym typeface="Proxima Nova"/>
              </a:defRPr>
            </a:lvl9pPr>
          </a:lstStyle>
          <a:p>
            <a:endParaRPr/>
          </a:p>
        </p:txBody>
      </p:sp>
      <p:sp>
        <p:nvSpPr>
          <p:cNvPr id="568" name="Google Shape;568;g3f82c3f45dd_1_863"/>
          <p:cNvSpPr txBox="1">
            <a:spLocks noGrp="1"/>
          </p:cNvSpPr>
          <p:nvPr>
            <p:ph type="subTitle" idx="2"/>
          </p:nvPr>
        </p:nvSpPr>
        <p:spPr>
          <a:xfrm>
            <a:off x="3367125" y="4728073"/>
            <a:ext cx="4734000" cy="353400"/>
          </a:xfrm>
          <a:prstGeom prst="rect">
            <a:avLst/>
          </a:prstGeom>
          <a:noFill/>
          <a:ln>
            <a:noFill/>
          </a:ln>
        </p:spPr>
        <p:txBody>
          <a:bodyPr spcFirstLastPara="1" wrap="square" lIns="91425" tIns="91425" rIns="91425" bIns="91425" anchor="b" anchorCtr="0">
            <a:noAutofit/>
          </a:bodyPr>
          <a:lstStyle>
            <a:lvl1pPr lvl="0" algn="r">
              <a:lnSpc>
                <a:spcPct val="100000"/>
              </a:lnSpc>
              <a:spcBef>
                <a:spcPts val="0"/>
              </a:spcBef>
              <a:spcAft>
                <a:spcPts val="0"/>
              </a:spcAft>
              <a:buSzPts val="1900"/>
              <a:buNone/>
              <a:defRPr sz="1000" b="1">
                <a:solidFill>
                  <a:srgbClr val="FFFFFF"/>
                </a:solidFill>
                <a:highlight>
                  <a:srgbClr val="CF1B41"/>
                </a:highlight>
              </a:defRPr>
            </a:lvl1pPr>
            <a:lvl2pPr lvl="1" algn="l">
              <a:lnSpc>
                <a:spcPct val="115000"/>
              </a:lnSpc>
              <a:spcBef>
                <a:spcPts val="0"/>
              </a:spcBef>
              <a:spcAft>
                <a:spcPts val="0"/>
              </a:spcAft>
              <a:buSzPts val="1400"/>
              <a:buNone/>
              <a:defRPr/>
            </a:lvl2pPr>
            <a:lvl3pPr lvl="2" algn="l">
              <a:lnSpc>
                <a:spcPct val="115000"/>
              </a:lnSpc>
              <a:spcBef>
                <a:spcPts val="1600"/>
              </a:spcBef>
              <a:spcAft>
                <a:spcPts val="0"/>
              </a:spcAft>
              <a:buSzPts val="1400"/>
              <a:buNone/>
              <a:defRPr/>
            </a:lvl3pPr>
            <a:lvl4pPr lvl="3" algn="l">
              <a:lnSpc>
                <a:spcPct val="115000"/>
              </a:lnSpc>
              <a:spcBef>
                <a:spcPts val="1600"/>
              </a:spcBef>
              <a:spcAft>
                <a:spcPts val="0"/>
              </a:spcAft>
              <a:buSzPts val="1400"/>
              <a:buNone/>
              <a:defRPr/>
            </a:lvl4pPr>
            <a:lvl5pPr lvl="4" algn="l">
              <a:lnSpc>
                <a:spcPct val="115000"/>
              </a:lnSpc>
              <a:spcBef>
                <a:spcPts val="1600"/>
              </a:spcBef>
              <a:spcAft>
                <a:spcPts val="0"/>
              </a:spcAft>
              <a:buSzPts val="900"/>
              <a:buNone/>
              <a:defRPr/>
            </a:lvl5pPr>
            <a:lvl6pPr lvl="5" algn="l">
              <a:lnSpc>
                <a:spcPct val="115000"/>
              </a:lnSpc>
              <a:spcBef>
                <a:spcPts val="1600"/>
              </a:spcBef>
              <a:spcAft>
                <a:spcPts val="0"/>
              </a:spcAft>
              <a:buSzPts val="900"/>
              <a:buNone/>
              <a:defRPr/>
            </a:lvl6pPr>
            <a:lvl7pPr lvl="6" algn="l">
              <a:lnSpc>
                <a:spcPct val="115000"/>
              </a:lnSpc>
              <a:spcBef>
                <a:spcPts val="1600"/>
              </a:spcBef>
              <a:spcAft>
                <a:spcPts val="0"/>
              </a:spcAft>
              <a:buSzPts val="1400"/>
              <a:buNone/>
              <a:defRPr/>
            </a:lvl7pPr>
            <a:lvl8pPr lvl="7" algn="l">
              <a:lnSpc>
                <a:spcPct val="115000"/>
              </a:lnSpc>
              <a:spcBef>
                <a:spcPts val="1600"/>
              </a:spcBef>
              <a:spcAft>
                <a:spcPts val="0"/>
              </a:spcAft>
              <a:buSzPts val="900"/>
              <a:buNone/>
              <a:defRPr/>
            </a:lvl8pPr>
            <a:lvl9pPr lvl="8" algn="l">
              <a:lnSpc>
                <a:spcPct val="115000"/>
              </a:lnSpc>
              <a:spcBef>
                <a:spcPts val="1600"/>
              </a:spcBef>
              <a:spcAft>
                <a:spcPts val="1600"/>
              </a:spcAft>
              <a:buSzPts val="900"/>
              <a:buNone/>
              <a:defRPr/>
            </a:lvl9pPr>
          </a:lstStyle>
          <a:p>
            <a:endParaRPr/>
          </a:p>
        </p:txBody>
      </p:sp>
    </p:spTree>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theme" Target="../theme/theme1.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42.xml"/><Relationship Id="rId13" Type="http://schemas.openxmlformats.org/officeDocument/2006/relationships/slideLayout" Target="../slideLayouts/slideLayout47.xml"/><Relationship Id="rId18" Type="http://schemas.openxmlformats.org/officeDocument/2006/relationships/slideLayout" Target="../slideLayouts/slideLayout52.xml"/><Relationship Id="rId3" Type="http://schemas.openxmlformats.org/officeDocument/2006/relationships/slideLayout" Target="../slideLayouts/slideLayout37.xml"/><Relationship Id="rId21" Type="http://schemas.openxmlformats.org/officeDocument/2006/relationships/slideLayout" Target="../slideLayouts/slideLayout55.xml"/><Relationship Id="rId7" Type="http://schemas.openxmlformats.org/officeDocument/2006/relationships/slideLayout" Target="../slideLayouts/slideLayout41.xml"/><Relationship Id="rId12" Type="http://schemas.openxmlformats.org/officeDocument/2006/relationships/slideLayout" Target="../slideLayouts/slideLayout46.xml"/><Relationship Id="rId17" Type="http://schemas.openxmlformats.org/officeDocument/2006/relationships/slideLayout" Target="../slideLayouts/slideLayout51.xml"/><Relationship Id="rId2" Type="http://schemas.openxmlformats.org/officeDocument/2006/relationships/slideLayout" Target="../slideLayouts/slideLayout36.xml"/><Relationship Id="rId16" Type="http://schemas.openxmlformats.org/officeDocument/2006/relationships/slideLayout" Target="../slideLayouts/slideLayout50.xml"/><Relationship Id="rId20" Type="http://schemas.openxmlformats.org/officeDocument/2006/relationships/slideLayout" Target="../slideLayouts/slideLayout54.xml"/><Relationship Id="rId1" Type="http://schemas.openxmlformats.org/officeDocument/2006/relationships/slideLayout" Target="../slideLayouts/slideLayout35.xml"/><Relationship Id="rId6" Type="http://schemas.openxmlformats.org/officeDocument/2006/relationships/slideLayout" Target="../slideLayouts/slideLayout40.xml"/><Relationship Id="rId11" Type="http://schemas.openxmlformats.org/officeDocument/2006/relationships/slideLayout" Target="../slideLayouts/slideLayout45.xml"/><Relationship Id="rId5" Type="http://schemas.openxmlformats.org/officeDocument/2006/relationships/slideLayout" Target="../slideLayouts/slideLayout39.xml"/><Relationship Id="rId15" Type="http://schemas.openxmlformats.org/officeDocument/2006/relationships/slideLayout" Target="../slideLayouts/slideLayout49.xml"/><Relationship Id="rId23" Type="http://schemas.openxmlformats.org/officeDocument/2006/relationships/theme" Target="../theme/theme2.xml"/><Relationship Id="rId10" Type="http://schemas.openxmlformats.org/officeDocument/2006/relationships/slideLayout" Target="../slideLayouts/slideLayout44.xml"/><Relationship Id="rId19" Type="http://schemas.openxmlformats.org/officeDocument/2006/relationships/slideLayout" Target="../slideLayouts/slideLayout53.xml"/><Relationship Id="rId4" Type="http://schemas.openxmlformats.org/officeDocument/2006/relationships/slideLayout" Target="../slideLayouts/slideLayout38.xml"/><Relationship Id="rId9" Type="http://schemas.openxmlformats.org/officeDocument/2006/relationships/slideLayout" Target="../slideLayouts/slideLayout43.xml"/><Relationship Id="rId14" Type="http://schemas.openxmlformats.org/officeDocument/2006/relationships/slideLayout" Target="../slideLayouts/slideLayout48.xml"/><Relationship Id="rId22" Type="http://schemas.openxmlformats.org/officeDocument/2006/relationships/slideLayout" Target="../slideLayouts/slideLayout56.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64.xml"/><Relationship Id="rId13" Type="http://schemas.openxmlformats.org/officeDocument/2006/relationships/slideLayout" Target="../slideLayouts/slideLayout69.xml"/><Relationship Id="rId3" Type="http://schemas.openxmlformats.org/officeDocument/2006/relationships/slideLayout" Target="../slideLayouts/slideLayout59.xml"/><Relationship Id="rId7" Type="http://schemas.openxmlformats.org/officeDocument/2006/relationships/slideLayout" Target="../slideLayouts/slideLayout63.xml"/><Relationship Id="rId12" Type="http://schemas.openxmlformats.org/officeDocument/2006/relationships/slideLayout" Target="../slideLayouts/slideLayout68.xml"/><Relationship Id="rId2" Type="http://schemas.openxmlformats.org/officeDocument/2006/relationships/slideLayout" Target="../slideLayouts/slideLayout58.xml"/><Relationship Id="rId1" Type="http://schemas.openxmlformats.org/officeDocument/2006/relationships/slideLayout" Target="../slideLayouts/slideLayout57.xml"/><Relationship Id="rId6" Type="http://schemas.openxmlformats.org/officeDocument/2006/relationships/slideLayout" Target="../slideLayouts/slideLayout62.xml"/><Relationship Id="rId11" Type="http://schemas.openxmlformats.org/officeDocument/2006/relationships/slideLayout" Target="../slideLayouts/slideLayout67.xml"/><Relationship Id="rId5" Type="http://schemas.openxmlformats.org/officeDocument/2006/relationships/slideLayout" Target="../slideLayouts/slideLayout61.xml"/><Relationship Id="rId15" Type="http://schemas.openxmlformats.org/officeDocument/2006/relationships/theme" Target="../theme/theme3.xml"/><Relationship Id="rId10" Type="http://schemas.openxmlformats.org/officeDocument/2006/relationships/slideLayout" Target="../slideLayouts/slideLayout66.xml"/><Relationship Id="rId4" Type="http://schemas.openxmlformats.org/officeDocument/2006/relationships/slideLayout" Target="../slideLayouts/slideLayout60.xml"/><Relationship Id="rId9" Type="http://schemas.openxmlformats.org/officeDocument/2006/relationships/slideLayout" Target="../slideLayouts/slideLayout65.xml"/><Relationship Id="rId14" Type="http://schemas.openxmlformats.org/officeDocument/2006/relationships/slideLayout" Target="../slideLayouts/slideLayout70.xml"/></Relationships>
</file>

<file path=ppt/slideMasters/_rels/slideMaster4.xml.rels><?xml version="1.0" encoding="UTF-8" standalone="yes"?>
<Relationships xmlns="http://schemas.openxmlformats.org/package/2006/relationships"><Relationship Id="rId13" Type="http://schemas.openxmlformats.org/officeDocument/2006/relationships/slideLayout" Target="../slideLayouts/slideLayout83.xml"/><Relationship Id="rId18" Type="http://schemas.openxmlformats.org/officeDocument/2006/relationships/slideLayout" Target="../slideLayouts/slideLayout88.xml"/><Relationship Id="rId26" Type="http://schemas.openxmlformats.org/officeDocument/2006/relationships/slideLayout" Target="../slideLayouts/slideLayout96.xml"/><Relationship Id="rId3" Type="http://schemas.openxmlformats.org/officeDocument/2006/relationships/slideLayout" Target="../slideLayouts/slideLayout73.xml"/><Relationship Id="rId21" Type="http://schemas.openxmlformats.org/officeDocument/2006/relationships/slideLayout" Target="../slideLayouts/slideLayout91.xml"/><Relationship Id="rId34" Type="http://schemas.openxmlformats.org/officeDocument/2006/relationships/slideLayout" Target="../slideLayouts/slideLayout104.xml"/><Relationship Id="rId7" Type="http://schemas.openxmlformats.org/officeDocument/2006/relationships/slideLayout" Target="../slideLayouts/slideLayout77.xml"/><Relationship Id="rId12" Type="http://schemas.openxmlformats.org/officeDocument/2006/relationships/slideLayout" Target="../slideLayouts/slideLayout82.xml"/><Relationship Id="rId17" Type="http://schemas.openxmlformats.org/officeDocument/2006/relationships/slideLayout" Target="../slideLayouts/slideLayout87.xml"/><Relationship Id="rId25" Type="http://schemas.openxmlformats.org/officeDocument/2006/relationships/slideLayout" Target="../slideLayouts/slideLayout95.xml"/><Relationship Id="rId33" Type="http://schemas.openxmlformats.org/officeDocument/2006/relationships/slideLayout" Target="../slideLayouts/slideLayout103.xml"/><Relationship Id="rId2" Type="http://schemas.openxmlformats.org/officeDocument/2006/relationships/slideLayout" Target="../slideLayouts/slideLayout72.xml"/><Relationship Id="rId16" Type="http://schemas.openxmlformats.org/officeDocument/2006/relationships/slideLayout" Target="../slideLayouts/slideLayout86.xml"/><Relationship Id="rId20" Type="http://schemas.openxmlformats.org/officeDocument/2006/relationships/slideLayout" Target="../slideLayouts/slideLayout90.xml"/><Relationship Id="rId29" Type="http://schemas.openxmlformats.org/officeDocument/2006/relationships/slideLayout" Target="../slideLayouts/slideLayout99.xml"/><Relationship Id="rId1" Type="http://schemas.openxmlformats.org/officeDocument/2006/relationships/slideLayout" Target="../slideLayouts/slideLayout71.xml"/><Relationship Id="rId6" Type="http://schemas.openxmlformats.org/officeDocument/2006/relationships/slideLayout" Target="../slideLayouts/slideLayout76.xml"/><Relationship Id="rId11" Type="http://schemas.openxmlformats.org/officeDocument/2006/relationships/slideLayout" Target="../slideLayouts/slideLayout81.xml"/><Relationship Id="rId24" Type="http://schemas.openxmlformats.org/officeDocument/2006/relationships/slideLayout" Target="../slideLayouts/slideLayout94.xml"/><Relationship Id="rId32" Type="http://schemas.openxmlformats.org/officeDocument/2006/relationships/slideLayout" Target="../slideLayouts/slideLayout102.xml"/><Relationship Id="rId5" Type="http://schemas.openxmlformats.org/officeDocument/2006/relationships/slideLayout" Target="../slideLayouts/slideLayout75.xml"/><Relationship Id="rId15" Type="http://schemas.openxmlformats.org/officeDocument/2006/relationships/slideLayout" Target="../slideLayouts/slideLayout85.xml"/><Relationship Id="rId23" Type="http://schemas.openxmlformats.org/officeDocument/2006/relationships/slideLayout" Target="../slideLayouts/slideLayout93.xml"/><Relationship Id="rId28" Type="http://schemas.openxmlformats.org/officeDocument/2006/relationships/slideLayout" Target="../slideLayouts/slideLayout98.xml"/><Relationship Id="rId36" Type="http://schemas.openxmlformats.org/officeDocument/2006/relationships/theme" Target="../theme/theme4.xml"/><Relationship Id="rId10" Type="http://schemas.openxmlformats.org/officeDocument/2006/relationships/slideLayout" Target="../slideLayouts/slideLayout80.xml"/><Relationship Id="rId19" Type="http://schemas.openxmlformats.org/officeDocument/2006/relationships/slideLayout" Target="../slideLayouts/slideLayout89.xml"/><Relationship Id="rId31" Type="http://schemas.openxmlformats.org/officeDocument/2006/relationships/slideLayout" Target="../slideLayouts/slideLayout101.xml"/><Relationship Id="rId4" Type="http://schemas.openxmlformats.org/officeDocument/2006/relationships/slideLayout" Target="../slideLayouts/slideLayout74.xml"/><Relationship Id="rId9" Type="http://schemas.openxmlformats.org/officeDocument/2006/relationships/slideLayout" Target="../slideLayouts/slideLayout79.xml"/><Relationship Id="rId14" Type="http://schemas.openxmlformats.org/officeDocument/2006/relationships/slideLayout" Target="../slideLayouts/slideLayout84.xml"/><Relationship Id="rId22" Type="http://schemas.openxmlformats.org/officeDocument/2006/relationships/slideLayout" Target="../slideLayouts/slideLayout92.xml"/><Relationship Id="rId27" Type="http://schemas.openxmlformats.org/officeDocument/2006/relationships/slideLayout" Target="../slideLayouts/slideLayout97.xml"/><Relationship Id="rId30" Type="http://schemas.openxmlformats.org/officeDocument/2006/relationships/slideLayout" Target="../slideLayouts/slideLayout100.xml"/><Relationship Id="rId35" Type="http://schemas.openxmlformats.org/officeDocument/2006/relationships/slideLayout" Target="../slideLayouts/slideLayout105.xml"/><Relationship Id="rId8" Type="http://schemas.openxmlformats.org/officeDocument/2006/relationships/slideLayout" Target="../slideLayouts/slideLayout78.xml"/></Relationships>
</file>

<file path=ppt/slideMasters/_rels/slideMaster5.xml.rels><?xml version="1.0" encoding="UTF-8" standalone="yes"?>
<Relationships xmlns="http://schemas.openxmlformats.org/package/2006/relationships"><Relationship Id="rId13" Type="http://schemas.openxmlformats.org/officeDocument/2006/relationships/slideLayout" Target="../slideLayouts/slideLayout118.xml"/><Relationship Id="rId18" Type="http://schemas.openxmlformats.org/officeDocument/2006/relationships/slideLayout" Target="../slideLayouts/slideLayout123.xml"/><Relationship Id="rId26" Type="http://schemas.openxmlformats.org/officeDocument/2006/relationships/slideLayout" Target="../slideLayouts/slideLayout131.xml"/><Relationship Id="rId3" Type="http://schemas.openxmlformats.org/officeDocument/2006/relationships/slideLayout" Target="../slideLayouts/slideLayout108.xml"/><Relationship Id="rId21" Type="http://schemas.openxmlformats.org/officeDocument/2006/relationships/slideLayout" Target="../slideLayouts/slideLayout126.xml"/><Relationship Id="rId34" Type="http://schemas.openxmlformats.org/officeDocument/2006/relationships/slideLayout" Target="../slideLayouts/slideLayout139.xml"/><Relationship Id="rId7" Type="http://schemas.openxmlformats.org/officeDocument/2006/relationships/slideLayout" Target="../slideLayouts/slideLayout112.xml"/><Relationship Id="rId12" Type="http://schemas.openxmlformats.org/officeDocument/2006/relationships/slideLayout" Target="../slideLayouts/slideLayout117.xml"/><Relationship Id="rId17" Type="http://schemas.openxmlformats.org/officeDocument/2006/relationships/slideLayout" Target="../slideLayouts/slideLayout122.xml"/><Relationship Id="rId25" Type="http://schemas.openxmlformats.org/officeDocument/2006/relationships/slideLayout" Target="../slideLayouts/slideLayout130.xml"/><Relationship Id="rId33" Type="http://schemas.openxmlformats.org/officeDocument/2006/relationships/slideLayout" Target="../slideLayouts/slideLayout138.xml"/><Relationship Id="rId2" Type="http://schemas.openxmlformats.org/officeDocument/2006/relationships/slideLayout" Target="../slideLayouts/slideLayout107.xml"/><Relationship Id="rId16" Type="http://schemas.openxmlformats.org/officeDocument/2006/relationships/slideLayout" Target="../slideLayouts/slideLayout121.xml"/><Relationship Id="rId20" Type="http://schemas.openxmlformats.org/officeDocument/2006/relationships/slideLayout" Target="../slideLayouts/slideLayout125.xml"/><Relationship Id="rId29" Type="http://schemas.openxmlformats.org/officeDocument/2006/relationships/slideLayout" Target="../slideLayouts/slideLayout134.xml"/><Relationship Id="rId1" Type="http://schemas.openxmlformats.org/officeDocument/2006/relationships/slideLayout" Target="../slideLayouts/slideLayout106.xml"/><Relationship Id="rId6" Type="http://schemas.openxmlformats.org/officeDocument/2006/relationships/slideLayout" Target="../slideLayouts/slideLayout111.xml"/><Relationship Id="rId11" Type="http://schemas.openxmlformats.org/officeDocument/2006/relationships/slideLayout" Target="../slideLayouts/slideLayout116.xml"/><Relationship Id="rId24" Type="http://schemas.openxmlformats.org/officeDocument/2006/relationships/slideLayout" Target="../slideLayouts/slideLayout129.xml"/><Relationship Id="rId32" Type="http://schemas.openxmlformats.org/officeDocument/2006/relationships/slideLayout" Target="../slideLayouts/slideLayout137.xml"/><Relationship Id="rId5" Type="http://schemas.openxmlformats.org/officeDocument/2006/relationships/slideLayout" Target="../slideLayouts/slideLayout110.xml"/><Relationship Id="rId15" Type="http://schemas.openxmlformats.org/officeDocument/2006/relationships/slideLayout" Target="../slideLayouts/slideLayout120.xml"/><Relationship Id="rId23" Type="http://schemas.openxmlformats.org/officeDocument/2006/relationships/slideLayout" Target="../slideLayouts/slideLayout128.xml"/><Relationship Id="rId28" Type="http://schemas.openxmlformats.org/officeDocument/2006/relationships/slideLayout" Target="../slideLayouts/slideLayout133.xml"/><Relationship Id="rId10" Type="http://schemas.openxmlformats.org/officeDocument/2006/relationships/slideLayout" Target="../slideLayouts/slideLayout115.xml"/><Relationship Id="rId19" Type="http://schemas.openxmlformats.org/officeDocument/2006/relationships/slideLayout" Target="../slideLayouts/slideLayout124.xml"/><Relationship Id="rId31" Type="http://schemas.openxmlformats.org/officeDocument/2006/relationships/slideLayout" Target="../slideLayouts/slideLayout136.xml"/><Relationship Id="rId4" Type="http://schemas.openxmlformats.org/officeDocument/2006/relationships/slideLayout" Target="../slideLayouts/slideLayout109.xml"/><Relationship Id="rId9" Type="http://schemas.openxmlformats.org/officeDocument/2006/relationships/slideLayout" Target="../slideLayouts/slideLayout114.xml"/><Relationship Id="rId14" Type="http://schemas.openxmlformats.org/officeDocument/2006/relationships/slideLayout" Target="../slideLayouts/slideLayout119.xml"/><Relationship Id="rId22" Type="http://schemas.openxmlformats.org/officeDocument/2006/relationships/slideLayout" Target="../slideLayouts/slideLayout127.xml"/><Relationship Id="rId27" Type="http://schemas.openxmlformats.org/officeDocument/2006/relationships/slideLayout" Target="../slideLayouts/slideLayout132.xml"/><Relationship Id="rId30" Type="http://schemas.openxmlformats.org/officeDocument/2006/relationships/slideLayout" Target="../slideLayouts/slideLayout135.xml"/><Relationship Id="rId35" Type="http://schemas.openxmlformats.org/officeDocument/2006/relationships/theme" Target="../theme/theme5.xml"/><Relationship Id="rId8" Type="http://schemas.openxmlformats.org/officeDocument/2006/relationships/slideLayout" Target="../slideLayouts/slideLayout113.xml"/></Relationships>
</file>

<file path=ppt/slideMasters/_rels/slideMaster6.xml.rels><?xml version="1.0" encoding="UTF-8" standalone="yes"?>
<Relationships xmlns="http://schemas.openxmlformats.org/package/2006/relationships"><Relationship Id="rId13" Type="http://schemas.openxmlformats.org/officeDocument/2006/relationships/slideLayout" Target="../slideLayouts/slideLayout152.xml"/><Relationship Id="rId18" Type="http://schemas.openxmlformats.org/officeDocument/2006/relationships/slideLayout" Target="../slideLayouts/slideLayout157.xml"/><Relationship Id="rId26" Type="http://schemas.openxmlformats.org/officeDocument/2006/relationships/slideLayout" Target="../slideLayouts/slideLayout165.xml"/><Relationship Id="rId3" Type="http://schemas.openxmlformats.org/officeDocument/2006/relationships/slideLayout" Target="../slideLayouts/slideLayout142.xml"/><Relationship Id="rId21" Type="http://schemas.openxmlformats.org/officeDocument/2006/relationships/slideLayout" Target="../slideLayouts/slideLayout160.xml"/><Relationship Id="rId34" Type="http://schemas.openxmlformats.org/officeDocument/2006/relationships/slideLayout" Target="../slideLayouts/slideLayout173.xml"/><Relationship Id="rId7" Type="http://schemas.openxmlformats.org/officeDocument/2006/relationships/slideLayout" Target="../slideLayouts/slideLayout146.xml"/><Relationship Id="rId12" Type="http://schemas.openxmlformats.org/officeDocument/2006/relationships/slideLayout" Target="../slideLayouts/slideLayout151.xml"/><Relationship Id="rId17" Type="http://schemas.openxmlformats.org/officeDocument/2006/relationships/slideLayout" Target="../slideLayouts/slideLayout156.xml"/><Relationship Id="rId25" Type="http://schemas.openxmlformats.org/officeDocument/2006/relationships/slideLayout" Target="../slideLayouts/slideLayout164.xml"/><Relationship Id="rId33" Type="http://schemas.openxmlformats.org/officeDocument/2006/relationships/slideLayout" Target="../slideLayouts/slideLayout172.xml"/><Relationship Id="rId2" Type="http://schemas.openxmlformats.org/officeDocument/2006/relationships/slideLayout" Target="../slideLayouts/slideLayout141.xml"/><Relationship Id="rId16" Type="http://schemas.openxmlformats.org/officeDocument/2006/relationships/slideLayout" Target="../slideLayouts/slideLayout155.xml"/><Relationship Id="rId20" Type="http://schemas.openxmlformats.org/officeDocument/2006/relationships/slideLayout" Target="../slideLayouts/slideLayout159.xml"/><Relationship Id="rId29" Type="http://schemas.openxmlformats.org/officeDocument/2006/relationships/slideLayout" Target="../slideLayouts/slideLayout168.xml"/><Relationship Id="rId1" Type="http://schemas.openxmlformats.org/officeDocument/2006/relationships/slideLayout" Target="../slideLayouts/slideLayout140.xml"/><Relationship Id="rId6" Type="http://schemas.openxmlformats.org/officeDocument/2006/relationships/slideLayout" Target="../slideLayouts/slideLayout145.xml"/><Relationship Id="rId11" Type="http://schemas.openxmlformats.org/officeDocument/2006/relationships/slideLayout" Target="../slideLayouts/slideLayout150.xml"/><Relationship Id="rId24" Type="http://schemas.openxmlformats.org/officeDocument/2006/relationships/slideLayout" Target="../slideLayouts/slideLayout163.xml"/><Relationship Id="rId32" Type="http://schemas.openxmlformats.org/officeDocument/2006/relationships/slideLayout" Target="../slideLayouts/slideLayout171.xml"/><Relationship Id="rId5" Type="http://schemas.openxmlformats.org/officeDocument/2006/relationships/slideLayout" Target="../slideLayouts/slideLayout144.xml"/><Relationship Id="rId15" Type="http://schemas.openxmlformats.org/officeDocument/2006/relationships/slideLayout" Target="../slideLayouts/slideLayout154.xml"/><Relationship Id="rId23" Type="http://schemas.openxmlformats.org/officeDocument/2006/relationships/slideLayout" Target="../slideLayouts/slideLayout162.xml"/><Relationship Id="rId28" Type="http://schemas.openxmlformats.org/officeDocument/2006/relationships/slideLayout" Target="../slideLayouts/slideLayout167.xml"/><Relationship Id="rId36" Type="http://schemas.openxmlformats.org/officeDocument/2006/relationships/theme" Target="../theme/theme6.xml"/><Relationship Id="rId10" Type="http://schemas.openxmlformats.org/officeDocument/2006/relationships/slideLayout" Target="../slideLayouts/slideLayout149.xml"/><Relationship Id="rId19" Type="http://schemas.openxmlformats.org/officeDocument/2006/relationships/slideLayout" Target="../slideLayouts/slideLayout158.xml"/><Relationship Id="rId31" Type="http://schemas.openxmlformats.org/officeDocument/2006/relationships/slideLayout" Target="../slideLayouts/slideLayout170.xml"/><Relationship Id="rId4" Type="http://schemas.openxmlformats.org/officeDocument/2006/relationships/slideLayout" Target="../slideLayouts/slideLayout143.xml"/><Relationship Id="rId9" Type="http://schemas.openxmlformats.org/officeDocument/2006/relationships/slideLayout" Target="../slideLayouts/slideLayout148.xml"/><Relationship Id="rId14" Type="http://schemas.openxmlformats.org/officeDocument/2006/relationships/slideLayout" Target="../slideLayouts/slideLayout153.xml"/><Relationship Id="rId22" Type="http://schemas.openxmlformats.org/officeDocument/2006/relationships/slideLayout" Target="../slideLayouts/slideLayout161.xml"/><Relationship Id="rId27" Type="http://schemas.openxmlformats.org/officeDocument/2006/relationships/slideLayout" Target="../slideLayouts/slideLayout166.xml"/><Relationship Id="rId30" Type="http://schemas.openxmlformats.org/officeDocument/2006/relationships/slideLayout" Target="../slideLayouts/slideLayout169.xml"/><Relationship Id="rId35" Type="http://schemas.openxmlformats.org/officeDocument/2006/relationships/slideLayout" Target="../slideLayouts/slideLayout174.xml"/><Relationship Id="rId8" Type="http://schemas.openxmlformats.org/officeDocument/2006/relationships/slideLayout" Target="../slideLayouts/slideLayout14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rgbClr val="FFFFFF"/>
        </a:solidFill>
        <a:effectLst/>
      </p:bgPr>
    </p:bg>
    <p:spTree>
      <p:nvGrpSpPr>
        <p:cNvPr id="1" name="Shape 5"/>
        <p:cNvGrpSpPr/>
        <p:nvPr/>
      </p:nvGrpSpPr>
      <p:grpSpPr>
        <a:xfrm>
          <a:off x="0" y="0"/>
          <a:ext cx="0" cy="0"/>
          <a:chOff x="0" y="0"/>
          <a:chExt cx="0" cy="0"/>
        </a:xfrm>
      </p:grpSpPr>
      <p:sp>
        <p:nvSpPr>
          <p:cNvPr id="6" name="Google Shape;6;p34"/>
          <p:cNvSpPr txBox="1">
            <a:spLocks noGrp="1"/>
          </p:cNvSpPr>
          <p:nvPr>
            <p:ph type="title"/>
          </p:nvPr>
        </p:nvSpPr>
        <p:spPr>
          <a:xfrm>
            <a:off x="311700" y="194550"/>
            <a:ext cx="8520600" cy="823500"/>
          </a:xfrm>
          <a:prstGeom prst="rect">
            <a:avLst/>
          </a:prstGeom>
          <a:noFill/>
          <a:ln>
            <a:noFill/>
          </a:ln>
        </p:spPr>
        <p:txBody>
          <a:bodyPr spcFirstLastPara="1" wrap="square" lIns="91425" tIns="91425" rIns="91425" bIns="91425" anchor="t" anchorCtr="0">
            <a:noAutofit/>
          </a:bodyPr>
          <a:lstStyle>
            <a:lvl1pPr marR="0" lvl="0" algn="l" rtl="0">
              <a:lnSpc>
                <a:spcPct val="100000"/>
              </a:lnSpc>
              <a:spcBef>
                <a:spcPts val="0"/>
              </a:spcBef>
              <a:spcAft>
                <a:spcPts val="0"/>
              </a:spcAft>
              <a:buClr>
                <a:schemeClr val="dk1"/>
              </a:buClr>
              <a:buSzPts val="4400"/>
              <a:buFont typeface="Work Sans"/>
              <a:buNone/>
              <a:defRPr sz="4400" b="1" i="0" u="none" strike="noStrike" cap="none">
                <a:solidFill>
                  <a:schemeClr val="dk1"/>
                </a:solidFill>
                <a:latin typeface="Work Sans"/>
                <a:ea typeface="Work Sans"/>
                <a:cs typeface="Work Sans"/>
                <a:sym typeface="Work Sans"/>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endParaRPr/>
          </a:p>
        </p:txBody>
      </p:sp>
      <p:sp>
        <p:nvSpPr>
          <p:cNvPr id="7" name="Google Shape;7;p34"/>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Autofit/>
          </a:bodyPr>
          <a:lstStyle>
            <a:lvl1pPr marL="457200" marR="0" lvl="0" indent="-349250" algn="l" rtl="0">
              <a:lnSpc>
                <a:spcPct val="115000"/>
              </a:lnSpc>
              <a:spcBef>
                <a:spcPts val="0"/>
              </a:spcBef>
              <a:spcAft>
                <a:spcPts val="0"/>
              </a:spcAft>
              <a:buClr>
                <a:srgbClr val="000000"/>
              </a:buClr>
              <a:buSzPts val="1900"/>
              <a:buFont typeface="Work Sans"/>
              <a:buChar char="●"/>
              <a:defRPr sz="1900" b="0" i="0" u="none" strike="noStrike" cap="none">
                <a:solidFill>
                  <a:srgbClr val="000000"/>
                </a:solidFill>
                <a:latin typeface="Work Sans"/>
                <a:ea typeface="Work Sans"/>
                <a:cs typeface="Work Sans"/>
                <a:sym typeface="Work Sans"/>
              </a:defRPr>
            </a:lvl1pPr>
            <a:lvl2pPr marL="914400" marR="0" lvl="1" indent="-317500" algn="l" rtl="0">
              <a:lnSpc>
                <a:spcPct val="115000"/>
              </a:lnSpc>
              <a:spcBef>
                <a:spcPts val="1600"/>
              </a:spcBef>
              <a:spcAft>
                <a:spcPts val="0"/>
              </a:spcAft>
              <a:buClr>
                <a:schemeClr val="dk2"/>
              </a:buClr>
              <a:buSzPts val="1400"/>
              <a:buFont typeface="Work Sans"/>
              <a:buChar char="○"/>
              <a:defRPr sz="1400" b="0" i="0" u="none" strike="noStrike" cap="none">
                <a:solidFill>
                  <a:schemeClr val="dk2"/>
                </a:solidFill>
                <a:latin typeface="Work Sans"/>
                <a:ea typeface="Work Sans"/>
                <a:cs typeface="Work Sans"/>
                <a:sym typeface="Work Sans"/>
              </a:defRPr>
            </a:lvl2pPr>
            <a:lvl3pPr marL="1371600" marR="0" lvl="2" indent="-317500" algn="l" rtl="0">
              <a:lnSpc>
                <a:spcPct val="115000"/>
              </a:lnSpc>
              <a:spcBef>
                <a:spcPts val="1600"/>
              </a:spcBef>
              <a:spcAft>
                <a:spcPts val="0"/>
              </a:spcAft>
              <a:buClr>
                <a:schemeClr val="dk2"/>
              </a:buClr>
              <a:buSzPts val="1400"/>
              <a:buFont typeface="Work Sans"/>
              <a:buChar char="■"/>
              <a:defRPr sz="1400" b="0" i="0" u="none" strike="noStrike" cap="none">
                <a:solidFill>
                  <a:schemeClr val="dk2"/>
                </a:solidFill>
                <a:latin typeface="Work Sans"/>
                <a:ea typeface="Work Sans"/>
                <a:cs typeface="Work Sans"/>
                <a:sym typeface="Work Sans"/>
              </a:defRPr>
            </a:lvl3pPr>
            <a:lvl4pPr marL="1828800" marR="0" lvl="3" indent="-317500" algn="l" rtl="0">
              <a:lnSpc>
                <a:spcPct val="115000"/>
              </a:lnSpc>
              <a:spcBef>
                <a:spcPts val="1600"/>
              </a:spcBef>
              <a:spcAft>
                <a:spcPts val="0"/>
              </a:spcAft>
              <a:buClr>
                <a:srgbClr val="000000"/>
              </a:buClr>
              <a:buSzPts val="1400"/>
              <a:buFont typeface="Work Sans"/>
              <a:buChar char="●"/>
              <a:defRPr sz="1400" b="1" i="0" u="none" strike="noStrike" cap="none">
                <a:solidFill>
                  <a:srgbClr val="000000"/>
                </a:solidFill>
                <a:latin typeface="Work Sans"/>
                <a:ea typeface="Work Sans"/>
                <a:cs typeface="Work Sans"/>
                <a:sym typeface="Work Sans"/>
              </a:defRPr>
            </a:lvl4pPr>
            <a:lvl5pPr marL="2286000" marR="0" lvl="4" indent="-285750" algn="l" rtl="0">
              <a:lnSpc>
                <a:spcPct val="115000"/>
              </a:lnSpc>
              <a:spcBef>
                <a:spcPts val="1600"/>
              </a:spcBef>
              <a:spcAft>
                <a:spcPts val="0"/>
              </a:spcAft>
              <a:buClr>
                <a:schemeClr val="dk2"/>
              </a:buClr>
              <a:buSzPts val="900"/>
              <a:buFont typeface="Work Sans"/>
              <a:buChar char="○"/>
              <a:defRPr sz="900" b="0" i="0" u="none" strike="noStrike" cap="none">
                <a:solidFill>
                  <a:schemeClr val="dk2"/>
                </a:solidFill>
                <a:latin typeface="Work Sans"/>
                <a:ea typeface="Work Sans"/>
                <a:cs typeface="Work Sans"/>
                <a:sym typeface="Work Sans"/>
              </a:defRPr>
            </a:lvl5pPr>
            <a:lvl6pPr marL="2743200" marR="0" lvl="5" indent="-285750" algn="l" rtl="0">
              <a:lnSpc>
                <a:spcPct val="115000"/>
              </a:lnSpc>
              <a:spcBef>
                <a:spcPts val="1600"/>
              </a:spcBef>
              <a:spcAft>
                <a:spcPts val="0"/>
              </a:spcAft>
              <a:buClr>
                <a:schemeClr val="dk2"/>
              </a:buClr>
              <a:buSzPts val="900"/>
              <a:buFont typeface="Work Sans"/>
              <a:buChar char="■"/>
              <a:defRPr sz="900" b="0" i="0" u="none" strike="noStrike" cap="none">
                <a:solidFill>
                  <a:schemeClr val="dk2"/>
                </a:solidFill>
                <a:latin typeface="Work Sans"/>
                <a:ea typeface="Work Sans"/>
                <a:cs typeface="Work Sans"/>
                <a:sym typeface="Work Sans"/>
              </a:defRPr>
            </a:lvl6pPr>
            <a:lvl7pPr marL="3200400" marR="0" lvl="6" indent="-317500" algn="l" rtl="0">
              <a:lnSpc>
                <a:spcPct val="115000"/>
              </a:lnSpc>
              <a:spcBef>
                <a:spcPts val="1600"/>
              </a:spcBef>
              <a:spcAft>
                <a:spcPts val="0"/>
              </a:spcAft>
              <a:buClr>
                <a:srgbClr val="000000"/>
              </a:buClr>
              <a:buSzPts val="1400"/>
              <a:buFont typeface="Work Sans"/>
              <a:buChar char="●"/>
              <a:defRPr sz="1400" b="1" i="0" u="none" strike="noStrike" cap="none">
                <a:solidFill>
                  <a:srgbClr val="000000"/>
                </a:solidFill>
                <a:latin typeface="Work Sans"/>
                <a:ea typeface="Work Sans"/>
                <a:cs typeface="Work Sans"/>
                <a:sym typeface="Work Sans"/>
              </a:defRPr>
            </a:lvl7pPr>
            <a:lvl8pPr marL="3657600" marR="0" lvl="7" indent="-285750" algn="l" rtl="0">
              <a:lnSpc>
                <a:spcPct val="115000"/>
              </a:lnSpc>
              <a:spcBef>
                <a:spcPts val="1600"/>
              </a:spcBef>
              <a:spcAft>
                <a:spcPts val="0"/>
              </a:spcAft>
              <a:buClr>
                <a:schemeClr val="dk2"/>
              </a:buClr>
              <a:buSzPts val="900"/>
              <a:buFont typeface="Work Sans"/>
              <a:buChar char="○"/>
              <a:defRPr sz="900" b="0" i="0" u="none" strike="noStrike" cap="none">
                <a:solidFill>
                  <a:schemeClr val="dk2"/>
                </a:solidFill>
                <a:latin typeface="Work Sans"/>
                <a:ea typeface="Work Sans"/>
                <a:cs typeface="Work Sans"/>
                <a:sym typeface="Work Sans"/>
              </a:defRPr>
            </a:lvl8pPr>
            <a:lvl9pPr marL="4114800" marR="0" lvl="8" indent="-285750" algn="l" rtl="0">
              <a:lnSpc>
                <a:spcPct val="115000"/>
              </a:lnSpc>
              <a:spcBef>
                <a:spcPts val="1600"/>
              </a:spcBef>
              <a:spcAft>
                <a:spcPts val="1600"/>
              </a:spcAft>
              <a:buClr>
                <a:schemeClr val="dk2"/>
              </a:buClr>
              <a:buSzPts val="900"/>
              <a:buFont typeface="Work Sans"/>
              <a:buChar char="■"/>
              <a:defRPr sz="900" b="0" i="0" u="none" strike="noStrike" cap="none">
                <a:solidFill>
                  <a:schemeClr val="dk2"/>
                </a:solidFill>
                <a:latin typeface="Work Sans"/>
                <a:ea typeface="Work Sans"/>
                <a:cs typeface="Work Sans"/>
                <a:sym typeface="Work Sans"/>
              </a:defRPr>
            </a:lvl9pPr>
          </a:lstStyle>
          <a:p>
            <a:endParaRPr/>
          </a:p>
        </p:txBody>
      </p:sp>
      <p:sp>
        <p:nvSpPr>
          <p:cNvPr id="8" name="Google Shape;8;p34"/>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 id="2147483676" r:id="rId28"/>
    <p:sldLayoutId id="2147483677" r:id="rId29"/>
    <p:sldLayoutId id="2147483678" r:id="rId30"/>
    <p:sldLayoutId id="2147483679" r:id="rId31"/>
    <p:sldLayoutId id="2147483680" r:id="rId32"/>
    <p:sldLayoutId id="2147483681" r:id="rId33"/>
    <p:sldLayoutId id="2147483682" r:id="rId34"/>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extLst>
    <p:ext uri="{27BBF7A9-308A-43DC-89C8-2F10F3537804}">
      <p15:sldGuideLst xmlns:p15="http://schemas.microsoft.com/office/powerpoint/2012/main">
        <p15:guide id="1" pos="288">
          <p15:clr>
            <a:srgbClr val="EA4335"/>
          </p15:clr>
        </p15:guide>
        <p15:guide id="2" orient="horz" pos="288">
          <p15:clr>
            <a:srgbClr val="EA4335"/>
          </p15:clr>
        </p15:guide>
        <p15:guide id="3" orient="horz" pos="2952">
          <p15:clr>
            <a:srgbClr val="EA4335"/>
          </p15:clr>
        </p15:guide>
        <p15:guide id="4" pos="5472">
          <p15:clr>
            <a:srgbClr val="EA4335"/>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06"/>
        <p:cNvGrpSpPr/>
        <p:nvPr/>
      </p:nvGrpSpPr>
      <p:grpSpPr>
        <a:xfrm>
          <a:off x="0" y="0"/>
          <a:ext cx="0" cy="0"/>
          <a:chOff x="0" y="0"/>
          <a:chExt cx="0" cy="0"/>
        </a:xfrm>
      </p:grpSpPr>
      <p:sp>
        <p:nvSpPr>
          <p:cNvPr id="207" name="Google Shape;207;p36"/>
          <p:cNvSpPr txBox="1">
            <a:spLocks noGrp="1"/>
          </p:cNvSpPr>
          <p:nvPr>
            <p:ph type="title"/>
          </p:nvPr>
        </p:nvSpPr>
        <p:spPr>
          <a:xfrm>
            <a:off x="285750" y="285750"/>
            <a:ext cx="8572500" cy="994200"/>
          </a:xfrm>
          <a:prstGeom prst="rect">
            <a:avLst/>
          </a:prstGeom>
          <a:noFill/>
          <a:ln>
            <a:noFill/>
          </a:ln>
        </p:spPr>
        <p:txBody>
          <a:bodyPr spcFirstLastPara="1" wrap="square" lIns="68575" tIns="34275" rIns="68575" bIns="34275" anchor="ctr" anchorCtr="0">
            <a:normAutofit/>
          </a:bodyPr>
          <a:lstStyle>
            <a:lvl1pPr marR="0" lvl="0" algn="l" rtl="0">
              <a:lnSpc>
                <a:spcPct val="90000"/>
              </a:lnSpc>
              <a:spcBef>
                <a:spcPts val="0"/>
              </a:spcBef>
              <a:spcAft>
                <a:spcPts val="0"/>
              </a:spcAft>
              <a:buClr>
                <a:schemeClr val="dk1"/>
              </a:buClr>
              <a:buSzPts val="3300"/>
              <a:buFont typeface="Poppins"/>
              <a:buNone/>
              <a:defRPr sz="3300" b="0" i="0" u="none" strike="noStrike" cap="none">
                <a:solidFill>
                  <a:schemeClr val="dk1"/>
                </a:solidFill>
                <a:latin typeface="Poppins"/>
                <a:ea typeface="Poppins"/>
                <a:cs typeface="Poppins"/>
                <a:sym typeface="Poppins"/>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208" name="Google Shape;208;p36"/>
          <p:cNvSpPr txBox="1">
            <a:spLocks noGrp="1"/>
          </p:cNvSpPr>
          <p:nvPr>
            <p:ph type="body" idx="1"/>
          </p:nvPr>
        </p:nvSpPr>
        <p:spPr>
          <a:xfrm>
            <a:off x="285750" y="1369219"/>
            <a:ext cx="8572500" cy="3263400"/>
          </a:xfrm>
          <a:prstGeom prst="rect">
            <a:avLst/>
          </a:prstGeom>
          <a:noFill/>
          <a:ln>
            <a:noFill/>
          </a:ln>
        </p:spPr>
        <p:txBody>
          <a:bodyPr spcFirstLastPara="1" wrap="square" lIns="68575" tIns="34275" rIns="68575" bIns="34275" anchor="t" anchorCtr="0">
            <a:normAutofit/>
          </a:bodyPr>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Poppins"/>
                <a:ea typeface="Poppins"/>
                <a:cs typeface="Poppins"/>
                <a:sym typeface="Poppins"/>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Poppins"/>
                <a:ea typeface="Poppins"/>
                <a:cs typeface="Poppins"/>
                <a:sym typeface="Poppins"/>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Poppins"/>
                <a:ea typeface="Poppins"/>
                <a:cs typeface="Poppins"/>
                <a:sym typeface="Poppins"/>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Poppins"/>
                <a:ea typeface="Poppins"/>
                <a:cs typeface="Poppins"/>
                <a:sym typeface="Poppins"/>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Twentieth Century"/>
                <a:ea typeface="Twentieth Century"/>
                <a:cs typeface="Twentieth Century"/>
                <a:sym typeface="Twentieth Century"/>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Twentieth Century"/>
                <a:ea typeface="Twentieth Century"/>
                <a:cs typeface="Twentieth Century"/>
                <a:sym typeface="Twentieth Century"/>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Twentieth Century"/>
                <a:ea typeface="Twentieth Century"/>
                <a:cs typeface="Twentieth Century"/>
                <a:sym typeface="Twentieth Century"/>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Twentieth Century"/>
                <a:ea typeface="Twentieth Century"/>
                <a:cs typeface="Twentieth Century"/>
                <a:sym typeface="Twentieth Century"/>
              </a:defRPr>
            </a:lvl9pPr>
          </a:lstStyle>
          <a:p>
            <a:endParaRPr/>
          </a:p>
        </p:txBody>
      </p:sp>
      <p:sp>
        <p:nvSpPr>
          <p:cNvPr id="209" name="Google Shape;209;p36"/>
          <p:cNvSpPr txBox="1">
            <a:spLocks noGrp="1"/>
          </p:cNvSpPr>
          <p:nvPr>
            <p:ph type="dt" idx="10"/>
          </p:nvPr>
        </p:nvSpPr>
        <p:spPr>
          <a:xfrm>
            <a:off x="285750" y="4580387"/>
            <a:ext cx="1298100" cy="273900"/>
          </a:xfrm>
          <a:prstGeom prst="rect">
            <a:avLst/>
          </a:prstGeom>
          <a:noFill/>
          <a:ln>
            <a:noFill/>
          </a:ln>
        </p:spPr>
        <p:txBody>
          <a:bodyPr spcFirstLastPara="1" wrap="square" lIns="68575" tIns="34275" rIns="68575" bIns="34275" anchor="ctr" anchorCtr="0">
            <a:noAutofit/>
          </a:bodyPr>
          <a:lstStyle>
            <a:lvl1pPr marR="0" lvl="0" algn="l" rtl="0">
              <a:lnSpc>
                <a:spcPct val="100000"/>
              </a:lnSpc>
              <a:spcBef>
                <a:spcPts val="0"/>
              </a:spcBef>
              <a:spcAft>
                <a:spcPts val="0"/>
              </a:spcAft>
              <a:buClr>
                <a:srgbClr val="000000"/>
              </a:buClr>
              <a:buSzPts val="1100"/>
              <a:buFont typeface="Arial"/>
              <a:buNone/>
              <a:defRPr sz="800" b="0" i="0" u="none" strike="noStrike" cap="none">
                <a:solidFill>
                  <a:srgbClr val="3371E7"/>
                </a:solidFill>
                <a:latin typeface="Poppins"/>
                <a:ea typeface="Poppins"/>
                <a:cs typeface="Poppins"/>
                <a:sym typeface="Poppins"/>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Twentieth Century"/>
                <a:ea typeface="Twentieth Century"/>
                <a:cs typeface="Twentieth Century"/>
                <a:sym typeface="Twentieth Century"/>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Twentieth Century"/>
                <a:ea typeface="Twentieth Century"/>
                <a:cs typeface="Twentieth Century"/>
                <a:sym typeface="Twentieth Century"/>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Twentieth Century"/>
                <a:ea typeface="Twentieth Century"/>
                <a:cs typeface="Twentieth Century"/>
                <a:sym typeface="Twentieth Century"/>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Twentieth Century"/>
                <a:ea typeface="Twentieth Century"/>
                <a:cs typeface="Twentieth Century"/>
                <a:sym typeface="Twentieth Century"/>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Twentieth Century"/>
                <a:ea typeface="Twentieth Century"/>
                <a:cs typeface="Twentieth Century"/>
                <a:sym typeface="Twentieth Century"/>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Twentieth Century"/>
                <a:ea typeface="Twentieth Century"/>
                <a:cs typeface="Twentieth Century"/>
                <a:sym typeface="Twentieth Century"/>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Twentieth Century"/>
                <a:ea typeface="Twentieth Century"/>
                <a:cs typeface="Twentieth Century"/>
                <a:sym typeface="Twentieth Century"/>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Twentieth Century"/>
                <a:ea typeface="Twentieth Century"/>
                <a:cs typeface="Twentieth Century"/>
                <a:sym typeface="Twentieth Century"/>
              </a:defRPr>
            </a:lvl9pPr>
          </a:lstStyle>
          <a:p>
            <a:endParaRPr/>
          </a:p>
        </p:txBody>
      </p:sp>
      <p:sp>
        <p:nvSpPr>
          <p:cNvPr id="210" name="Google Shape;210;p36"/>
          <p:cNvSpPr txBox="1">
            <a:spLocks noGrp="1"/>
          </p:cNvSpPr>
          <p:nvPr>
            <p:ph type="sldNum" idx="12"/>
          </p:nvPr>
        </p:nvSpPr>
        <p:spPr>
          <a:xfrm>
            <a:off x="7703507" y="4580386"/>
            <a:ext cx="11547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800"/>
              <a:buFont typeface="Arial"/>
              <a:buNone/>
              <a:defRPr sz="800" b="0" i="0" u="none" strike="noStrike" cap="none">
                <a:solidFill>
                  <a:srgbClr val="3371E7"/>
                </a:solidFill>
                <a:latin typeface="Poppins"/>
                <a:ea typeface="Poppins"/>
                <a:cs typeface="Poppins"/>
                <a:sym typeface="Poppins"/>
              </a:defRPr>
            </a:lvl1pPr>
            <a:lvl2pPr marL="0" marR="0" lvl="1" indent="0" algn="r" rtl="0">
              <a:lnSpc>
                <a:spcPct val="100000"/>
              </a:lnSpc>
              <a:spcBef>
                <a:spcPts val="0"/>
              </a:spcBef>
              <a:spcAft>
                <a:spcPts val="0"/>
              </a:spcAft>
              <a:buClr>
                <a:srgbClr val="000000"/>
              </a:buClr>
              <a:buSzPts val="800"/>
              <a:buFont typeface="Arial"/>
              <a:buNone/>
              <a:defRPr sz="800" b="0" i="0" u="none" strike="noStrike" cap="none">
                <a:solidFill>
                  <a:srgbClr val="3371E7"/>
                </a:solidFill>
                <a:latin typeface="Poppins"/>
                <a:ea typeface="Poppins"/>
                <a:cs typeface="Poppins"/>
                <a:sym typeface="Poppins"/>
              </a:defRPr>
            </a:lvl2pPr>
            <a:lvl3pPr marL="0" marR="0" lvl="2" indent="0" algn="r" rtl="0">
              <a:lnSpc>
                <a:spcPct val="100000"/>
              </a:lnSpc>
              <a:spcBef>
                <a:spcPts val="0"/>
              </a:spcBef>
              <a:spcAft>
                <a:spcPts val="0"/>
              </a:spcAft>
              <a:buClr>
                <a:srgbClr val="000000"/>
              </a:buClr>
              <a:buSzPts val="800"/>
              <a:buFont typeface="Arial"/>
              <a:buNone/>
              <a:defRPr sz="800" b="0" i="0" u="none" strike="noStrike" cap="none">
                <a:solidFill>
                  <a:srgbClr val="3371E7"/>
                </a:solidFill>
                <a:latin typeface="Poppins"/>
                <a:ea typeface="Poppins"/>
                <a:cs typeface="Poppins"/>
                <a:sym typeface="Poppins"/>
              </a:defRPr>
            </a:lvl3pPr>
            <a:lvl4pPr marL="0" marR="0" lvl="3" indent="0" algn="r" rtl="0">
              <a:lnSpc>
                <a:spcPct val="100000"/>
              </a:lnSpc>
              <a:spcBef>
                <a:spcPts val="0"/>
              </a:spcBef>
              <a:spcAft>
                <a:spcPts val="0"/>
              </a:spcAft>
              <a:buClr>
                <a:srgbClr val="000000"/>
              </a:buClr>
              <a:buSzPts val="800"/>
              <a:buFont typeface="Arial"/>
              <a:buNone/>
              <a:defRPr sz="800" b="0" i="0" u="none" strike="noStrike" cap="none">
                <a:solidFill>
                  <a:srgbClr val="3371E7"/>
                </a:solidFill>
                <a:latin typeface="Poppins"/>
                <a:ea typeface="Poppins"/>
                <a:cs typeface="Poppins"/>
                <a:sym typeface="Poppins"/>
              </a:defRPr>
            </a:lvl4pPr>
            <a:lvl5pPr marL="0" marR="0" lvl="4" indent="0" algn="r" rtl="0">
              <a:lnSpc>
                <a:spcPct val="100000"/>
              </a:lnSpc>
              <a:spcBef>
                <a:spcPts val="0"/>
              </a:spcBef>
              <a:spcAft>
                <a:spcPts val="0"/>
              </a:spcAft>
              <a:buClr>
                <a:srgbClr val="000000"/>
              </a:buClr>
              <a:buSzPts val="800"/>
              <a:buFont typeface="Arial"/>
              <a:buNone/>
              <a:defRPr sz="800" b="0" i="0" u="none" strike="noStrike" cap="none">
                <a:solidFill>
                  <a:srgbClr val="3371E7"/>
                </a:solidFill>
                <a:latin typeface="Poppins"/>
                <a:ea typeface="Poppins"/>
                <a:cs typeface="Poppins"/>
                <a:sym typeface="Poppins"/>
              </a:defRPr>
            </a:lvl5pPr>
            <a:lvl6pPr marL="0" marR="0" lvl="5" indent="0" algn="r" rtl="0">
              <a:lnSpc>
                <a:spcPct val="100000"/>
              </a:lnSpc>
              <a:spcBef>
                <a:spcPts val="0"/>
              </a:spcBef>
              <a:spcAft>
                <a:spcPts val="0"/>
              </a:spcAft>
              <a:buClr>
                <a:srgbClr val="000000"/>
              </a:buClr>
              <a:buSzPts val="800"/>
              <a:buFont typeface="Arial"/>
              <a:buNone/>
              <a:defRPr sz="800" b="0" i="0" u="none" strike="noStrike" cap="none">
                <a:solidFill>
                  <a:srgbClr val="3371E7"/>
                </a:solidFill>
                <a:latin typeface="Poppins"/>
                <a:ea typeface="Poppins"/>
                <a:cs typeface="Poppins"/>
                <a:sym typeface="Poppins"/>
              </a:defRPr>
            </a:lvl6pPr>
            <a:lvl7pPr marL="0" marR="0" lvl="6" indent="0" algn="r" rtl="0">
              <a:lnSpc>
                <a:spcPct val="100000"/>
              </a:lnSpc>
              <a:spcBef>
                <a:spcPts val="0"/>
              </a:spcBef>
              <a:spcAft>
                <a:spcPts val="0"/>
              </a:spcAft>
              <a:buClr>
                <a:srgbClr val="000000"/>
              </a:buClr>
              <a:buSzPts val="800"/>
              <a:buFont typeface="Arial"/>
              <a:buNone/>
              <a:defRPr sz="800" b="0" i="0" u="none" strike="noStrike" cap="none">
                <a:solidFill>
                  <a:srgbClr val="3371E7"/>
                </a:solidFill>
                <a:latin typeface="Poppins"/>
                <a:ea typeface="Poppins"/>
                <a:cs typeface="Poppins"/>
                <a:sym typeface="Poppins"/>
              </a:defRPr>
            </a:lvl7pPr>
            <a:lvl8pPr marL="0" marR="0" lvl="7" indent="0" algn="r" rtl="0">
              <a:lnSpc>
                <a:spcPct val="100000"/>
              </a:lnSpc>
              <a:spcBef>
                <a:spcPts val="0"/>
              </a:spcBef>
              <a:spcAft>
                <a:spcPts val="0"/>
              </a:spcAft>
              <a:buClr>
                <a:srgbClr val="000000"/>
              </a:buClr>
              <a:buSzPts val="800"/>
              <a:buFont typeface="Arial"/>
              <a:buNone/>
              <a:defRPr sz="800" b="0" i="0" u="none" strike="noStrike" cap="none">
                <a:solidFill>
                  <a:srgbClr val="3371E7"/>
                </a:solidFill>
                <a:latin typeface="Poppins"/>
                <a:ea typeface="Poppins"/>
                <a:cs typeface="Poppins"/>
                <a:sym typeface="Poppins"/>
              </a:defRPr>
            </a:lvl8pPr>
            <a:lvl9pPr marL="0" marR="0" lvl="8" indent="0" algn="r" rtl="0">
              <a:lnSpc>
                <a:spcPct val="100000"/>
              </a:lnSpc>
              <a:spcBef>
                <a:spcPts val="0"/>
              </a:spcBef>
              <a:spcAft>
                <a:spcPts val="0"/>
              </a:spcAft>
              <a:buClr>
                <a:srgbClr val="000000"/>
              </a:buClr>
              <a:buSzPts val="800"/>
              <a:buFont typeface="Arial"/>
              <a:buNone/>
              <a:defRPr sz="800" b="0" i="0" u="none" strike="noStrike" cap="none">
                <a:solidFill>
                  <a:srgbClr val="3371E7"/>
                </a:solidFill>
                <a:latin typeface="Poppins"/>
                <a:ea typeface="Poppins"/>
                <a:cs typeface="Poppins"/>
                <a:sym typeface="Poppins"/>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84" r:id="rId1"/>
    <p:sldLayoutId id="2147483685" r:id="rId2"/>
    <p:sldLayoutId id="2147483686" r:id="rId3"/>
    <p:sldLayoutId id="2147483687" r:id="rId4"/>
    <p:sldLayoutId id="2147483688" r:id="rId5"/>
    <p:sldLayoutId id="2147483689" r:id="rId6"/>
    <p:sldLayoutId id="2147483690" r:id="rId7"/>
    <p:sldLayoutId id="2147483691" r:id="rId8"/>
    <p:sldLayoutId id="2147483692" r:id="rId9"/>
    <p:sldLayoutId id="2147483693" r:id="rId10"/>
    <p:sldLayoutId id="2147483694" r:id="rId11"/>
    <p:sldLayoutId id="2147483695" r:id="rId12"/>
    <p:sldLayoutId id="2147483696" r:id="rId13"/>
    <p:sldLayoutId id="2147483697" r:id="rId14"/>
    <p:sldLayoutId id="2147483698" r:id="rId15"/>
    <p:sldLayoutId id="2147483699" r:id="rId16"/>
    <p:sldLayoutId id="2147483700" r:id="rId17"/>
    <p:sldLayoutId id="2147483701" r:id="rId18"/>
    <p:sldLayoutId id="2147483702" r:id="rId19"/>
    <p:sldLayoutId id="2147483703" r:id="rId20"/>
    <p:sldLayoutId id="2147483704" r:id="rId21"/>
    <p:sldLayoutId id="2147483705" r:id="rId22"/>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extLst>
    <p:ext uri="{27BBF7A9-308A-43DC-89C8-2F10F3537804}">
      <p15:sldGuideLst xmlns:p15="http://schemas.microsoft.com/office/powerpoint/2012/main">
        <p15:guide id="1" orient="horz" pos="1620">
          <p15:clr>
            <a:srgbClr val="A4A3A4"/>
          </p15:clr>
        </p15:guide>
        <p15:guide id="2" pos="2880">
          <p15:clr>
            <a:srgbClr val="A4A3A4"/>
          </p15:clr>
        </p15:guide>
        <p15:guide id="3" pos="180">
          <p15:clr>
            <a:srgbClr val="547EBF"/>
          </p15:clr>
        </p15:guide>
        <p15:guide id="4" orient="horz" pos="180">
          <p15:clr>
            <a:srgbClr val="547EBF"/>
          </p15:clr>
        </p15:guide>
        <p15:guide id="5" pos="5580">
          <p15:clr>
            <a:srgbClr val="547EBF"/>
          </p15:clr>
        </p15:guide>
        <p15:guide id="6" orient="horz" pos="3060">
          <p15:clr>
            <a:srgbClr val="547EBF"/>
          </p15:clr>
        </p15:guide>
        <p15:guide id="7" pos="2970">
          <p15:clr>
            <a:srgbClr val="547EBF"/>
          </p15:clr>
        </p15:guide>
        <p15:guide id="8" pos="2790">
          <p15:clr>
            <a:srgbClr val="547EBF"/>
          </p15:clr>
        </p15:guide>
        <p15:guide id="9" pos="1584">
          <p15:clr>
            <a:srgbClr val="547EBF"/>
          </p15:clr>
        </p15:guide>
        <p15:guide id="10" pos="1386">
          <p15:clr>
            <a:srgbClr val="547EBF"/>
          </p15:clr>
        </p15:guide>
        <p15:guide id="11" pos="4176">
          <p15:clr>
            <a:srgbClr val="547EBF"/>
          </p15:clr>
        </p15:guide>
        <p15:guide id="12" pos="4374">
          <p15:clr>
            <a:srgbClr val="547EBF"/>
          </p15:clr>
        </p15:guide>
        <p15:guide id="13" pos="3726">
          <p15:clr>
            <a:srgbClr val="9FCC3B"/>
          </p15:clr>
        </p15:guide>
        <p15:guide id="14" pos="3906">
          <p15:clr>
            <a:srgbClr val="9FCC3B"/>
          </p15:clr>
        </p15:guide>
        <p15:guide id="15" pos="2034">
          <p15:clr>
            <a:srgbClr val="9FCC3B"/>
          </p15:clr>
        </p15:guide>
        <p15:guide id="16" pos="1854">
          <p15:clr>
            <a:srgbClr val="9FCC3B"/>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334"/>
        <p:cNvGrpSpPr/>
        <p:nvPr/>
      </p:nvGrpSpPr>
      <p:grpSpPr>
        <a:xfrm>
          <a:off x="0" y="0"/>
          <a:ext cx="0" cy="0"/>
          <a:chOff x="0" y="0"/>
          <a:chExt cx="0" cy="0"/>
        </a:xfrm>
      </p:grpSpPr>
      <p:sp>
        <p:nvSpPr>
          <p:cNvPr id="335" name="Google Shape;335;p38"/>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rmAutofit/>
          </a:bodyPr>
          <a:lstStyle>
            <a:lvl1pPr marR="0" lvl="0"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endParaRPr/>
          </a:p>
        </p:txBody>
      </p:sp>
      <p:sp>
        <p:nvSpPr>
          <p:cNvPr id="336" name="Google Shape;336;p38"/>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rmAutofit/>
          </a:bodyPr>
          <a:lstStyle>
            <a:lvl1pPr marL="457200" marR="0" lvl="0" indent="-342900" algn="l" rtl="0">
              <a:lnSpc>
                <a:spcPct val="115000"/>
              </a:lnSpc>
              <a:spcBef>
                <a:spcPts val="0"/>
              </a:spcBef>
              <a:spcAft>
                <a:spcPts val="0"/>
              </a:spcAft>
              <a:buClr>
                <a:schemeClr val="dk2"/>
              </a:buClr>
              <a:buSzPts val="1800"/>
              <a:buFont typeface="Arial"/>
              <a:buChar char="●"/>
              <a:defRPr sz="1800" b="0" i="0" u="none" strike="noStrike" cap="none">
                <a:solidFill>
                  <a:schemeClr val="dk2"/>
                </a:solidFill>
                <a:latin typeface="Arial"/>
                <a:ea typeface="Arial"/>
                <a:cs typeface="Arial"/>
                <a:sym typeface="Arial"/>
              </a:defRPr>
            </a:lvl1pPr>
            <a:lvl2pPr marL="914400" marR="0" lvl="1"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2pPr>
            <a:lvl3pPr marL="1371600" marR="0" lvl="2"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3pPr>
            <a:lvl4pPr marL="1828800" marR="0" lvl="3"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L="2286000" marR="0" lvl="4"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5pPr>
            <a:lvl6pPr marL="2743200" marR="0" lvl="5"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00" marR="0" lvl="6"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00" marR="0" lvl="7"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00" marR="0" lvl="8"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endParaRPr/>
          </a:p>
        </p:txBody>
      </p:sp>
      <p:sp>
        <p:nvSpPr>
          <p:cNvPr id="337" name="Google Shape;337;p38"/>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707" r:id="rId1"/>
    <p:sldLayoutId id="2147483708" r:id="rId2"/>
    <p:sldLayoutId id="2147483709" r:id="rId3"/>
    <p:sldLayoutId id="2147483710" r:id="rId4"/>
    <p:sldLayoutId id="2147483711" r:id="rId5"/>
    <p:sldLayoutId id="2147483712" r:id="rId6"/>
    <p:sldLayoutId id="2147483713" r:id="rId7"/>
    <p:sldLayoutId id="2147483714" r:id="rId8"/>
    <p:sldLayoutId id="2147483715" r:id="rId9"/>
    <p:sldLayoutId id="2147483716" r:id="rId10"/>
    <p:sldLayoutId id="2147483717" r:id="rId11"/>
    <p:sldLayoutId id="2147483718" r:id="rId12"/>
    <p:sldLayoutId id="2147483719" r:id="rId13"/>
    <p:sldLayoutId id="2147483720" r:id="rId14"/>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name="simple-light-2">
    <p:bg>
      <p:bgPr>
        <a:solidFill>
          <a:srgbClr val="FFFFFF"/>
        </a:solidFill>
        <a:effectLst/>
      </p:bgPr>
    </p:bg>
    <p:spTree>
      <p:nvGrpSpPr>
        <p:cNvPr id="1" name="Shape 399"/>
        <p:cNvGrpSpPr/>
        <p:nvPr/>
      </p:nvGrpSpPr>
      <p:grpSpPr>
        <a:xfrm>
          <a:off x="0" y="0"/>
          <a:ext cx="0" cy="0"/>
          <a:chOff x="0" y="0"/>
          <a:chExt cx="0" cy="0"/>
        </a:xfrm>
      </p:grpSpPr>
      <p:sp>
        <p:nvSpPr>
          <p:cNvPr id="400" name="Google Shape;400;g3f82c3f45dd_1_697"/>
          <p:cNvSpPr txBox="1">
            <a:spLocks noGrp="1"/>
          </p:cNvSpPr>
          <p:nvPr>
            <p:ph type="title"/>
          </p:nvPr>
        </p:nvSpPr>
        <p:spPr>
          <a:xfrm>
            <a:off x="311700" y="194550"/>
            <a:ext cx="8520600" cy="823500"/>
          </a:xfrm>
          <a:prstGeom prst="rect">
            <a:avLst/>
          </a:prstGeom>
          <a:noFill/>
          <a:ln>
            <a:noFill/>
          </a:ln>
        </p:spPr>
        <p:txBody>
          <a:bodyPr spcFirstLastPara="1" wrap="square" lIns="91425" tIns="91425" rIns="91425" bIns="91425" anchor="t" anchorCtr="0">
            <a:noAutofit/>
          </a:bodyPr>
          <a:lstStyle>
            <a:lvl1pPr marR="0" lvl="0" algn="l">
              <a:lnSpc>
                <a:spcPct val="100000"/>
              </a:lnSpc>
              <a:spcBef>
                <a:spcPts val="0"/>
              </a:spcBef>
              <a:spcAft>
                <a:spcPts val="0"/>
              </a:spcAft>
              <a:buClr>
                <a:schemeClr val="dk1"/>
              </a:buClr>
              <a:buSzPts val="4400"/>
              <a:buFont typeface="Work Sans"/>
              <a:buNone/>
              <a:defRPr sz="4400" b="1" i="0" u="none" strike="noStrike" cap="none">
                <a:solidFill>
                  <a:schemeClr val="dk1"/>
                </a:solidFill>
                <a:latin typeface="Work Sans"/>
                <a:ea typeface="Work Sans"/>
                <a:cs typeface="Work Sans"/>
                <a:sym typeface="Work Sans"/>
              </a:defRPr>
            </a:lvl1pPr>
            <a:lvl2pPr marR="0" lvl="1" algn="l">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endParaRPr/>
          </a:p>
        </p:txBody>
      </p:sp>
      <p:sp>
        <p:nvSpPr>
          <p:cNvPr id="401" name="Google Shape;401;g3f82c3f45dd_1_697"/>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Autofit/>
          </a:bodyPr>
          <a:lstStyle>
            <a:lvl1pPr marL="457200" marR="0" lvl="0" indent="-349250" algn="l">
              <a:lnSpc>
                <a:spcPct val="115000"/>
              </a:lnSpc>
              <a:spcBef>
                <a:spcPts val="0"/>
              </a:spcBef>
              <a:spcAft>
                <a:spcPts val="0"/>
              </a:spcAft>
              <a:buClr>
                <a:srgbClr val="000000"/>
              </a:buClr>
              <a:buSzPts val="1900"/>
              <a:buFont typeface="Work Sans"/>
              <a:buChar char="●"/>
              <a:defRPr sz="1900" b="0" i="0" u="none" strike="noStrike" cap="none">
                <a:solidFill>
                  <a:srgbClr val="000000"/>
                </a:solidFill>
                <a:latin typeface="Work Sans"/>
                <a:ea typeface="Work Sans"/>
                <a:cs typeface="Work Sans"/>
                <a:sym typeface="Work Sans"/>
              </a:defRPr>
            </a:lvl1pPr>
            <a:lvl2pPr marL="914400" marR="0" lvl="1" indent="-317500" algn="l">
              <a:lnSpc>
                <a:spcPct val="115000"/>
              </a:lnSpc>
              <a:spcBef>
                <a:spcPts val="1600"/>
              </a:spcBef>
              <a:spcAft>
                <a:spcPts val="0"/>
              </a:spcAft>
              <a:buClr>
                <a:schemeClr val="dk2"/>
              </a:buClr>
              <a:buSzPts val="1400"/>
              <a:buFont typeface="Work Sans"/>
              <a:buChar char="○"/>
              <a:defRPr sz="1400" b="0" i="0" u="none" strike="noStrike" cap="none">
                <a:solidFill>
                  <a:schemeClr val="dk2"/>
                </a:solidFill>
                <a:latin typeface="Work Sans"/>
                <a:ea typeface="Work Sans"/>
                <a:cs typeface="Work Sans"/>
                <a:sym typeface="Work Sans"/>
              </a:defRPr>
            </a:lvl2pPr>
            <a:lvl3pPr marL="1371600" marR="0" lvl="2" indent="-317500" algn="l">
              <a:lnSpc>
                <a:spcPct val="115000"/>
              </a:lnSpc>
              <a:spcBef>
                <a:spcPts val="1600"/>
              </a:spcBef>
              <a:spcAft>
                <a:spcPts val="0"/>
              </a:spcAft>
              <a:buClr>
                <a:schemeClr val="dk2"/>
              </a:buClr>
              <a:buSzPts val="1400"/>
              <a:buFont typeface="Work Sans"/>
              <a:buChar char="■"/>
              <a:defRPr sz="1400" b="0" i="0" u="none" strike="noStrike" cap="none">
                <a:solidFill>
                  <a:schemeClr val="dk2"/>
                </a:solidFill>
                <a:latin typeface="Work Sans"/>
                <a:ea typeface="Work Sans"/>
                <a:cs typeface="Work Sans"/>
                <a:sym typeface="Work Sans"/>
              </a:defRPr>
            </a:lvl3pPr>
            <a:lvl4pPr marL="1828800" marR="0" lvl="3" indent="-317500" algn="l">
              <a:lnSpc>
                <a:spcPct val="115000"/>
              </a:lnSpc>
              <a:spcBef>
                <a:spcPts val="1600"/>
              </a:spcBef>
              <a:spcAft>
                <a:spcPts val="0"/>
              </a:spcAft>
              <a:buClr>
                <a:srgbClr val="000000"/>
              </a:buClr>
              <a:buSzPts val="1400"/>
              <a:buFont typeface="Work Sans"/>
              <a:buChar char="●"/>
              <a:defRPr sz="1400" b="1" i="0" u="none" strike="noStrike" cap="none">
                <a:solidFill>
                  <a:srgbClr val="000000"/>
                </a:solidFill>
                <a:latin typeface="Work Sans"/>
                <a:ea typeface="Work Sans"/>
                <a:cs typeface="Work Sans"/>
                <a:sym typeface="Work Sans"/>
              </a:defRPr>
            </a:lvl4pPr>
            <a:lvl5pPr marL="2286000" marR="0" lvl="4" indent="-285750" algn="l">
              <a:lnSpc>
                <a:spcPct val="115000"/>
              </a:lnSpc>
              <a:spcBef>
                <a:spcPts val="1600"/>
              </a:spcBef>
              <a:spcAft>
                <a:spcPts val="0"/>
              </a:spcAft>
              <a:buClr>
                <a:schemeClr val="dk2"/>
              </a:buClr>
              <a:buSzPts val="900"/>
              <a:buFont typeface="Work Sans"/>
              <a:buChar char="○"/>
              <a:defRPr sz="900" b="0" i="0" u="none" strike="noStrike" cap="none">
                <a:solidFill>
                  <a:schemeClr val="dk2"/>
                </a:solidFill>
                <a:latin typeface="Work Sans"/>
                <a:ea typeface="Work Sans"/>
                <a:cs typeface="Work Sans"/>
                <a:sym typeface="Work Sans"/>
              </a:defRPr>
            </a:lvl5pPr>
            <a:lvl6pPr marL="2743200" marR="0" lvl="5" indent="-285750" algn="l">
              <a:lnSpc>
                <a:spcPct val="115000"/>
              </a:lnSpc>
              <a:spcBef>
                <a:spcPts val="1600"/>
              </a:spcBef>
              <a:spcAft>
                <a:spcPts val="0"/>
              </a:spcAft>
              <a:buClr>
                <a:schemeClr val="dk2"/>
              </a:buClr>
              <a:buSzPts val="900"/>
              <a:buFont typeface="Work Sans"/>
              <a:buChar char="■"/>
              <a:defRPr sz="900" b="0" i="0" u="none" strike="noStrike" cap="none">
                <a:solidFill>
                  <a:schemeClr val="dk2"/>
                </a:solidFill>
                <a:latin typeface="Work Sans"/>
                <a:ea typeface="Work Sans"/>
                <a:cs typeface="Work Sans"/>
                <a:sym typeface="Work Sans"/>
              </a:defRPr>
            </a:lvl6pPr>
            <a:lvl7pPr marL="3200400" marR="0" lvl="6" indent="-317500" algn="l">
              <a:lnSpc>
                <a:spcPct val="115000"/>
              </a:lnSpc>
              <a:spcBef>
                <a:spcPts val="1600"/>
              </a:spcBef>
              <a:spcAft>
                <a:spcPts val="0"/>
              </a:spcAft>
              <a:buClr>
                <a:srgbClr val="000000"/>
              </a:buClr>
              <a:buSzPts val="1400"/>
              <a:buFont typeface="Work Sans"/>
              <a:buChar char="●"/>
              <a:defRPr sz="1400" b="1" i="0" u="none" strike="noStrike" cap="none">
                <a:solidFill>
                  <a:srgbClr val="000000"/>
                </a:solidFill>
                <a:latin typeface="Work Sans"/>
                <a:ea typeface="Work Sans"/>
                <a:cs typeface="Work Sans"/>
                <a:sym typeface="Work Sans"/>
              </a:defRPr>
            </a:lvl7pPr>
            <a:lvl8pPr marL="3657600" marR="0" lvl="7" indent="-285750" algn="l">
              <a:lnSpc>
                <a:spcPct val="115000"/>
              </a:lnSpc>
              <a:spcBef>
                <a:spcPts val="1600"/>
              </a:spcBef>
              <a:spcAft>
                <a:spcPts val="0"/>
              </a:spcAft>
              <a:buClr>
                <a:schemeClr val="dk2"/>
              </a:buClr>
              <a:buSzPts val="900"/>
              <a:buFont typeface="Work Sans"/>
              <a:buChar char="○"/>
              <a:defRPr sz="900" b="0" i="0" u="none" strike="noStrike" cap="none">
                <a:solidFill>
                  <a:schemeClr val="dk2"/>
                </a:solidFill>
                <a:latin typeface="Work Sans"/>
                <a:ea typeface="Work Sans"/>
                <a:cs typeface="Work Sans"/>
                <a:sym typeface="Work Sans"/>
              </a:defRPr>
            </a:lvl8pPr>
            <a:lvl9pPr marL="4114800" marR="0" lvl="8" indent="-285750" algn="l">
              <a:lnSpc>
                <a:spcPct val="115000"/>
              </a:lnSpc>
              <a:spcBef>
                <a:spcPts val="1600"/>
              </a:spcBef>
              <a:spcAft>
                <a:spcPts val="1600"/>
              </a:spcAft>
              <a:buClr>
                <a:schemeClr val="dk2"/>
              </a:buClr>
              <a:buSzPts val="900"/>
              <a:buFont typeface="Work Sans"/>
              <a:buChar char="■"/>
              <a:defRPr sz="900" b="0" i="0" u="none" strike="noStrike" cap="none">
                <a:solidFill>
                  <a:schemeClr val="dk2"/>
                </a:solidFill>
                <a:latin typeface="Work Sans"/>
                <a:ea typeface="Work Sans"/>
                <a:cs typeface="Work Sans"/>
                <a:sym typeface="Work Sans"/>
              </a:defRPr>
            </a:lvl9pPr>
          </a:lstStyle>
          <a:p>
            <a:endParaRPr/>
          </a:p>
        </p:txBody>
      </p:sp>
      <p:sp>
        <p:nvSpPr>
          <p:cNvPr id="402" name="Google Shape;402;g3f82c3f45dd_1_697"/>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722" r:id="rId1"/>
    <p:sldLayoutId id="2147483723" r:id="rId2"/>
    <p:sldLayoutId id="2147483724" r:id="rId3"/>
    <p:sldLayoutId id="2147483725" r:id="rId4"/>
    <p:sldLayoutId id="2147483726" r:id="rId5"/>
    <p:sldLayoutId id="2147483727" r:id="rId6"/>
    <p:sldLayoutId id="2147483728" r:id="rId7"/>
    <p:sldLayoutId id="2147483729" r:id="rId8"/>
    <p:sldLayoutId id="2147483730" r:id="rId9"/>
    <p:sldLayoutId id="2147483731" r:id="rId10"/>
    <p:sldLayoutId id="2147483732" r:id="rId11"/>
    <p:sldLayoutId id="2147483733" r:id="rId12"/>
    <p:sldLayoutId id="2147483734" r:id="rId13"/>
    <p:sldLayoutId id="2147483735" r:id="rId14"/>
    <p:sldLayoutId id="2147483736" r:id="rId15"/>
    <p:sldLayoutId id="2147483737" r:id="rId16"/>
    <p:sldLayoutId id="2147483738" r:id="rId17"/>
    <p:sldLayoutId id="2147483739" r:id="rId18"/>
    <p:sldLayoutId id="2147483740" r:id="rId19"/>
    <p:sldLayoutId id="2147483741" r:id="rId20"/>
    <p:sldLayoutId id="2147483742" r:id="rId21"/>
    <p:sldLayoutId id="2147483743" r:id="rId22"/>
    <p:sldLayoutId id="2147483744" r:id="rId23"/>
    <p:sldLayoutId id="2147483745" r:id="rId24"/>
    <p:sldLayoutId id="2147483746" r:id="rId25"/>
    <p:sldLayoutId id="2147483747" r:id="rId26"/>
    <p:sldLayoutId id="2147483748" r:id="rId27"/>
    <p:sldLayoutId id="2147483749" r:id="rId28"/>
    <p:sldLayoutId id="2147483750" r:id="rId29"/>
    <p:sldLayoutId id="2147483751" r:id="rId30"/>
    <p:sldLayoutId id="2147483752" r:id="rId31"/>
    <p:sldLayoutId id="2147483753" r:id="rId32"/>
    <p:sldLayoutId id="2147483754" r:id="rId33"/>
    <p:sldLayoutId id="2147483755" r:id="rId34"/>
    <p:sldLayoutId id="2147483756" r:id="rId35"/>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extLst>
    <p:ext uri="{27BBF7A9-308A-43DC-89C8-2F10F3537804}">
      <p15:sldGuideLst xmlns:p15="http://schemas.microsoft.com/office/powerpoint/2012/main">
        <p15:guide id="1" pos="288">
          <p15:clr>
            <a:srgbClr val="EA4335"/>
          </p15:clr>
        </p15:guide>
        <p15:guide id="2" orient="horz" pos="288">
          <p15:clr>
            <a:srgbClr val="EA4335"/>
          </p15:clr>
        </p15:guide>
        <p15:guide id="3" orient="horz" pos="2952">
          <p15:clr>
            <a:srgbClr val="EA4335"/>
          </p15:clr>
        </p15:guide>
        <p15:guide id="4" pos="5472">
          <p15:clr>
            <a:srgbClr val="EA4335"/>
          </p15:clr>
        </p15:guide>
      </p15:sldGuideLst>
    </p:ext>
  </p:extLst>
</p:sldMaster>
</file>

<file path=ppt/slideMasters/slideMaster5.xml><?xml version="1.0" encoding="utf-8"?>
<p:sldMaster xmlns:a="http://schemas.openxmlformats.org/drawingml/2006/main" xmlns:r="http://schemas.openxmlformats.org/officeDocument/2006/relationships" xmlns:p="http://schemas.openxmlformats.org/presentationml/2006/main">
  <p:cSld name="simple-light-2">
    <p:bg>
      <p:bgPr>
        <a:solidFill>
          <a:srgbClr val="FFFFFF"/>
        </a:solidFill>
        <a:effectLst/>
      </p:bgPr>
    </p:bg>
    <p:spTree>
      <p:nvGrpSpPr>
        <p:cNvPr id="1" name="Shape 617"/>
        <p:cNvGrpSpPr/>
        <p:nvPr/>
      </p:nvGrpSpPr>
      <p:grpSpPr>
        <a:xfrm>
          <a:off x="0" y="0"/>
          <a:ext cx="0" cy="0"/>
          <a:chOff x="0" y="0"/>
          <a:chExt cx="0" cy="0"/>
        </a:xfrm>
      </p:grpSpPr>
      <p:sp>
        <p:nvSpPr>
          <p:cNvPr id="618" name="Google Shape;618;g3f5735e12be_0_730"/>
          <p:cNvSpPr txBox="1">
            <a:spLocks noGrp="1"/>
          </p:cNvSpPr>
          <p:nvPr>
            <p:ph type="title"/>
          </p:nvPr>
        </p:nvSpPr>
        <p:spPr>
          <a:xfrm>
            <a:off x="311700" y="194550"/>
            <a:ext cx="8520600" cy="823500"/>
          </a:xfrm>
          <a:prstGeom prst="rect">
            <a:avLst/>
          </a:prstGeom>
          <a:noFill/>
          <a:ln>
            <a:noFill/>
          </a:ln>
        </p:spPr>
        <p:txBody>
          <a:bodyPr spcFirstLastPara="1" wrap="square" lIns="91425" tIns="91425" rIns="91425" bIns="91425" anchor="t" anchorCtr="0">
            <a:noAutofit/>
          </a:bodyPr>
          <a:lstStyle>
            <a:lvl1pPr lvl="0">
              <a:spcBef>
                <a:spcPts val="0"/>
              </a:spcBef>
              <a:spcAft>
                <a:spcPts val="0"/>
              </a:spcAft>
              <a:buClr>
                <a:schemeClr val="dk1"/>
              </a:buClr>
              <a:buSzPts val="4400"/>
              <a:buFont typeface="Work Sans"/>
              <a:buNone/>
              <a:defRPr sz="4400" b="1">
                <a:solidFill>
                  <a:schemeClr val="dk1"/>
                </a:solidFill>
                <a:latin typeface="Work Sans"/>
                <a:ea typeface="Work Sans"/>
                <a:cs typeface="Work Sans"/>
                <a:sym typeface="Work Sans"/>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619" name="Google Shape;619;g3f5735e12be_0_730"/>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Autofit/>
          </a:bodyPr>
          <a:lstStyle>
            <a:lvl1pPr marL="457200" lvl="0" indent="-349250">
              <a:lnSpc>
                <a:spcPct val="115000"/>
              </a:lnSpc>
              <a:spcBef>
                <a:spcPts val="0"/>
              </a:spcBef>
              <a:spcAft>
                <a:spcPts val="0"/>
              </a:spcAft>
              <a:buSzPts val="1900"/>
              <a:buFont typeface="Work Sans"/>
              <a:buChar char="●"/>
              <a:defRPr sz="1900">
                <a:latin typeface="Work Sans"/>
                <a:ea typeface="Work Sans"/>
                <a:cs typeface="Work Sans"/>
                <a:sym typeface="Work Sans"/>
              </a:defRPr>
            </a:lvl1pPr>
            <a:lvl2pPr marL="914400" lvl="1" indent="-317500">
              <a:lnSpc>
                <a:spcPct val="115000"/>
              </a:lnSpc>
              <a:spcBef>
                <a:spcPts val="1600"/>
              </a:spcBef>
              <a:spcAft>
                <a:spcPts val="0"/>
              </a:spcAft>
              <a:buClr>
                <a:schemeClr val="dk2"/>
              </a:buClr>
              <a:buSzPts val="1400"/>
              <a:buFont typeface="Work Sans"/>
              <a:buChar char="○"/>
              <a:defRPr>
                <a:solidFill>
                  <a:schemeClr val="dk2"/>
                </a:solidFill>
                <a:latin typeface="Work Sans"/>
                <a:ea typeface="Work Sans"/>
                <a:cs typeface="Work Sans"/>
                <a:sym typeface="Work Sans"/>
              </a:defRPr>
            </a:lvl2pPr>
            <a:lvl3pPr marL="1371600" lvl="2" indent="-317500">
              <a:lnSpc>
                <a:spcPct val="115000"/>
              </a:lnSpc>
              <a:spcBef>
                <a:spcPts val="1600"/>
              </a:spcBef>
              <a:spcAft>
                <a:spcPts val="0"/>
              </a:spcAft>
              <a:buClr>
                <a:schemeClr val="dk2"/>
              </a:buClr>
              <a:buSzPts val="1400"/>
              <a:buFont typeface="Work Sans"/>
              <a:buChar char="■"/>
              <a:defRPr>
                <a:solidFill>
                  <a:schemeClr val="dk2"/>
                </a:solidFill>
                <a:latin typeface="Work Sans"/>
                <a:ea typeface="Work Sans"/>
                <a:cs typeface="Work Sans"/>
                <a:sym typeface="Work Sans"/>
              </a:defRPr>
            </a:lvl3pPr>
            <a:lvl4pPr marL="1828800" lvl="3" indent="-317500">
              <a:lnSpc>
                <a:spcPct val="115000"/>
              </a:lnSpc>
              <a:spcBef>
                <a:spcPts val="1600"/>
              </a:spcBef>
              <a:spcAft>
                <a:spcPts val="0"/>
              </a:spcAft>
              <a:buSzPts val="1400"/>
              <a:buFont typeface="Work Sans"/>
              <a:buChar char="●"/>
              <a:defRPr b="1">
                <a:latin typeface="Work Sans"/>
                <a:ea typeface="Work Sans"/>
                <a:cs typeface="Work Sans"/>
                <a:sym typeface="Work Sans"/>
              </a:defRPr>
            </a:lvl4pPr>
            <a:lvl5pPr marL="2286000" lvl="4" indent="-285750">
              <a:lnSpc>
                <a:spcPct val="115000"/>
              </a:lnSpc>
              <a:spcBef>
                <a:spcPts val="1600"/>
              </a:spcBef>
              <a:spcAft>
                <a:spcPts val="0"/>
              </a:spcAft>
              <a:buClr>
                <a:schemeClr val="dk2"/>
              </a:buClr>
              <a:buSzPts val="900"/>
              <a:buFont typeface="Work Sans"/>
              <a:buChar char="○"/>
              <a:defRPr sz="900">
                <a:solidFill>
                  <a:schemeClr val="dk2"/>
                </a:solidFill>
                <a:latin typeface="Work Sans"/>
                <a:ea typeface="Work Sans"/>
                <a:cs typeface="Work Sans"/>
                <a:sym typeface="Work Sans"/>
              </a:defRPr>
            </a:lvl5pPr>
            <a:lvl6pPr marL="2743200" lvl="5" indent="-285750">
              <a:lnSpc>
                <a:spcPct val="115000"/>
              </a:lnSpc>
              <a:spcBef>
                <a:spcPts val="1600"/>
              </a:spcBef>
              <a:spcAft>
                <a:spcPts val="0"/>
              </a:spcAft>
              <a:buClr>
                <a:schemeClr val="dk2"/>
              </a:buClr>
              <a:buSzPts val="900"/>
              <a:buFont typeface="Work Sans"/>
              <a:buChar char="■"/>
              <a:defRPr sz="900">
                <a:solidFill>
                  <a:schemeClr val="dk2"/>
                </a:solidFill>
                <a:latin typeface="Work Sans"/>
                <a:ea typeface="Work Sans"/>
                <a:cs typeface="Work Sans"/>
                <a:sym typeface="Work Sans"/>
              </a:defRPr>
            </a:lvl6pPr>
            <a:lvl7pPr marL="3200400" lvl="6" indent="-317500">
              <a:lnSpc>
                <a:spcPct val="115000"/>
              </a:lnSpc>
              <a:spcBef>
                <a:spcPts val="1600"/>
              </a:spcBef>
              <a:spcAft>
                <a:spcPts val="0"/>
              </a:spcAft>
              <a:buSzPts val="1400"/>
              <a:buFont typeface="Work Sans"/>
              <a:buChar char="●"/>
              <a:defRPr b="1">
                <a:latin typeface="Work Sans"/>
                <a:ea typeface="Work Sans"/>
                <a:cs typeface="Work Sans"/>
                <a:sym typeface="Work Sans"/>
              </a:defRPr>
            </a:lvl7pPr>
            <a:lvl8pPr marL="3657600" lvl="7" indent="-285750">
              <a:lnSpc>
                <a:spcPct val="115000"/>
              </a:lnSpc>
              <a:spcBef>
                <a:spcPts val="1600"/>
              </a:spcBef>
              <a:spcAft>
                <a:spcPts val="0"/>
              </a:spcAft>
              <a:buClr>
                <a:schemeClr val="dk2"/>
              </a:buClr>
              <a:buSzPts val="900"/>
              <a:buFont typeface="Work Sans"/>
              <a:buChar char="○"/>
              <a:defRPr sz="900">
                <a:solidFill>
                  <a:schemeClr val="dk2"/>
                </a:solidFill>
                <a:latin typeface="Work Sans"/>
                <a:ea typeface="Work Sans"/>
                <a:cs typeface="Work Sans"/>
                <a:sym typeface="Work Sans"/>
              </a:defRPr>
            </a:lvl8pPr>
            <a:lvl9pPr marL="4114800" lvl="8" indent="-285750">
              <a:lnSpc>
                <a:spcPct val="115000"/>
              </a:lnSpc>
              <a:spcBef>
                <a:spcPts val="1600"/>
              </a:spcBef>
              <a:spcAft>
                <a:spcPts val="1600"/>
              </a:spcAft>
              <a:buClr>
                <a:schemeClr val="dk2"/>
              </a:buClr>
              <a:buSzPts val="900"/>
              <a:buFont typeface="Work Sans"/>
              <a:buChar char="■"/>
              <a:defRPr sz="900">
                <a:solidFill>
                  <a:schemeClr val="dk2"/>
                </a:solidFill>
                <a:latin typeface="Work Sans"/>
                <a:ea typeface="Work Sans"/>
                <a:cs typeface="Work Sans"/>
                <a:sym typeface="Work Sans"/>
              </a:defRPr>
            </a:lvl9pPr>
          </a:lstStyle>
          <a:p>
            <a:endParaRPr/>
          </a:p>
        </p:txBody>
      </p:sp>
      <p:sp>
        <p:nvSpPr>
          <p:cNvPr id="620" name="Google Shape;620;g3f5735e12be_0_730"/>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758" r:id="rId1"/>
    <p:sldLayoutId id="2147483759" r:id="rId2"/>
    <p:sldLayoutId id="2147483760" r:id="rId3"/>
    <p:sldLayoutId id="2147483761" r:id="rId4"/>
    <p:sldLayoutId id="2147483762" r:id="rId5"/>
    <p:sldLayoutId id="2147483763" r:id="rId6"/>
    <p:sldLayoutId id="2147483764" r:id="rId7"/>
    <p:sldLayoutId id="2147483765" r:id="rId8"/>
    <p:sldLayoutId id="2147483766" r:id="rId9"/>
    <p:sldLayoutId id="2147483767" r:id="rId10"/>
    <p:sldLayoutId id="2147483768" r:id="rId11"/>
    <p:sldLayoutId id="2147483769" r:id="rId12"/>
    <p:sldLayoutId id="2147483770" r:id="rId13"/>
    <p:sldLayoutId id="2147483771" r:id="rId14"/>
    <p:sldLayoutId id="2147483772" r:id="rId15"/>
    <p:sldLayoutId id="2147483773" r:id="rId16"/>
    <p:sldLayoutId id="2147483774" r:id="rId17"/>
    <p:sldLayoutId id="2147483775" r:id="rId18"/>
    <p:sldLayoutId id="2147483776" r:id="rId19"/>
    <p:sldLayoutId id="2147483777" r:id="rId20"/>
    <p:sldLayoutId id="2147483778" r:id="rId21"/>
    <p:sldLayoutId id="2147483779" r:id="rId22"/>
    <p:sldLayoutId id="2147483780" r:id="rId23"/>
    <p:sldLayoutId id="2147483781" r:id="rId24"/>
    <p:sldLayoutId id="2147483782" r:id="rId25"/>
    <p:sldLayoutId id="2147483783" r:id="rId26"/>
    <p:sldLayoutId id="2147483784" r:id="rId27"/>
    <p:sldLayoutId id="2147483785" r:id="rId28"/>
    <p:sldLayoutId id="2147483786" r:id="rId29"/>
    <p:sldLayoutId id="2147483787" r:id="rId30"/>
    <p:sldLayoutId id="2147483788" r:id="rId31"/>
    <p:sldLayoutId id="2147483789" r:id="rId32"/>
    <p:sldLayoutId id="2147483790" r:id="rId33"/>
    <p:sldLayoutId id="2147483791" r:id="rId34"/>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extLst>
    <p:ext uri="{27BBF7A9-308A-43DC-89C8-2F10F3537804}">
      <p15:sldGuideLst xmlns:p15="http://schemas.microsoft.com/office/powerpoint/2012/main">
        <p15:guide id="1" pos="288">
          <p15:clr>
            <a:srgbClr val="EA4335"/>
          </p15:clr>
        </p15:guide>
        <p15:guide id="2" orient="horz" pos="288">
          <p15:clr>
            <a:srgbClr val="EA4335"/>
          </p15:clr>
        </p15:guide>
        <p15:guide id="3" orient="horz" pos="2952">
          <p15:clr>
            <a:srgbClr val="EA4335"/>
          </p15:clr>
        </p15:guide>
        <p15:guide id="4" pos="5472">
          <p15:clr>
            <a:srgbClr val="EA4335"/>
          </p15:clr>
        </p15:guide>
      </p15:sldGuideLst>
    </p:ext>
  </p:extLst>
</p:sldMaster>
</file>

<file path=ppt/slideMasters/slideMaster6.xml><?xml version="1.0" encoding="utf-8"?>
<p:sldMaster xmlns:a="http://schemas.openxmlformats.org/drawingml/2006/main" xmlns:r="http://schemas.openxmlformats.org/officeDocument/2006/relationships" xmlns:p="http://schemas.openxmlformats.org/presentationml/2006/main">
  <p:cSld name="simple-light-2">
    <p:bg>
      <p:bgPr>
        <a:solidFill>
          <a:srgbClr val="FFFFFF"/>
        </a:solidFill>
        <a:effectLst/>
      </p:bgPr>
    </p:bg>
    <p:spTree>
      <p:nvGrpSpPr>
        <p:cNvPr id="1" name="Shape 820"/>
        <p:cNvGrpSpPr/>
        <p:nvPr/>
      </p:nvGrpSpPr>
      <p:grpSpPr>
        <a:xfrm>
          <a:off x="0" y="0"/>
          <a:ext cx="0" cy="0"/>
          <a:chOff x="0" y="0"/>
          <a:chExt cx="0" cy="0"/>
        </a:xfrm>
      </p:grpSpPr>
      <p:sp>
        <p:nvSpPr>
          <p:cNvPr id="821" name="Google Shape;821;g3f5735e12be_0_933"/>
          <p:cNvSpPr txBox="1">
            <a:spLocks noGrp="1"/>
          </p:cNvSpPr>
          <p:nvPr>
            <p:ph type="title"/>
          </p:nvPr>
        </p:nvSpPr>
        <p:spPr>
          <a:xfrm>
            <a:off x="311700" y="194550"/>
            <a:ext cx="8520600" cy="823500"/>
          </a:xfrm>
          <a:prstGeom prst="rect">
            <a:avLst/>
          </a:prstGeom>
          <a:noFill/>
          <a:ln>
            <a:noFill/>
          </a:ln>
        </p:spPr>
        <p:txBody>
          <a:bodyPr spcFirstLastPara="1" wrap="square" lIns="91425" tIns="91425" rIns="91425" bIns="91425" anchor="t" anchorCtr="0">
            <a:noAutofit/>
          </a:bodyPr>
          <a:lstStyle>
            <a:lvl1pPr lvl="0">
              <a:spcBef>
                <a:spcPts val="0"/>
              </a:spcBef>
              <a:spcAft>
                <a:spcPts val="0"/>
              </a:spcAft>
              <a:buClr>
                <a:schemeClr val="dk1"/>
              </a:buClr>
              <a:buSzPts val="4400"/>
              <a:buFont typeface="Work Sans"/>
              <a:buNone/>
              <a:defRPr sz="4400" b="1">
                <a:solidFill>
                  <a:schemeClr val="dk1"/>
                </a:solidFill>
                <a:latin typeface="Work Sans"/>
                <a:ea typeface="Work Sans"/>
                <a:cs typeface="Work Sans"/>
                <a:sym typeface="Work Sans"/>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822" name="Google Shape;822;g3f5735e12be_0_933"/>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Autofit/>
          </a:bodyPr>
          <a:lstStyle>
            <a:lvl1pPr marL="457200" lvl="0" indent="-349250">
              <a:lnSpc>
                <a:spcPct val="115000"/>
              </a:lnSpc>
              <a:spcBef>
                <a:spcPts val="0"/>
              </a:spcBef>
              <a:spcAft>
                <a:spcPts val="0"/>
              </a:spcAft>
              <a:buSzPts val="1900"/>
              <a:buFont typeface="Work Sans"/>
              <a:buChar char="●"/>
              <a:defRPr sz="1900">
                <a:latin typeface="Work Sans"/>
                <a:ea typeface="Work Sans"/>
                <a:cs typeface="Work Sans"/>
                <a:sym typeface="Work Sans"/>
              </a:defRPr>
            </a:lvl1pPr>
            <a:lvl2pPr marL="914400" lvl="1" indent="-317500">
              <a:lnSpc>
                <a:spcPct val="115000"/>
              </a:lnSpc>
              <a:spcBef>
                <a:spcPts val="1600"/>
              </a:spcBef>
              <a:spcAft>
                <a:spcPts val="0"/>
              </a:spcAft>
              <a:buClr>
                <a:schemeClr val="dk2"/>
              </a:buClr>
              <a:buSzPts val="1400"/>
              <a:buFont typeface="Work Sans"/>
              <a:buChar char="○"/>
              <a:defRPr>
                <a:solidFill>
                  <a:schemeClr val="dk2"/>
                </a:solidFill>
                <a:latin typeface="Work Sans"/>
                <a:ea typeface="Work Sans"/>
                <a:cs typeface="Work Sans"/>
                <a:sym typeface="Work Sans"/>
              </a:defRPr>
            </a:lvl2pPr>
            <a:lvl3pPr marL="1371600" lvl="2" indent="-317500">
              <a:lnSpc>
                <a:spcPct val="115000"/>
              </a:lnSpc>
              <a:spcBef>
                <a:spcPts val="1600"/>
              </a:spcBef>
              <a:spcAft>
                <a:spcPts val="0"/>
              </a:spcAft>
              <a:buClr>
                <a:schemeClr val="dk2"/>
              </a:buClr>
              <a:buSzPts val="1400"/>
              <a:buFont typeface="Work Sans"/>
              <a:buChar char="■"/>
              <a:defRPr>
                <a:solidFill>
                  <a:schemeClr val="dk2"/>
                </a:solidFill>
                <a:latin typeface="Work Sans"/>
                <a:ea typeface="Work Sans"/>
                <a:cs typeface="Work Sans"/>
                <a:sym typeface="Work Sans"/>
              </a:defRPr>
            </a:lvl3pPr>
            <a:lvl4pPr marL="1828800" lvl="3" indent="-317500">
              <a:lnSpc>
                <a:spcPct val="115000"/>
              </a:lnSpc>
              <a:spcBef>
                <a:spcPts val="1600"/>
              </a:spcBef>
              <a:spcAft>
                <a:spcPts val="0"/>
              </a:spcAft>
              <a:buSzPts val="1400"/>
              <a:buFont typeface="Work Sans"/>
              <a:buChar char="●"/>
              <a:defRPr b="1">
                <a:latin typeface="Work Sans"/>
                <a:ea typeface="Work Sans"/>
                <a:cs typeface="Work Sans"/>
                <a:sym typeface="Work Sans"/>
              </a:defRPr>
            </a:lvl4pPr>
            <a:lvl5pPr marL="2286000" lvl="4" indent="-285750">
              <a:lnSpc>
                <a:spcPct val="115000"/>
              </a:lnSpc>
              <a:spcBef>
                <a:spcPts val="1600"/>
              </a:spcBef>
              <a:spcAft>
                <a:spcPts val="0"/>
              </a:spcAft>
              <a:buClr>
                <a:schemeClr val="dk2"/>
              </a:buClr>
              <a:buSzPts val="900"/>
              <a:buFont typeface="Work Sans"/>
              <a:buChar char="○"/>
              <a:defRPr sz="900">
                <a:solidFill>
                  <a:schemeClr val="dk2"/>
                </a:solidFill>
                <a:latin typeface="Work Sans"/>
                <a:ea typeface="Work Sans"/>
                <a:cs typeface="Work Sans"/>
                <a:sym typeface="Work Sans"/>
              </a:defRPr>
            </a:lvl5pPr>
            <a:lvl6pPr marL="2743200" lvl="5" indent="-285750">
              <a:lnSpc>
                <a:spcPct val="115000"/>
              </a:lnSpc>
              <a:spcBef>
                <a:spcPts val="1600"/>
              </a:spcBef>
              <a:spcAft>
                <a:spcPts val="0"/>
              </a:spcAft>
              <a:buClr>
                <a:schemeClr val="dk2"/>
              </a:buClr>
              <a:buSzPts val="900"/>
              <a:buFont typeface="Work Sans"/>
              <a:buChar char="■"/>
              <a:defRPr sz="900">
                <a:solidFill>
                  <a:schemeClr val="dk2"/>
                </a:solidFill>
                <a:latin typeface="Work Sans"/>
                <a:ea typeface="Work Sans"/>
                <a:cs typeface="Work Sans"/>
                <a:sym typeface="Work Sans"/>
              </a:defRPr>
            </a:lvl6pPr>
            <a:lvl7pPr marL="3200400" lvl="6" indent="-317500">
              <a:lnSpc>
                <a:spcPct val="115000"/>
              </a:lnSpc>
              <a:spcBef>
                <a:spcPts val="1600"/>
              </a:spcBef>
              <a:spcAft>
                <a:spcPts val="0"/>
              </a:spcAft>
              <a:buSzPts val="1400"/>
              <a:buFont typeface="Work Sans"/>
              <a:buChar char="●"/>
              <a:defRPr b="1">
                <a:latin typeface="Work Sans"/>
                <a:ea typeface="Work Sans"/>
                <a:cs typeface="Work Sans"/>
                <a:sym typeface="Work Sans"/>
              </a:defRPr>
            </a:lvl7pPr>
            <a:lvl8pPr marL="3657600" lvl="7" indent="-285750">
              <a:lnSpc>
                <a:spcPct val="115000"/>
              </a:lnSpc>
              <a:spcBef>
                <a:spcPts val="1600"/>
              </a:spcBef>
              <a:spcAft>
                <a:spcPts val="0"/>
              </a:spcAft>
              <a:buClr>
                <a:schemeClr val="dk2"/>
              </a:buClr>
              <a:buSzPts val="900"/>
              <a:buFont typeface="Work Sans"/>
              <a:buChar char="○"/>
              <a:defRPr sz="900">
                <a:solidFill>
                  <a:schemeClr val="dk2"/>
                </a:solidFill>
                <a:latin typeface="Work Sans"/>
                <a:ea typeface="Work Sans"/>
                <a:cs typeface="Work Sans"/>
                <a:sym typeface="Work Sans"/>
              </a:defRPr>
            </a:lvl8pPr>
            <a:lvl9pPr marL="4114800" lvl="8" indent="-285750">
              <a:lnSpc>
                <a:spcPct val="115000"/>
              </a:lnSpc>
              <a:spcBef>
                <a:spcPts val="1600"/>
              </a:spcBef>
              <a:spcAft>
                <a:spcPts val="1600"/>
              </a:spcAft>
              <a:buClr>
                <a:schemeClr val="dk2"/>
              </a:buClr>
              <a:buSzPts val="900"/>
              <a:buFont typeface="Work Sans"/>
              <a:buChar char="■"/>
              <a:defRPr sz="900">
                <a:solidFill>
                  <a:schemeClr val="dk2"/>
                </a:solidFill>
                <a:latin typeface="Work Sans"/>
                <a:ea typeface="Work Sans"/>
                <a:cs typeface="Work Sans"/>
                <a:sym typeface="Work Sans"/>
              </a:defRPr>
            </a:lvl9pPr>
          </a:lstStyle>
          <a:p>
            <a:endParaRPr/>
          </a:p>
        </p:txBody>
      </p:sp>
      <p:sp>
        <p:nvSpPr>
          <p:cNvPr id="823" name="Google Shape;823;g3f5735e12be_0_933"/>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793" r:id="rId1"/>
    <p:sldLayoutId id="2147483794" r:id="rId2"/>
    <p:sldLayoutId id="2147483795" r:id="rId3"/>
    <p:sldLayoutId id="2147483796" r:id="rId4"/>
    <p:sldLayoutId id="2147483797" r:id="rId5"/>
    <p:sldLayoutId id="2147483798" r:id="rId6"/>
    <p:sldLayoutId id="2147483799" r:id="rId7"/>
    <p:sldLayoutId id="2147483800" r:id="rId8"/>
    <p:sldLayoutId id="2147483801" r:id="rId9"/>
    <p:sldLayoutId id="2147483802" r:id="rId10"/>
    <p:sldLayoutId id="2147483803" r:id="rId11"/>
    <p:sldLayoutId id="2147483804" r:id="rId12"/>
    <p:sldLayoutId id="2147483805" r:id="rId13"/>
    <p:sldLayoutId id="2147483806" r:id="rId14"/>
    <p:sldLayoutId id="2147483807" r:id="rId15"/>
    <p:sldLayoutId id="2147483808" r:id="rId16"/>
    <p:sldLayoutId id="2147483809" r:id="rId17"/>
    <p:sldLayoutId id="2147483810" r:id="rId18"/>
    <p:sldLayoutId id="2147483811" r:id="rId19"/>
    <p:sldLayoutId id="2147483812" r:id="rId20"/>
    <p:sldLayoutId id="2147483813" r:id="rId21"/>
    <p:sldLayoutId id="2147483814" r:id="rId22"/>
    <p:sldLayoutId id="2147483815" r:id="rId23"/>
    <p:sldLayoutId id="2147483816" r:id="rId24"/>
    <p:sldLayoutId id="2147483817" r:id="rId25"/>
    <p:sldLayoutId id="2147483818" r:id="rId26"/>
    <p:sldLayoutId id="2147483819" r:id="rId27"/>
    <p:sldLayoutId id="2147483820" r:id="rId28"/>
    <p:sldLayoutId id="2147483821" r:id="rId29"/>
    <p:sldLayoutId id="2147483822" r:id="rId30"/>
    <p:sldLayoutId id="2147483823" r:id="rId31"/>
    <p:sldLayoutId id="2147483824" r:id="rId32"/>
    <p:sldLayoutId id="2147483825" r:id="rId33"/>
    <p:sldLayoutId id="2147483826" r:id="rId34"/>
    <p:sldLayoutId id="2147483827" r:id="rId35"/>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extLst>
    <p:ext uri="{27BBF7A9-308A-43DC-89C8-2F10F3537804}">
      <p15:sldGuideLst xmlns:p15="http://schemas.microsoft.com/office/powerpoint/2012/main">
        <p15:guide id="1" pos="288">
          <p15:clr>
            <a:srgbClr val="EA4335"/>
          </p15:clr>
        </p15:guide>
        <p15:guide id="2" orient="horz" pos="288">
          <p15:clr>
            <a:srgbClr val="EA4335"/>
          </p15:clr>
        </p15:guide>
        <p15:guide id="3" orient="horz" pos="2952">
          <p15:clr>
            <a:srgbClr val="EA4335"/>
          </p15:clr>
        </p15:guide>
        <p15:guide id="4" pos="5472">
          <p15:clr>
            <a:srgbClr val="EA4335"/>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5.xml"/></Relationships>
</file>

<file path=ppt/slides/_rels/slide10.xml.rels><?xml version="1.0" encoding="UTF-8" standalone="yes"?>
<Relationships xmlns="http://schemas.openxmlformats.org/package/2006/relationships"><Relationship Id="rId3" Type="http://schemas.openxmlformats.org/officeDocument/2006/relationships/comments" Target="../comments/comment4.xml"/><Relationship Id="rId2" Type="http://schemas.openxmlformats.org/officeDocument/2006/relationships/notesSlide" Target="../notesSlides/notesSlide10.xml"/><Relationship Id="rId1" Type="http://schemas.openxmlformats.org/officeDocument/2006/relationships/slideLayout" Target="../slideLayouts/slideLayout73.xml"/></Relationships>
</file>

<file path=ppt/slides/_rels/slide11.xml.rels><?xml version="1.0" encoding="UTF-8" standalone="yes"?>
<Relationships xmlns="http://schemas.openxmlformats.org/package/2006/relationships"><Relationship Id="rId3" Type="http://schemas.openxmlformats.org/officeDocument/2006/relationships/comments" Target="../comments/comment5.xml"/><Relationship Id="rId2" Type="http://schemas.openxmlformats.org/officeDocument/2006/relationships/notesSlide" Target="../notesSlides/notesSlide11.xml"/><Relationship Id="rId1" Type="http://schemas.openxmlformats.org/officeDocument/2006/relationships/slideLayout" Target="../slideLayouts/slideLayout7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5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59.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60.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58.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58.xml"/></Relationships>
</file>

<file path=ppt/slides/_rels/slide17.xml.rels><?xml version="1.0" encoding="UTF-8" standalone="yes"?>
<Relationships xmlns="http://schemas.openxmlformats.org/package/2006/relationships"><Relationship Id="rId3" Type="http://schemas.openxmlformats.org/officeDocument/2006/relationships/comments" Target="../comments/comment6.xml"/><Relationship Id="rId2" Type="http://schemas.openxmlformats.org/officeDocument/2006/relationships/notesSlide" Target="../notesSlides/notesSlide17.xml"/><Relationship Id="rId1" Type="http://schemas.openxmlformats.org/officeDocument/2006/relationships/slideLayout" Target="../slideLayouts/slideLayout58.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58.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60.xml"/></Relationships>
</file>

<file path=ppt/slides/_rels/slide2.xml.rels><?xml version="1.0" encoding="UTF-8" standalone="yes"?>
<Relationships xmlns="http://schemas.openxmlformats.org/package/2006/relationships"><Relationship Id="rId3" Type="http://schemas.openxmlformats.org/officeDocument/2006/relationships/comments" Target="../comments/comment1.xml"/><Relationship Id="rId2" Type="http://schemas.openxmlformats.org/officeDocument/2006/relationships/notesSlide" Target="../notesSlides/notesSlide2.xml"/><Relationship Id="rId1" Type="http://schemas.openxmlformats.org/officeDocument/2006/relationships/slideLayout" Target="../slideLayouts/slideLayout71.xml"/></Relationships>
</file>

<file path=ppt/slides/_rels/slide20.xml.rels><?xml version="1.0" encoding="UTF-8" standalone="yes"?>
<Relationships xmlns="http://schemas.openxmlformats.org/package/2006/relationships"><Relationship Id="rId3" Type="http://schemas.openxmlformats.org/officeDocument/2006/relationships/comments" Target="../comments/comment7.xml"/><Relationship Id="rId2" Type="http://schemas.openxmlformats.org/officeDocument/2006/relationships/notesSlide" Target="../notesSlides/notesSlide20.xml"/><Relationship Id="rId1" Type="http://schemas.openxmlformats.org/officeDocument/2006/relationships/slideLayout" Target="../slideLayouts/slideLayout60.xml"/></Relationships>
</file>

<file path=ppt/slides/_rels/slide21.xml.rels><?xml version="1.0" encoding="UTF-8" standalone="yes"?>
<Relationships xmlns="http://schemas.openxmlformats.org/package/2006/relationships"><Relationship Id="rId3" Type="http://schemas.openxmlformats.org/officeDocument/2006/relationships/comments" Target="../comments/comment8.xml"/><Relationship Id="rId2" Type="http://schemas.openxmlformats.org/officeDocument/2006/relationships/notesSlide" Target="../notesSlides/notesSlide21.xml"/><Relationship Id="rId1" Type="http://schemas.openxmlformats.org/officeDocument/2006/relationships/slideLayout" Target="../slideLayouts/slideLayout60.xml"/></Relationships>
</file>

<file path=ppt/slides/_rels/slide22.xml.rels><?xml version="1.0" encoding="UTF-8" standalone="yes"?>
<Relationships xmlns="http://schemas.openxmlformats.org/package/2006/relationships"><Relationship Id="rId3" Type="http://schemas.openxmlformats.org/officeDocument/2006/relationships/comments" Target="../comments/comment9.xml"/><Relationship Id="rId2" Type="http://schemas.openxmlformats.org/officeDocument/2006/relationships/notesSlide" Target="../notesSlides/notesSlide22.xml"/><Relationship Id="rId1" Type="http://schemas.openxmlformats.org/officeDocument/2006/relationships/slideLayout" Target="../slideLayouts/slideLayout60.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57.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7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08.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58.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58.xml"/></Relationships>
</file>

<file path=ppt/slides/_rels/slide28.xml.rels><?xml version="1.0" encoding="UTF-8" standalone="yes"?>
<Relationships xmlns="http://schemas.openxmlformats.org/package/2006/relationships"><Relationship Id="rId3" Type="http://schemas.openxmlformats.org/officeDocument/2006/relationships/hyperlink" Target="mailto:no-reply@info.medicaid.gov" TargetMode="External"/><Relationship Id="rId2" Type="http://schemas.openxmlformats.org/officeDocument/2006/relationships/notesSlide" Target="../notesSlides/notesSlide28.xml"/><Relationship Id="rId1" Type="http://schemas.openxmlformats.org/officeDocument/2006/relationships/slideLayout" Target="../slideLayouts/slideLayout158.xml"/></Relationships>
</file>

<file path=ppt/slides/_rels/slide2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9.xml"/><Relationship Id="rId1" Type="http://schemas.openxmlformats.org/officeDocument/2006/relationships/slideLayout" Target="../slideLayouts/slideLayout158.xml"/><Relationship Id="rId4" Type="http://schemas.openxmlformats.org/officeDocument/2006/relationships/image" Target="../media/image5.png"/></Relationships>
</file>

<file path=ppt/slides/_rels/slide3.xml.rels><?xml version="1.0" encoding="UTF-8" standalone="yes"?>
<Relationships xmlns="http://schemas.openxmlformats.org/package/2006/relationships"><Relationship Id="rId3" Type="http://schemas.openxmlformats.org/officeDocument/2006/relationships/comments" Target="../comments/comment2.xml"/><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58.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57.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57.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5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57.xml"/></Relationships>
</file>

<file path=ppt/slides/_rels/slide5.xml.rels><?xml version="1.0" encoding="UTF-8" standalone="yes"?>
<Relationships xmlns="http://schemas.openxmlformats.org/package/2006/relationships"><Relationship Id="rId3" Type="http://schemas.openxmlformats.org/officeDocument/2006/relationships/comments" Target="../comments/comment3.xml"/><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5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57.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11416B"/>
        </a:solidFill>
        <a:effectLst/>
      </p:bgPr>
    </p:bg>
    <p:spTree>
      <p:nvGrpSpPr>
        <p:cNvPr id="1" name="Shape 1041"/>
        <p:cNvGrpSpPr/>
        <p:nvPr/>
      </p:nvGrpSpPr>
      <p:grpSpPr>
        <a:xfrm>
          <a:off x="0" y="0"/>
          <a:ext cx="0" cy="0"/>
          <a:chOff x="0" y="0"/>
          <a:chExt cx="0" cy="0"/>
        </a:xfrm>
      </p:grpSpPr>
      <p:sp>
        <p:nvSpPr>
          <p:cNvPr id="1042" name="Google Shape;1042;p2"/>
          <p:cNvSpPr txBox="1"/>
          <p:nvPr/>
        </p:nvSpPr>
        <p:spPr>
          <a:xfrm>
            <a:off x="311700" y="292000"/>
            <a:ext cx="8263800" cy="4394100"/>
          </a:xfrm>
          <a:prstGeom prst="rect">
            <a:avLst/>
          </a:prstGeom>
          <a:noFill/>
          <a:ln>
            <a:noFill/>
          </a:ln>
        </p:spPr>
        <p:txBody>
          <a:bodyPr spcFirstLastPara="1" wrap="square" lIns="91425" tIns="91425" rIns="91425" bIns="91425" anchor="t" anchorCtr="0">
            <a:noAutofit/>
          </a:bodyPr>
          <a:lstStyle/>
          <a:p>
            <a:pPr marL="0" marR="0" lvl="0" indent="0" algn="l" rtl="0">
              <a:lnSpc>
                <a:spcPct val="75000"/>
              </a:lnSpc>
              <a:spcBef>
                <a:spcPts val="0"/>
              </a:spcBef>
              <a:spcAft>
                <a:spcPts val="0"/>
              </a:spcAft>
              <a:buClr>
                <a:schemeClr val="dk1"/>
              </a:buClr>
              <a:buSzPts val="1100"/>
              <a:buFont typeface="Arial"/>
              <a:buNone/>
            </a:pPr>
            <a:endParaRPr sz="7200" b="1" i="0" u="none" strike="noStrike" cap="none">
              <a:solidFill>
                <a:srgbClr val="FFFFFF"/>
              </a:solidFill>
              <a:latin typeface="Work Sans"/>
              <a:ea typeface="Work Sans"/>
              <a:cs typeface="Work Sans"/>
              <a:sym typeface="Work Sans"/>
            </a:endParaRPr>
          </a:p>
          <a:p>
            <a:pPr marL="0" marR="0" lvl="0" indent="0" algn="l" rtl="0">
              <a:lnSpc>
                <a:spcPct val="75000"/>
              </a:lnSpc>
              <a:spcBef>
                <a:spcPts val="0"/>
              </a:spcBef>
              <a:spcAft>
                <a:spcPts val="0"/>
              </a:spcAft>
              <a:buClr>
                <a:schemeClr val="dk1"/>
              </a:buClr>
              <a:buSzPts val="1100"/>
              <a:buFont typeface="Arial"/>
              <a:buNone/>
            </a:pPr>
            <a:endParaRPr sz="7200" b="1" i="0" u="none" strike="noStrike" cap="none">
              <a:solidFill>
                <a:srgbClr val="FFFFFF"/>
              </a:solidFill>
              <a:latin typeface="Work Sans"/>
              <a:ea typeface="Work Sans"/>
              <a:cs typeface="Work Sans"/>
              <a:sym typeface="Work Sans"/>
            </a:endParaRPr>
          </a:p>
          <a:p>
            <a:pPr marL="0" marR="0" lvl="0" indent="0" algn="l" rtl="0">
              <a:lnSpc>
                <a:spcPct val="75000"/>
              </a:lnSpc>
              <a:spcBef>
                <a:spcPts val="0"/>
              </a:spcBef>
              <a:spcAft>
                <a:spcPts val="0"/>
              </a:spcAft>
              <a:buClr>
                <a:schemeClr val="dk1"/>
              </a:buClr>
              <a:buSzPts val="1100"/>
              <a:buFont typeface="Arial"/>
              <a:buNone/>
            </a:pPr>
            <a:r>
              <a:rPr lang="en" sz="6000" b="1" i="0" u="none" strike="noStrike" cap="none">
                <a:solidFill>
                  <a:srgbClr val="FFFFFF"/>
                </a:solidFill>
                <a:latin typeface="Work Sans"/>
                <a:ea typeface="Work Sans"/>
                <a:cs typeface="Work Sans"/>
                <a:sym typeface="Work Sans"/>
              </a:rPr>
              <a:t>Medicaid work requirements overview</a:t>
            </a:r>
            <a:endParaRPr sz="6000" b="1" i="0" u="none" strike="noStrike" cap="none">
              <a:solidFill>
                <a:schemeClr val="dk1"/>
              </a:solidFill>
              <a:latin typeface="Work Sans"/>
              <a:ea typeface="Work Sans"/>
              <a:cs typeface="Work Sans"/>
              <a:sym typeface="Work Sans"/>
            </a:endParaRPr>
          </a:p>
        </p:txBody>
      </p:sp>
      <p:sp>
        <p:nvSpPr>
          <p:cNvPr id="1043" name="Google Shape;1043;p2"/>
          <p:cNvSpPr txBox="1"/>
          <p:nvPr/>
        </p:nvSpPr>
        <p:spPr>
          <a:xfrm>
            <a:off x="357175" y="4285900"/>
            <a:ext cx="30000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 sz="1400" b="1" i="0" u="none" strike="noStrike" cap="none">
                <a:solidFill>
                  <a:srgbClr val="FFFFFF"/>
                </a:solidFill>
                <a:latin typeface="Work Sans"/>
                <a:ea typeface="Work Sans"/>
                <a:cs typeface="Work Sans"/>
                <a:sym typeface="Work Sans"/>
              </a:rPr>
              <a:t>Session 1</a:t>
            </a:r>
            <a:endParaRPr sz="1400" b="1" i="0" u="none" strike="noStrike" cap="none">
              <a:solidFill>
                <a:srgbClr val="FFFFFF"/>
              </a:solidFill>
              <a:latin typeface="Work Sans"/>
              <a:ea typeface="Work Sans"/>
              <a:cs typeface="Work Sans"/>
              <a:sym typeface="Work Sans"/>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112"/>
        <p:cNvGrpSpPr/>
        <p:nvPr/>
      </p:nvGrpSpPr>
      <p:grpSpPr>
        <a:xfrm>
          <a:off x="0" y="0"/>
          <a:ext cx="0" cy="0"/>
          <a:chOff x="0" y="0"/>
          <a:chExt cx="0" cy="0"/>
        </a:xfrm>
      </p:grpSpPr>
      <p:sp>
        <p:nvSpPr>
          <p:cNvPr id="1113" name="Google Shape;1113;g3f82c3f45dd_1_691"/>
          <p:cNvSpPr txBox="1">
            <a:spLocks noGrp="1"/>
          </p:cNvSpPr>
          <p:nvPr>
            <p:ph type="body" idx="1"/>
          </p:nvPr>
        </p:nvSpPr>
        <p:spPr>
          <a:xfrm>
            <a:off x="311700" y="1137292"/>
            <a:ext cx="7300200" cy="3484500"/>
          </a:xfrm>
          <a:prstGeom prst="rect">
            <a:avLst/>
          </a:prstGeom>
          <a:noFill/>
          <a:ln>
            <a:noFill/>
          </a:ln>
        </p:spPr>
        <p:txBody>
          <a:bodyPr spcFirstLastPara="1" wrap="square" lIns="91425" tIns="0" rIns="91425" bIns="91425" anchor="t" anchorCtr="0">
            <a:noAutofit/>
          </a:bodyPr>
          <a:lstStyle/>
          <a:p>
            <a:pPr marL="457200" lvl="0" indent="-342900" algn="l" rtl="0">
              <a:spcBef>
                <a:spcPts val="1200"/>
              </a:spcBef>
              <a:spcAft>
                <a:spcPts val="0"/>
              </a:spcAft>
              <a:buClr>
                <a:schemeClr val="dk1"/>
              </a:buClr>
              <a:buSzPts val="1800"/>
              <a:buFont typeface="Arial"/>
              <a:buChar char="●"/>
            </a:pPr>
            <a:r>
              <a:rPr lang="en" sz="1800">
                <a:solidFill>
                  <a:schemeClr val="dk1"/>
                </a:solidFill>
                <a:highlight>
                  <a:srgbClr val="D9EAD3"/>
                </a:highlight>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1"/>
                  </a:ext>
                </a:extLst>
              </a:rPr>
              <a:t>1-month lookback</a:t>
            </a:r>
            <a:r>
              <a:rPr lang="en" sz="1800" b="0">
                <a:solidFill>
                  <a:schemeClr val="dk1"/>
                </a:solidFill>
                <a:highlight>
                  <a:srgbClr val="D9EAD3"/>
                </a:highlight>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2"/>
                  </a:ext>
                </a:extLst>
              </a:rPr>
              <a:t> </a:t>
            </a:r>
            <a:r>
              <a:rPr lang="en" sz="1800" b="0">
                <a:solidFill>
                  <a:schemeClr val="dk1"/>
                </a:solidFill>
                <a:highlight>
                  <a:srgbClr val="D9EAD3"/>
                </a:highlight>
              </a:rPr>
              <a:t>Residents only need to show they met the requirement for one mon</a:t>
            </a:r>
            <a:r>
              <a:rPr lang="en" sz="1800" b="0">
                <a:solidFill>
                  <a:schemeClr val="dk1"/>
                </a:solidFill>
                <a:highlight>
                  <a:srgbClr val="D9EAD3"/>
                </a:highlight>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3"/>
                  </a:ext>
                </a:extLst>
              </a:rPr>
              <a:t>th, not multiple months.</a:t>
            </a:r>
            <a:endParaRPr sz="1800">
              <a:solidFill>
                <a:schemeClr val="dk1"/>
              </a:solidFill>
              <a:highlight>
                <a:srgbClr val="D9EAD3"/>
              </a:highlight>
            </a:endParaRPr>
          </a:p>
          <a:p>
            <a:pPr marL="914400" lvl="1" indent="-342900" algn="l" rtl="0">
              <a:spcBef>
                <a:spcPts val="0"/>
              </a:spcBef>
              <a:spcAft>
                <a:spcPts val="0"/>
              </a:spcAft>
              <a:buClr>
                <a:schemeClr val="dk1"/>
              </a:buClr>
              <a:buSzPts val="1800"/>
              <a:buChar char="➔"/>
            </a:pPr>
            <a:r>
              <a:rPr lang="en" sz="1800" b="1">
                <a:solidFill>
                  <a:schemeClr val="dk1"/>
                </a:solidFill>
                <a:highlight>
                  <a:srgbClr val="D9EAD3"/>
                </a:highlight>
              </a:rPr>
              <a:t>Exemptions </a:t>
            </a:r>
            <a:r>
              <a:rPr lang="en" sz="1800">
                <a:solidFill>
                  <a:schemeClr val="dk1"/>
                </a:solidFill>
                <a:highlight>
                  <a:srgbClr val="D9EAD3"/>
                </a:highlight>
              </a:rPr>
              <a:t>— Residents need to be exempt </a:t>
            </a:r>
            <a:r>
              <a:rPr lang="en" sz="1800">
                <a:solidFill>
                  <a:schemeClr val="dk1"/>
                </a:solidFill>
                <a:highlight>
                  <a:srgbClr val="D9EAD3"/>
                </a:highlight>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4"/>
                  </a:ext>
                </a:extLst>
              </a:rPr>
              <a:t>this month </a:t>
            </a:r>
            <a:r>
              <a:rPr lang="en" sz="1800">
                <a:solidFill>
                  <a:schemeClr val="dk1"/>
                </a:solidFill>
                <a:highlight>
                  <a:srgbClr val="D9EAD3"/>
                </a:highlight>
              </a:rPr>
              <a:t>or last month. </a:t>
            </a:r>
            <a:endParaRPr sz="1800">
              <a:solidFill>
                <a:schemeClr val="dk1"/>
              </a:solidFill>
              <a:highlight>
                <a:srgbClr val="D9EAD3"/>
              </a:highlight>
            </a:endParaRPr>
          </a:p>
          <a:p>
            <a:pPr marL="914400" lvl="1" indent="-342900" algn="l" rtl="0">
              <a:spcBef>
                <a:spcPts val="0"/>
              </a:spcBef>
              <a:spcAft>
                <a:spcPts val="0"/>
              </a:spcAft>
              <a:buClr>
                <a:schemeClr val="dk1"/>
              </a:buClr>
              <a:buSzPts val="1800"/>
              <a:buChar char="➔"/>
            </a:pPr>
            <a:r>
              <a:rPr lang="en" sz="1800" b="1">
                <a:solidFill>
                  <a:schemeClr val="dk1"/>
                </a:solidFill>
                <a:highlight>
                  <a:srgbClr val="D9EAD3"/>
                </a:highlight>
              </a:rPr>
              <a:t>Work requirements</a:t>
            </a:r>
            <a:r>
              <a:rPr lang="en" sz="1800">
                <a:solidFill>
                  <a:schemeClr val="dk1"/>
                </a:solidFill>
                <a:highlight>
                  <a:srgbClr val="D9EAD3"/>
                </a:highlight>
              </a:rPr>
              <a:t> — Residents must meet the work requirement for </a:t>
            </a:r>
            <a:r>
              <a:rPr lang="en" sz="1800">
                <a:solidFill>
                  <a:schemeClr val="dk1"/>
                </a:solidFill>
                <a:highlight>
                  <a:srgbClr val="D9EAD3"/>
                </a:highlight>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5"/>
                  </a:ext>
                </a:extLst>
              </a:rPr>
              <a:t>this month</a:t>
            </a:r>
            <a:r>
              <a:rPr lang="en" sz="1800">
                <a:solidFill>
                  <a:schemeClr val="dk1"/>
                </a:solidFill>
                <a:highlight>
                  <a:srgbClr val="D9EAD3"/>
                </a:highlight>
              </a:rPr>
              <a:t> or last month. </a:t>
            </a:r>
            <a:endParaRPr sz="1800">
              <a:solidFill>
                <a:schemeClr val="dk1"/>
              </a:solidFill>
              <a:highlight>
                <a:srgbClr val="D9EAD3"/>
              </a:highlight>
            </a:endParaRPr>
          </a:p>
          <a:p>
            <a:pPr marL="914400" lvl="1" indent="-342900" algn="l" rtl="0">
              <a:spcBef>
                <a:spcPts val="0"/>
              </a:spcBef>
              <a:spcAft>
                <a:spcPts val="0"/>
              </a:spcAft>
              <a:buClr>
                <a:schemeClr val="dk1"/>
              </a:buClr>
              <a:buSzPts val="1800"/>
              <a:buChar char="➔"/>
            </a:pPr>
            <a:r>
              <a:rPr lang="en" sz="1800" b="1">
                <a:solidFill>
                  <a:schemeClr val="dk1"/>
                </a:solidFill>
                <a:highlight>
                  <a:srgbClr val="D9EAD3"/>
                </a:highlight>
              </a:rPr>
              <a:t>Renewals</a:t>
            </a:r>
            <a:r>
              <a:rPr lang="en" sz="1800">
                <a:solidFill>
                  <a:schemeClr val="dk1"/>
                </a:solidFill>
                <a:highlight>
                  <a:srgbClr val="D9EAD3"/>
                </a:highlight>
              </a:rPr>
              <a:t> — Residents can choose any one month between their renewal periods.</a:t>
            </a:r>
            <a:endParaRPr sz="1800">
              <a:solidFill>
                <a:schemeClr val="dk1"/>
              </a:solidFill>
              <a:highlight>
                <a:srgbClr val="D9EAD3"/>
              </a:highlight>
            </a:endParaRPr>
          </a:p>
        </p:txBody>
      </p:sp>
      <p:sp>
        <p:nvSpPr>
          <p:cNvPr id="1114" name="Google Shape;1114;g3f82c3f45dd_1_691"/>
          <p:cNvSpPr txBox="1">
            <a:spLocks noGrp="1"/>
          </p:cNvSpPr>
          <p:nvPr>
            <p:ph type="title"/>
          </p:nvPr>
        </p:nvSpPr>
        <p:spPr>
          <a:xfrm>
            <a:off x="311700" y="194550"/>
            <a:ext cx="8520600" cy="8235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4400"/>
              <a:buNone/>
            </a:pPr>
            <a:r>
              <a:rPr lang="en">
                <a:solidFill>
                  <a:schemeClr val="dk1"/>
                </a:solidFill>
                <a:highlight>
                  <a:srgbClr val="FFF2CC"/>
                </a:highlight>
              </a:rPr>
              <a:t>[</a:t>
            </a:r>
            <a:r>
              <a:rPr lang="en">
                <a:highlight>
                  <a:srgbClr val="FFF2CC"/>
                </a:highlight>
              </a:rPr>
              <a:t>State name</a:t>
            </a:r>
            <a:r>
              <a:rPr lang="en">
                <a:solidFill>
                  <a:schemeClr val="dk1"/>
                </a:solidFill>
                <a:highlight>
                  <a:srgbClr val="FFF2CC"/>
                </a:highlight>
              </a:rPr>
              <a:t>]’s </a:t>
            </a:r>
            <a:r>
              <a:rPr lang="en"/>
              <a:t>approach</a:t>
            </a:r>
            <a:endParaRPr/>
          </a:p>
        </p:txBody>
      </p:sp>
      <p:sp>
        <p:nvSpPr>
          <p:cNvPr id="1115" name="Google Shape;1115;g3f82c3f45dd_1_691"/>
          <p:cNvSpPr/>
          <p:nvPr/>
        </p:nvSpPr>
        <p:spPr>
          <a:xfrm>
            <a:off x="0" y="-16425"/>
            <a:ext cx="147900" cy="5143500"/>
          </a:xfrm>
          <a:prstGeom prst="rect">
            <a:avLst/>
          </a:prstGeom>
          <a:solidFill>
            <a:srgbClr val="11416B"/>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Work Sans"/>
              <a:ea typeface="Work Sans"/>
              <a:cs typeface="Work Sans"/>
              <a:sym typeface="Work Sans"/>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119"/>
        <p:cNvGrpSpPr/>
        <p:nvPr/>
      </p:nvGrpSpPr>
      <p:grpSpPr>
        <a:xfrm>
          <a:off x="0" y="0"/>
          <a:ext cx="0" cy="0"/>
          <a:chOff x="0" y="0"/>
          <a:chExt cx="0" cy="0"/>
        </a:xfrm>
      </p:grpSpPr>
      <p:sp>
        <p:nvSpPr>
          <p:cNvPr id="1120" name="Google Shape;1120;g3f5735e12be_0_1181"/>
          <p:cNvSpPr txBox="1">
            <a:spLocks noGrp="1"/>
          </p:cNvSpPr>
          <p:nvPr>
            <p:ph type="body" idx="1"/>
          </p:nvPr>
        </p:nvSpPr>
        <p:spPr>
          <a:xfrm>
            <a:off x="311700" y="1137292"/>
            <a:ext cx="7300200" cy="3484500"/>
          </a:xfrm>
          <a:prstGeom prst="rect">
            <a:avLst/>
          </a:prstGeom>
          <a:noFill/>
          <a:ln>
            <a:noFill/>
          </a:ln>
        </p:spPr>
        <p:txBody>
          <a:bodyPr spcFirstLastPara="1" wrap="square" lIns="91425" tIns="0" rIns="91425" bIns="91425" anchor="t" anchorCtr="0">
            <a:noAutofit/>
          </a:bodyPr>
          <a:lstStyle/>
          <a:p>
            <a:pPr marL="457200" lvl="0" indent="-342900" algn="l" rtl="0">
              <a:spcBef>
                <a:spcPts val="1200"/>
              </a:spcBef>
              <a:spcAft>
                <a:spcPts val="0"/>
              </a:spcAft>
              <a:buClr>
                <a:schemeClr val="dk1"/>
              </a:buClr>
              <a:buSzPts val="1800"/>
              <a:buChar char="●"/>
            </a:pPr>
            <a:r>
              <a:rPr lang="en" sz="1800">
                <a:solidFill>
                  <a:schemeClr val="dk1"/>
                </a:solidFill>
                <a:highlight>
                  <a:srgbClr val="D9EAD3"/>
                </a:highlight>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6"/>
                  </a:ext>
                </a:extLst>
              </a:rPr>
              <a:t>All optional exemptions included</a:t>
            </a:r>
            <a:r>
              <a:rPr lang="en" sz="1800" b="0">
                <a:solidFill>
                  <a:schemeClr val="dk1"/>
                </a:solidFill>
                <a:highlight>
                  <a:srgbClr val="D9EAD3"/>
                </a:highlight>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7"/>
                  </a:ext>
                </a:extLst>
              </a:rPr>
              <a:t> </a:t>
            </a:r>
            <a:r>
              <a:rPr lang="en" sz="1800" b="0">
                <a:solidFill>
                  <a:schemeClr val="dk1"/>
                </a:solidFill>
                <a:highlight>
                  <a:srgbClr val="FFF2CC"/>
                </a:highlight>
              </a:rPr>
              <a:t>[State name] </a:t>
            </a:r>
            <a:r>
              <a:rPr lang="en" sz="1800" b="0">
                <a:solidFill>
                  <a:schemeClr val="dk1"/>
                </a:solidFill>
                <a:highlight>
                  <a:srgbClr val="D9EAD3"/>
                </a:highlight>
              </a:rPr>
              <a:t>has chosen to adopt all optional short-term hardship exemptions available under HR1.</a:t>
            </a:r>
            <a:endParaRPr sz="1800">
              <a:solidFill>
                <a:schemeClr val="dk1"/>
              </a:solidFill>
              <a:highlight>
                <a:srgbClr val="D9EAD3"/>
              </a:highlight>
            </a:endParaRPr>
          </a:p>
          <a:p>
            <a:pPr marL="457200" lvl="0" indent="-342900" algn="l" rtl="0">
              <a:spcBef>
                <a:spcPts val="0"/>
              </a:spcBef>
              <a:spcAft>
                <a:spcPts val="0"/>
              </a:spcAft>
              <a:buClr>
                <a:schemeClr val="dk1"/>
              </a:buClr>
              <a:buSzPts val="1800"/>
              <a:buFont typeface="Arial"/>
              <a:buChar char="●"/>
            </a:pPr>
            <a:r>
              <a:rPr lang="en" sz="1800">
                <a:solidFill>
                  <a:schemeClr val="dk1"/>
                </a:solidFill>
                <a:highlight>
                  <a:srgbClr val="D9EAD3"/>
                </a:highlight>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8"/>
                  </a:ext>
                </a:extLst>
              </a:rPr>
              <a:t>Self-attestation </a:t>
            </a:r>
            <a:r>
              <a:rPr lang="en" sz="1800" b="0">
                <a:solidFill>
                  <a:schemeClr val="dk1"/>
                </a:solidFill>
                <a:highlight>
                  <a:srgbClr val="D9EAD3"/>
                </a:highlight>
              </a:rPr>
              <a:t>Residents can self-report their exemption status. </a:t>
            </a:r>
            <a:r>
              <a:rPr lang="en" sz="1800" b="0">
                <a:solidFill>
                  <a:schemeClr val="dk1"/>
                </a:solidFill>
                <a:highlight>
                  <a:srgbClr val="FFF2CC"/>
                </a:highlight>
              </a:rPr>
              <a:t>[Medicaid Agency a]</a:t>
            </a:r>
            <a:r>
              <a:rPr lang="en" sz="1800" b="0">
                <a:solidFill>
                  <a:schemeClr val="dk1"/>
                </a:solidFill>
                <a:highlight>
                  <a:srgbClr val="D9EAD3"/>
                </a:highlight>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9"/>
                  </a:ext>
                </a:extLst>
              </a:rPr>
              <a:t> </a:t>
            </a:r>
            <a:r>
              <a:rPr lang="en" sz="1800" b="0">
                <a:solidFill>
                  <a:schemeClr val="dk1"/>
                </a:solidFill>
                <a:highlight>
                  <a:srgbClr val="D9EAD3"/>
                </a:highlight>
              </a:rPr>
              <a:t>will verify using existing records and only reach out if more information is needed.</a:t>
            </a:r>
            <a:endParaRPr sz="1800">
              <a:solidFill>
                <a:schemeClr val="dk1"/>
              </a:solidFill>
              <a:highlight>
                <a:srgbClr val="D9EAD3"/>
              </a:highlight>
            </a:endParaRPr>
          </a:p>
        </p:txBody>
      </p:sp>
      <p:sp>
        <p:nvSpPr>
          <p:cNvPr id="1121" name="Google Shape;1121;g3f5735e12be_0_1181"/>
          <p:cNvSpPr txBox="1">
            <a:spLocks noGrp="1"/>
          </p:cNvSpPr>
          <p:nvPr>
            <p:ph type="title"/>
          </p:nvPr>
        </p:nvSpPr>
        <p:spPr>
          <a:xfrm>
            <a:off x="311700" y="194550"/>
            <a:ext cx="8520600" cy="8235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4400"/>
              <a:buNone/>
            </a:pPr>
            <a:r>
              <a:rPr lang="en">
                <a:solidFill>
                  <a:schemeClr val="dk1"/>
                </a:solidFill>
                <a:highlight>
                  <a:srgbClr val="FFF2CC"/>
                </a:highlight>
              </a:rPr>
              <a:t>[</a:t>
            </a:r>
            <a:r>
              <a:rPr lang="en">
                <a:highlight>
                  <a:srgbClr val="FFF2CC"/>
                </a:highlight>
              </a:rPr>
              <a:t>State name</a:t>
            </a:r>
            <a:r>
              <a:rPr lang="en">
                <a:solidFill>
                  <a:schemeClr val="dk1"/>
                </a:solidFill>
                <a:highlight>
                  <a:srgbClr val="FFF2CC"/>
                </a:highlight>
              </a:rPr>
              <a:t>]’s </a:t>
            </a:r>
            <a:r>
              <a:rPr lang="en"/>
              <a:t>approach</a:t>
            </a:r>
            <a:endParaRPr/>
          </a:p>
        </p:txBody>
      </p:sp>
      <p:sp>
        <p:nvSpPr>
          <p:cNvPr id="1122" name="Google Shape;1122;g3f5735e12be_0_1181"/>
          <p:cNvSpPr/>
          <p:nvPr/>
        </p:nvSpPr>
        <p:spPr>
          <a:xfrm>
            <a:off x="0" y="-16425"/>
            <a:ext cx="147900" cy="5143500"/>
          </a:xfrm>
          <a:prstGeom prst="rect">
            <a:avLst/>
          </a:prstGeom>
          <a:solidFill>
            <a:srgbClr val="11416B"/>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Work Sans"/>
              <a:ea typeface="Work Sans"/>
              <a:cs typeface="Work Sans"/>
              <a:sym typeface="Work Sans"/>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11416B"/>
        </a:solidFill>
        <a:effectLst/>
      </p:bgPr>
    </p:bg>
    <p:spTree>
      <p:nvGrpSpPr>
        <p:cNvPr id="1" name="Shape 1126"/>
        <p:cNvGrpSpPr/>
        <p:nvPr/>
      </p:nvGrpSpPr>
      <p:grpSpPr>
        <a:xfrm>
          <a:off x="0" y="0"/>
          <a:ext cx="0" cy="0"/>
          <a:chOff x="0" y="0"/>
          <a:chExt cx="0" cy="0"/>
        </a:xfrm>
      </p:grpSpPr>
      <p:sp>
        <p:nvSpPr>
          <p:cNvPr id="1127" name="Google Shape;1127;p19"/>
          <p:cNvSpPr txBox="1"/>
          <p:nvPr/>
        </p:nvSpPr>
        <p:spPr>
          <a:xfrm>
            <a:off x="251100" y="374700"/>
            <a:ext cx="8641800" cy="4394100"/>
          </a:xfrm>
          <a:prstGeom prst="rect">
            <a:avLst/>
          </a:prstGeom>
          <a:noFill/>
          <a:ln>
            <a:noFill/>
          </a:ln>
        </p:spPr>
        <p:txBody>
          <a:bodyPr spcFirstLastPara="1" wrap="square" lIns="91425" tIns="91425" rIns="91425" bIns="91425" anchor="t" anchorCtr="0">
            <a:noAutofit/>
          </a:bodyPr>
          <a:lstStyle/>
          <a:p>
            <a:pPr marL="0" marR="0" lvl="0" indent="0" algn="l" rtl="0">
              <a:lnSpc>
                <a:spcPct val="75000"/>
              </a:lnSpc>
              <a:spcBef>
                <a:spcPts val="0"/>
              </a:spcBef>
              <a:spcAft>
                <a:spcPts val="0"/>
              </a:spcAft>
              <a:buClr>
                <a:schemeClr val="dk1"/>
              </a:buClr>
              <a:buSzPts val="1100"/>
              <a:buFont typeface="Arial"/>
              <a:buNone/>
            </a:pPr>
            <a:endParaRPr sz="6000" b="1" i="0" u="none" strike="noStrike" cap="none">
              <a:solidFill>
                <a:srgbClr val="FFFFFF"/>
              </a:solidFill>
              <a:latin typeface="Work Sans"/>
              <a:ea typeface="Work Sans"/>
              <a:cs typeface="Work Sans"/>
              <a:sym typeface="Work Sans"/>
            </a:endParaRPr>
          </a:p>
          <a:p>
            <a:pPr marL="0" marR="0" lvl="0" indent="0" algn="l" rtl="0">
              <a:lnSpc>
                <a:spcPct val="75000"/>
              </a:lnSpc>
              <a:spcBef>
                <a:spcPts val="0"/>
              </a:spcBef>
              <a:spcAft>
                <a:spcPts val="0"/>
              </a:spcAft>
              <a:buClr>
                <a:schemeClr val="dk1"/>
              </a:buClr>
              <a:buSzPts val="1100"/>
              <a:buFont typeface="Arial"/>
              <a:buNone/>
            </a:pPr>
            <a:endParaRPr sz="6000" b="1" i="0" u="none" strike="noStrike" cap="none">
              <a:solidFill>
                <a:srgbClr val="FFFFFF"/>
              </a:solidFill>
              <a:latin typeface="Work Sans"/>
              <a:ea typeface="Work Sans"/>
              <a:cs typeface="Work Sans"/>
              <a:sym typeface="Work Sans"/>
            </a:endParaRPr>
          </a:p>
          <a:p>
            <a:pPr marL="0" marR="0" lvl="0" indent="0" algn="l" rtl="0">
              <a:lnSpc>
                <a:spcPct val="75000"/>
              </a:lnSpc>
              <a:spcBef>
                <a:spcPts val="0"/>
              </a:spcBef>
              <a:spcAft>
                <a:spcPts val="0"/>
              </a:spcAft>
              <a:buClr>
                <a:schemeClr val="dk1"/>
              </a:buClr>
              <a:buSzPts val="1100"/>
              <a:buFont typeface="Arial"/>
              <a:buNone/>
            </a:pPr>
            <a:endParaRPr sz="6000" b="1" i="0" u="none" strike="noStrike" cap="none">
              <a:solidFill>
                <a:srgbClr val="FFFFFF"/>
              </a:solidFill>
              <a:latin typeface="Work Sans"/>
              <a:ea typeface="Work Sans"/>
              <a:cs typeface="Work Sans"/>
              <a:sym typeface="Work Sans"/>
            </a:endParaRPr>
          </a:p>
          <a:p>
            <a:pPr marL="0" marR="0" lvl="0" indent="0" algn="l" rtl="0">
              <a:lnSpc>
                <a:spcPct val="75000"/>
              </a:lnSpc>
              <a:spcBef>
                <a:spcPts val="0"/>
              </a:spcBef>
              <a:spcAft>
                <a:spcPts val="0"/>
              </a:spcAft>
              <a:buClr>
                <a:schemeClr val="dk1"/>
              </a:buClr>
              <a:buSzPts val="1100"/>
              <a:buFont typeface="Arial"/>
              <a:buNone/>
            </a:pPr>
            <a:endParaRPr sz="6000" b="1" i="0" u="none" strike="noStrike" cap="none">
              <a:solidFill>
                <a:srgbClr val="FFFFFF"/>
              </a:solidFill>
              <a:latin typeface="Work Sans"/>
              <a:ea typeface="Work Sans"/>
              <a:cs typeface="Work Sans"/>
              <a:sym typeface="Work Sans"/>
            </a:endParaRPr>
          </a:p>
          <a:p>
            <a:pPr marL="0" marR="0" lvl="0" indent="0" algn="l" rtl="0">
              <a:lnSpc>
                <a:spcPct val="75000"/>
              </a:lnSpc>
              <a:spcBef>
                <a:spcPts val="0"/>
              </a:spcBef>
              <a:spcAft>
                <a:spcPts val="0"/>
              </a:spcAft>
              <a:buNone/>
            </a:pPr>
            <a:r>
              <a:rPr lang="en" sz="6000" b="1" i="0" u="none" strike="noStrike" cap="none">
                <a:solidFill>
                  <a:srgbClr val="FFFFFF"/>
                </a:solidFill>
                <a:latin typeface="Work Sans"/>
                <a:ea typeface="Work Sans"/>
                <a:cs typeface="Work Sans"/>
                <a:sym typeface="Work Sans"/>
              </a:rPr>
              <a:t>How to protect residents</a:t>
            </a:r>
            <a:r>
              <a:rPr lang="en" sz="6000" b="1">
                <a:solidFill>
                  <a:srgbClr val="FFFFFF"/>
                </a:solidFill>
                <a:latin typeface="Work Sans"/>
                <a:ea typeface="Work Sans"/>
                <a:cs typeface="Work Sans"/>
                <a:sym typeface="Work Sans"/>
              </a:rPr>
              <a:t>’</a:t>
            </a:r>
            <a:r>
              <a:rPr lang="en" sz="6000" b="1" i="0" u="none" strike="noStrike" cap="none">
                <a:solidFill>
                  <a:srgbClr val="FFFFFF"/>
                </a:solidFill>
                <a:latin typeface="Work Sans"/>
                <a:ea typeface="Work Sans"/>
                <a:cs typeface="Work Sans"/>
                <a:sym typeface="Work Sans"/>
              </a:rPr>
              <a:t> coverage</a:t>
            </a:r>
            <a:endParaRPr sz="6000" b="1" i="0" u="none" strike="noStrike" cap="none">
              <a:solidFill>
                <a:schemeClr val="dk1"/>
              </a:solidFill>
              <a:latin typeface="Work Sans"/>
              <a:ea typeface="Work Sans"/>
              <a:cs typeface="Work Sans"/>
              <a:sym typeface="Work Sans"/>
            </a:endParaRPr>
          </a:p>
          <a:p>
            <a:pPr marL="0" marR="0" lvl="0" indent="0" algn="l" rtl="0">
              <a:lnSpc>
                <a:spcPct val="75000"/>
              </a:lnSpc>
              <a:spcBef>
                <a:spcPts val="0"/>
              </a:spcBef>
              <a:spcAft>
                <a:spcPts val="0"/>
              </a:spcAft>
              <a:buClr>
                <a:schemeClr val="dk1"/>
              </a:buClr>
              <a:buSzPts val="1100"/>
              <a:buFont typeface="Arial"/>
              <a:buNone/>
            </a:pPr>
            <a:endParaRPr sz="6000" b="1" i="0" u="none" strike="noStrike" cap="none">
              <a:solidFill>
                <a:schemeClr val="dk1"/>
              </a:solidFill>
              <a:latin typeface="Work Sans"/>
              <a:ea typeface="Work Sans"/>
              <a:cs typeface="Work Sans"/>
              <a:sym typeface="Work Sans"/>
            </a:endParaRPr>
          </a:p>
          <a:p>
            <a:pPr marL="0" marR="0" lvl="0" indent="0" algn="l" rtl="0">
              <a:lnSpc>
                <a:spcPct val="75000"/>
              </a:lnSpc>
              <a:spcBef>
                <a:spcPts val="0"/>
              </a:spcBef>
              <a:spcAft>
                <a:spcPts val="0"/>
              </a:spcAft>
              <a:buClr>
                <a:schemeClr val="dk1"/>
              </a:buClr>
              <a:buSzPts val="1100"/>
              <a:buFont typeface="Arial"/>
              <a:buNone/>
            </a:pPr>
            <a:endParaRPr sz="6000" b="1" i="0" u="none" strike="noStrike" cap="none">
              <a:solidFill>
                <a:schemeClr val="dk1"/>
              </a:solidFill>
              <a:latin typeface="Work Sans"/>
              <a:ea typeface="Work Sans"/>
              <a:cs typeface="Work Sans"/>
              <a:sym typeface="Work Sans"/>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131"/>
        <p:cNvGrpSpPr/>
        <p:nvPr/>
      </p:nvGrpSpPr>
      <p:grpSpPr>
        <a:xfrm>
          <a:off x="0" y="0"/>
          <a:ext cx="0" cy="0"/>
          <a:chOff x="0" y="0"/>
          <a:chExt cx="0" cy="0"/>
        </a:xfrm>
      </p:grpSpPr>
      <p:sp>
        <p:nvSpPr>
          <p:cNvPr id="1132" name="Google Shape;1132;p20"/>
          <p:cNvSpPr/>
          <p:nvPr/>
        </p:nvSpPr>
        <p:spPr>
          <a:xfrm>
            <a:off x="0" y="-16425"/>
            <a:ext cx="147900" cy="5143500"/>
          </a:xfrm>
          <a:prstGeom prst="rect">
            <a:avLst/>
          </a:prstGeom>
          <a:solidFill>
            <a:srgbClr val="11416B"/>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Work Sans"/>
              <a:ea typeface="Work Sans"/>
              <a:cs typeface="Work Sans"/>
              <a:sym typeface="Work Sans"/>
            </a:endParaRPr>
          </a:p>
        </p:txBody>
      </p:sp>
      <p:sp>
        <p:nvSpPr>
          <p:cNvPr id="1133" name="Google Shape;1133;p20"/>
          <p:cNvSpPr/>
          <p:nvPr/>
        </p:nvSpPr>
        <p:spPr>
          <a:xfrm>
            <a:off x="347600" y="1702825"/>
            <a:ext cx="1577700" cy="1602900"/>
          </a:xfrm>
          <a:prstGeom prst="roundRect">
            <a:avLst>
              <a:gd name="adj" fmla="val 16667"/>
            </a:avLst>
          </a:prstGeom>
          <a:noFill/>
          <a:ln w="38100" cap="flat" cmpd="sng">
            <a:solidFill>
              <a:schemeClr val="dk1"/>
            </a:solidFill>
            <a:prstDash val="solid"/>
            <a:round/>
            <a:headEnd type="none" w="sm" len="sm"/>
            <a:tailEnd type="none" w="sm" len="sm"/>
          </a:ln>
        </p:spPr>
        <p:txBody>
          <a:bodyPr spcFirstLastPara="1" wrap="square" lIns="91525" tIns="91525" rIns="91525" bIns="91525" anchor="ctr" anchorCtr="0">
            <a:noAutofit/>
          </a:bodyPr>
          <a:lstStyle/>
          <a:p>
            <a:pPr marL="0" marR="0" lvl="0" indent="0" algn="ctr" rtl="0">
              <a:lnSpc>
                <a:spcPct val="100000"/>
              </a:lnSpc>
              <a:spcBef>
                <a:spcPts val="0"/>
              </a:spcBef>
              <a:spcAft>
                <a:spcPts val="0"/>
              </a:spcAft>
              <a:buClr>
                <a:srgbClr val="000000"/>
              </a:buClr>
              <a:buSzPts val="1402"/>
              <a:buFont typeface="Arial"/>
              <a:buNone/>
            </a:pPr>
            <a:endParaRPr sz="1402" b="0" i="0" u="none" strike="noStrike" cap="none">
              <a:solidFill>
                <a:srgbClr val="000000"/>
              </a:solidFill>
              <a:latin typeface="Work Sans"/>
              <a:ea typeface="Work Sans"/>
              <a:cs typeface="Work Sans"/>
              <a:sym typeface="Work Sans"/>
            </a:endParaRPr>
          </a:p>
        </p:txBody>
      </p:sp>
      <p:sp>
        <p:nvSpPr>
          <p:cNvPr id="1134" name="Google Shape;1134;p20"/>
          <p:cNvSpPr txBox="1"/>
          <p:nvPr/>
        </p:nvSpPr>
        <p:spPr>
          <a:xfrm>
            <a:off x="442699" y="1711872"/>
            <a:ext cx="1505701" cy="2075355"/>
          </a:xfrm>
          <a:prstGeom prst="rect">
            <a:avLst/>
          </a:prstGeom>
          <a:noFill/>
          <a:ln>
            <a:noFill/>
          </a:ln>
        </p:spPr>
        <p:txBody>
          <a:bodyPr spcFirstLastPara="1" wrap="square" lIns="91525" tIns="91525" rIns="91525" bIns="91525" anchor="t" anchorCtr="0">
            <a:spAutoFit/>
          </a:bodyPr>
          <a:lstStyle/>
          <a:p>
            <a:pPr marL="0" marR="0" lvl="0" indent="0" algn="l" rtl="0">
              <a:lnSpc>
                <a:spcPct val="115000"/>
              </a:lnSpc>
              <a:spcBef>
                <a:spcPts val="1201"/>
              </a:spcBef>
              <a:spcAft>
                <a:spcPts val="0"/>
              </a:spcAft>
              <a:buClr>
                <a:schemeClr val="dk1"/>
              </a:buClr>
              <a:buSzPts val="1101"/>
              <a:buFont typeface="Arial"/>
              <a:buNone/>
            </a:pPr>
            <a:r>
              <a:rPr lang="en" sz="1201" b="1" i="0" u="none" strike="noStrike" cap="none" dirty="0">
                <a:solidFill>
                  <a:schemeClr val="dk1"/>
                </a:solidFill>
                <a:highlight>
                  <a:srgbClr val="E5F3FF"/>
                </a:highlight>
                <a:latin typeface="Work Sans"/>
                <a:ea typeface="Work Sans"/>
                <a:cs typeface="Work Sans"/>
                <a:sym typeface="Work Sans"/>
              </a:rPr>
              <a:t>Step 1</a:t>
            </a:r>
            <a:endParaRPr sz="1201" b="1" i="0" u="none" strike="noStrike" cap="none" dirty="0">
              <a:solidFill>
                <a:schemeClr val="dk1"/>
              </a:solidFill>
              <a:highlight>
                <a:srgbClr val="E5F3FF"/>
              </a:highlight>
              <a:latin typeface="Work Sans"/>
              <a:ea typeface="Work Sans"/>
              <a:cs typeface="Work Sans"/>
              <a:sym typeface="Work Sans"/>
            </a:endParaRPr>
          </a:p>
          <a:p>
            <a:pPr marL="0" marR="0" lvl="0" indent="0" algn="l" rtl="0">
              <a:lnSpc>
                <a:spcPct val="115000"/>
              </a:lnSpc>
              <a:spcBef>
                <a:spcPts val="1201"/>
              </a:spcBef>
              <a:spcAft>
                <a:spcPts val="0"/>
              </a:spcAft>
              <a:buClr>
                <a:schemeClr val="dk1"/>
              </a:buClr>
              <a:buSzPts val="1101"/>
              <a:buFont typeface="Arial"/>
              <a:buNone/>
            </a:pPr>
            <a:r>
              <a:rPr lang="en" sz="1201" b="1" i="0" u="none" strike="noStrike" cap="none" dirty="0">
                <a:solidFill>
                  <a:schemeClr val="dk1"/>
                </a:solidFill>
                <a:latin typeface="Work Sans"/>
                <a:ea typeface="Work Sans"/>
                <a:cs typeface="Work Sans"/>
                <a:sym typeface="Work Sans"/>
              </a:rPr>
              <a:t>Are they on </a:t>
            </a:r>
            <a:r>
              <a:rPr lang="en" sz="1201" b="1" i="0" u="none" strike="noStrike" cap="none" dirty="0">
                <a:solidFill>
                  <a:schemeClr val="dk1"/>
                </a:solidFill>
                <a:highlight>
                  <a:srgbClr val="FFF2CC"/>
                </a:highlight>
                <a:latin typeface="Work Sans"/>
                <a:ea typeface="Work Sans"/>
                <a:cs typeface="Work Sans"/>
                <a:sym typeface="Work Sans"/>
              </a:rPr>
              <a:t>[State Medicaid expansion program]?</a:t>
            </a:r>
            <a:endParaRPr sz="1201" b="1" i="0" u="none" strike="noStrike" cap="none" dirty="0">
              <a:solidFill>
                <a:schemeClr val="dk1"/>
              </a:solidFill>
              <a:highlight>
                <a:srgbClr val="FFF2CC"/>
              </a:highlight>
              <a:latin typeface="Work Sans"/>
              <a:ea typeface="Work Sans"/>
              <a:cs typeface="Work Sans"/>
              <a:sym typeface="Work Sans"/>
            </a:endParaRPr>
          </a:p>
          <a:p>
            <a:pPr marL="0" marR="0" lvl="0" indent="0" algn="l" rtl="0">
              <a:lnSpc>
                <a:spcPct val="115000"/>
              </a:lnSpc>
              <a:spcBef>
                <a:spcPts val="1201"/>
              </a:spcBef>
              <a:spcAft>
                <a:spcPts val="1201"/>
              </a:spcAft>
              <a:buClr>
                <a:schemeClr val="dk1"/>
              </a:buClr>
              <a:buSzPts val="1101"/>
              <a:buFont typeface="Arial"/>
              <a:buNone/>
            </a:pPr>
            <a:endParaRPr sz="1201" b="1" i="0" u="none" strike="noStrike" cap="none" dirty="0">
              <a:solidFill>
                <a:schemeClr val="dk1"/>
              </a:solidFill>
              <a:latin typeface="Work Sans"/>
              <a:ea typeface="Work Sans"/>
              <a:cs typeface="Work Sans"/>
              <a:sym typeface="Work Sans"/>
            </a:endParaRPr>
          </a:p>
        </p:txBody>
      </p:sp>
      <p:sp>
        <p:nvSpPr>
          <p:cNvPr id="1135" name="Google Shape;1135;p20"/>
          <p:cNvSpPr/>
          <p:nvPr/>
        </p:nvSpPr>
        <p:spPr>
          <a:xfrm>
            <a:off x="2114350" y="1663800"/>
            <a:ext cx="1577700" cy="1674900"/>
          </a:xfrm>
          <a:prstGeom prst="roundRect">
            <a:avLst>
              <a:gd name="adj" fmla="val 16667"/>
            </a:avLst>
          </a:prstGeom>
          <a:noFill/>
          <a:ln w="38100" cap="flat" cmpd="sng">
            <a:solidFill>
              <a:schemeClr val="dk1"/>
            </a:solidFill>
            <a:prstDash val="solid"/>
            <a:round/>
            <a:headEnd type="none" w="sm" len="sm"/>
            <a:tailEnd type="none" w="sm" len="sm"/>
          </a:ln>
        </p:spPr>
        <p:txBody>
          <a:bodyPr spcFirstLastPara="1" wrap="square" lIns="91525" tIns="91525" rIns="91525" bIns="91525" anchor="ctr" anchorCtr="0">
            <a:noAutofit/>
          </a:bodyPr>
          <a:lstStyle/>
          <a:p>
            <a:pPr marL="0" marR="0" lvl="0" indent="0" algn="ctr" rtl="0">
              <a:lnSpc>
                <a:spcPct val="100000"/>
              </a:lnSpc>
              <a:spcBef>
                <a:spcPts val="0"/>
              </a:spcBef>
              <a:spcAft>
                <a:spcPts val="0"/>
              </a:spcAft>
              <a:buClr>
                <a:srgbClr val="000000"/>
              </a:buClr>
              <a:buSzPts val="1402"/>
              <a:buFont typeface="Arial"/>
              <a:buNone/>
            </a:pPr>
            <a:endParaRPr sz="1402" b="0" i="0" u="none" strike="noStrike" cap="none">
              <a:solidFill>
                <a:srgbClr val="000000"/>
              </a:solidFill>
              <a:latin typeface="Work Sans"/>
              <a:ea typeface="Work Sans"/>
              <a:cs typeface="Work Sans"/>
              <a:sym typeface="Work Sans"/>
            </a:endParaRPr>
          </a:p>
        </p:txBody>
      </p:sp>
      <p:sp>
        <p:nvSpPr>
          <p:cNvPr id="1136" name="Google Shape;1136;p20"/>
          <p:cNvSpPr txBox="1"/>
          <p:nvPr/>
        </p:nvSpPr>
        <p:spPr>
          <a:xfrm>
            <a:off x="2209450" y="1711872"/>
            <a:ext cx="1445416" cy="1650367"/>
          </a:xfrm>
          <a:prstGeom prst="rect">
            <a:avLst/>
          </a:prstGeom>
          <a:noFill/>
          <a:ln>
            <a:noFill/>
          </a:ln>
        </p:spPr>
        <p:txBody>
          <a:bodyPr spcFirstLastPara="1" wrap="square" lIns="91525" tIns="91525" rIns="91525" bIns="91525" anchor="t" anchorCtr="0">
            <a:spAutoFit/>
          </a:bodyPr>
          <a:lstStyle/>
          <a:p>
            <a:pPr marL="0" marR="0" lvl="0" indent="0" algn="l" rtl="0">
              <a:lnSpc>
                <a:spcPct val="115000"/>
              </a:lnSpc>
              <a:spcBef>
                <a:spcPts val="1201"/>
              </a:spcBef>
              <a:spcAft>
                <a:spcPts val="0"/>
              </a:spcAft>
              <a:buClr>
                <a:schemeClr val="dk1"/>
              </a:buClr>
              <a:buSzPts val="1101"/>
              <a:buFont typeface="Arial"/>
              <a:buNone/>
            </a:pPr>
            <a:r>
              <a:rPr lang="en" sz="1201" b="1" i="0" u="none" strike="noStrike" cap="none">
                <a:solidFill>
                  <a:schemeClr val="dk1"/>
                </a:solidFill>
                <a:highlight>
                  <a:srgbClr val="FEEBDF"/>
                </a:highlight>
                <a:latin typeface="Work Sans"/>
                <a:ea typeface="Work Sans"/>
                <a:cs typeface="Work Sans"/>
                <a:sym typeface="Work Sans"/>
              </a:rPr>
              <a:t>Step 2</a:t>
            </a:r>
            <a:endParaRPr sz="1201" b="1" i="0" u="none" strike="noStrike" cap="none">
              <a:solidFill>
                <a:schemeClr val="dk1"/>
              </a:solidFill>
              <a:highlight>
                <a:srgbClr val="FEEBDF"/>
              </a:highlight>
              <a:latin typeface="Work Sans"/>
              <a:ea typeface="Work Sans"/>
              <a:cs typeface="Work Sans"/>
              <a:sym typeface="Work Sans"/>
            </a:endParaRPr>
          </a:p>
          <a:p>
            <a:pPr marL="0" marR="0" lvl="0" indent="0" algn="l" rtl="0">
              <a:lnSpc>
                <a:spcPct val="115000"/>
              </a:lnSpc>
              <a:spcBef>
                <a:spcPts val="1201"/>
              </a:spcBef>
              <a:spcAft>
                <a:spcPts val="0"/>
              </a:spcAft>
              <a:buClr>
                <a:schemeClr val="dk1"/>
              </a:buClr>
              <a:buSzPts val="1101"/>
              <a:buFont typeface="Arial"/>
              <a:buNone/>
            </a:pPr>
            <a:r>
              <a:rPr lang="en" sz="1201" b="1" i="0" u="none" strike="noStrike" cap="none">
                <a:solidFill>
                  <a:schemeClr val="dk1"/>
                </a:solidFill>
                <a:latin typeface="Work Sans"/>
                <a:ea typeface="Work Sans"/>
                <a:cs typeface="Work Sans"/>
                <a:sym typeface="Work Sans"/>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20"/>
                  </a:ext>
                </a:extLst>
              </a:rPr>
              <a:t>Do they have an exemption?</a:t>
            </a:r>
            <a:endParaRPr sz="1201" b="1" i="0" u="none" strike="noStrike" cap="none">
              <a:solidFill>
                <a:schemeClr val="dk1"/>
              </a:solidFill>
              <a:latin typeface="Work Sans"/>
              <a:ea typeface="Work Sans"/>
              <a:cs typeface="Work Sans"/>
              <a:sym typeface="Work Sans"/>
            </a:endParaRPr>
          </a:p>
          <a:p>
            <a:pPr marL="0" marR="0" lvl="0" indent="0" algn="l" rtl="0">
              <a:lnSpc>
                <a:spcPct val="115000"/>
              </a:lnSpc>
              <a:spcBef>
                <a:spcPts val="1201"/>
              </a:spcBef>
              <a:spcAft>
                <a:spcPts val="1201"/>
              </a:spcAft>
              <a:buClr>
                <a:schemeClr val="dk1"/>
              </a:buClr>
              <a:buSzPts val="1101"/>
              <a:buFont typeface="Arial"/>
              <a:buNone/>
            </a:pPr>
            <a:endParaRPr sz="1201" b="1" i="0" u="none" strike="noStrike" cap="none">
              <a:solidFill>
                <a:schemeClr val="dk1"/>
              </a:solidFill>
              <a:latin typeface="Work Sans"/>
              <a:ea typeface="Work Sans"/>
              <a:cs typeface="Work Sans"/>
              <a:sym typeface="Work Sans"/>
            </a:endParaRPr>
          </a:p>
        </p:txBody>
      </p:sp>
      <p:sp>
        <p:nvSpPr>
          <p:cNvPr id="1137" name="Google Shape;1137;p20"/>
          <p:cNvSpPr/>
          <p:nvPr/>
        </p:nvSpPr>
        <p:spPr>
          <a:xfrm>
            <a:off x="3858000" y="1669713"/>
            <a:ext cx="1577700" cy="1674900"/>
          </a:xfrm>
          <a:prstGeom prst="roundRect">
            <a:avLst>
              <a:gd name="adj" fmla="val 16667"/>
            </a:avLst>
          </a:prstGeom>
          <a:noFill/>
          <a:ln w="38100" cap="flat" cmpd="sng">
            <a:solidFill>
              <a:schemeClr val="dk1"/>
            </a:solidFill>
            <a:prstDash val="solid"/>
            <a:round/>
            <a:headEnd type="none" w="sm" len="sm"/>
            <a:tailEnd type="none" w="sm" len="sm"/>
          </a:ln>
        </p:spPr>
        <p:txBody>
          <a:bodyPr spcFirstLastPara="1" wrap="square" lIns="91525" tIns="91525" rIns="91525" bIns="91525" anchor="ctr" anchorCtr="0">
            <a:noAutofit/>
          </a:bodyPr>
          <a:lstStyle/>
          <a:p>
            <a:pPr marL="0" marR="0" lvl="0" indent="0" algn="ctr" rtl="0">
              <a:lnSpc>
                <a:spcPct val="100000"/>
              </a:lnSpc>
              <a:spcBef>
                <a:spcPts val="0"/>
              </a:spcBef>
              <a:spcAft>
                <a:spcPts val="0"/>
              </a:spcAft>
              <a:buClr>
                <a:srgbClr val="000000"/>
              </a:buClr>
              <a:buSzPts val="1402"/>
              <a:buFont typeface="Arial"/>
              <a:buNone/>
            </a:pPr>
            <a:endParaRPr sz="1402" b="0" i="0" u="none" strike="noStrike" cap="none">
              <a:solidFill>
                <a:srgbClr val="000000"/>
              </a:solidFill>
              <a:latin typeface="Work Sans"/>
              <a:ea typeface="Work Sans"/>
              <a:cs typeface="Work Sans"/>
              <a:sym typeface="Work Sans"/>
            </a:endParaRPr>
          </a:p>
        </p:txBody>
      </p:sp>
      <p:sp>
        <p:nvSpPr>
          <p:cNvPr id="1138" name="Google Shape;1138;p20"/>
          <p:cNvSpPr txBox="1"/>
          <p:nvPr/>
        </p:nvSpPr>
        <p:spPr>
          <a:xfrm>
            <a:off x="3953100" y="1711872"/>
            <a:ext cx="1482600" cy="2075355"/>
          </a:xfrm>
          <a:prstGeom prst="rect">
            <a:avLst/>
          </a:prstGeom>
          <a:noFill/>
          <a:ln>
            <a:noFill/>
          </a:ln>
        </p:spPr>
        <p:txBody>
          <a:bodyPr spcFirstLastPara="1" wrap="square" lIns="91525" tIns="91525" rIns="91525" bIns="91525" anchor="t" anchorCtr="0">
            <a:spAutoFit/>
          </a:bodyPr>
          <a:lstStyle/>
          <a:p>
            <a:pPr marL="0" marR="0" lvl="0" indent="0" algn="l" rtl="0">
              <a:lnSpc>
                <a:spcPct val="115000"/>
              </a:lnSpc>
              <a:spcBef>
                <a:spcPts val="1201"/>
              </a:spcBef>
              <a:spcAft>
                <a:spcPts val="0"/>
              </a:spcAft>
              <a:buClr>
                <a:schemeClr val="dk1"/>
              </a:buClr>
              <a:buSzPts val="1101"/>
              <a:buFont typeface="Arial"/>
              <a:buNone/>
            </a:pPr>
            <a:r>
              <a:rPr lang="en" sz="1201" b="1" i="0" u="none" strike="noStrike" cap="none">
                <a:solidFill>
                  <a:schemeClr val="dk1"/>
                </a:solidFill>
                <a:highlight>
                  <a:srgbClr val="DCFBEB"/>
                </a:highlight>
                <a:latin typeface="Work Sans"/>
                <a:ea typeface="Work Sans"/>
                <a:cs typeface="Work Sans"/>
                <a:sym typeface="Work Sans"/>
              </a:rPr>
              <a:t>Step 3</a:t>
            </a:r>
            <a:endParaRPr sz="1201" b="1" i="0" u="none" strike="noStrike" cap="none">
              <a:solidFill>
                <a:schemeClr val="dk1"/>
              </a:solidFill>
              <a:highlight>
                <a:srgbClr val="DCFBEB"/>
              </a:highlight>
              <a:latin typeface="Work Sans"/>
              <a:ea typeface="Work Sans"/>
              <a:cs typeface="Work Sans"/>
              <a:sym typeface="Work Sans"/>
            </a:endParaRPr>
          </a:p>
          <a:p>
            <a:pPr marL="0" marR="0" lvl="0" indent="0" algn="l" rtl="0">
              <a:lnSpc>
                <a:spcPct val="115000"/>
              </a:lnSpc>
              <a:spcBef>
                <a:spcPts val="1201"/>
              </a:spcBef>
              <a:spcAft>
                <a:spcPts val="0"/>
              </a:spcAft>
              <a:buClr>
                <a:schemeClr val="dk1"/>
              </a:buClr>
              <a:buSzPts val="1101"/>
              <a:buFont typeface="Arial"/>
              <a:buNone/>
            </a:pPr>
            <a:r>
              <a:rPr lang="en" sz="1201" b="1" i="0" u="none" strike="noStrike" cap="none">
                <a:solidFill>
                  <a:schemeClr val="dk1"/>
                </a:solidFill>
                <a:latin typeface="Work Sans"/>
                <a:ea typeface="Work Sans"/>
                <a:cs typeface="Work Sans"/>
                <a:sym typeface="Work Sans"/>
              </a:rPr>
              <a:t>Are they already meeting the work requirement?</a:t>
            </a:r>
            <a:endParaRPr sz="1201" b="1" i="0" u="none" strike="noStrike" cap="none">
              <a:solidFill>
                <a:schemeClr val="dk1"/>
              </a:solidFill>
              <a:latin typeface="Work Sans"/>
              <a:ea typeface="Work Sans"/>
              <a:cs typeface="Work Sans"/>
              <a:sym typeface="Work Sans"/>
            </a:endParaRPr>
          </a:p>
          <a:p>
            <a:pPr marL="0" marR="0" lvl="0" indent="0" algn="l" rtl="0">
              <a:lnSpc>
                <a:spcPct val="115000"/>
              </a:lnSpc>
              <a:spcBef>
                <a:spcPts val="1201"/>
              </a:spcBef>
              <a:spcAft>
                <a:spcPts val="1201"/>
              </a:spcAft>
              <a:buClr>
                <a:schemeClr val="dk1"/>
              </a:buClr>
              <a:buSzPts val="1101"/>
              <a:buFont typeface="Arial"/>
              <a:buNone/>
            </a:pPr>
            <a:endParaRPr sz="1201" b="1" i="0" u="none" strike="noStrike" cap="none">
              <a:solidFill>
                <a:schemeClr val="dk1"/>
              </a:solidFill>
              <a:latin typeface="Work Sans"/>
              <a:ea typeface="Work Sans"/>
              <a:cs typeface="Work Sans"/>
              <a:sym typeface="Work Sans"/>
            </a:endParaRPr>
          </a:p>
        </p:txBody>
      </p:sp>
      <p:sp>
        <p:nvSpPr>
          <p:cNvPr id="1139" name="Google Shape;1139;p20"/>
          <p:cNvSpPr/>
          <p:nvPr/>
        </p:nvSpPr>
        <p:spPr>
          <a:xfrm>
            <a:off x="5601650" y="1669713"/>
            <a:ext cx="1577700" cy="1674900"/>
          </a:xfrm>
          <a:prstGeom prst="roundRect">
            <a:avLst>
              <a:gd name="adj" fmla="val 16667"/>
            </a:avLst>
          </a:prstGeom>
          <a:noFill/>
          <a:ln w="38100" cap="flat" cmpd="sng">
            <a:solidFill>
              <a:schemeClr val="dk1"/>
            </a:solidFill>
            <a:prstDash val="solid"/>
            <a:round/>
            <a:headEnd type="none" w="sm" len="sm"/>
            <a:tailEnd type="none" w="sm" len="sm"/>
          </a:ln>
        </p:spPr>
        <p:txBody>
          <a:bodyPr spcFirstLastPara="1" wrap="square" lIns="91525" tIns="91525" rIns="91525" bIns="91525" anchor="ctr" anchorCtr="0">
            <a:noAutofit/>
          </a:bodyPr>
          <a:lstStyle/>
          <a:p>
            <a:pPr marL="0" marR="0" lvl="0" indent="0" algn="ctr" rtl="0">
              <a:lnSpc>
                <a:spcPct val="100000"/>
              </a:lnSpc>
              <a:spcBef>
                <a:spcPts val="0"/>
              </a:spcBef>
              <a:spcAft>
                <a:spcPts val="0"/>
              </a:spcAft>
              <a:buClr>
                <a:srgbClr val="000000"/>
              </a:buClr>
              <a:buSzPts val="1402"/>
              <a:buFont typeface="Arial"/>
              <a:buNone/>
            </a:pPr>
            <a:endParaRPr sz="1402" b="0" i="0" u="none" strike="noStrike" cap="none">
              <a:solidFill>
                <a:srgbClr val="000000"/>
              </a:solidFill>
              <a:latin typeface="Work Sans"/>
              <a:ea typeface="Work Sans"/>
              <a:cs typeface="Work Sans"/>
              <a:sym typeface="Work Sans"/>
            </a:endParaRPr>
          </a:p>
        </p:txBody>
      </p:sp>
      <p:sp>
        <p:nvSpPr>
          <p:cNvPr id="1140" name="Google Shape;1140;p20"/>
          <p:cNvSpPr txBox="1"/>
          <p:nvPr/>
        </p:nvSpPr>
        <p:spPr>
          <a:xfrm>
            <a:off x="5696750" y="1711872"/>
            <a:ext cx="1482600" cy="2075355"/>
          </a:xfrm>
          <a:prstGeom prst="rect">
            <a:avLst/>
          </a:prstGeom>
          <a:noFill/>
          <a:ln>
            <a:noFill/>
          </a:ln>
        </p:spPr>
        <p:txBody>
          <a:bodyPr spcFirstLastPara="1" wrap="square" lIns="91525" tIns="91525" rIns="91525" bIns="91525" anchor="t" anchorCtr="0">
            <a:spAutoFit/>
          </a:bodyPr>
          <a:lstStyle/>
          <a:p>
            <a:pPr marL="0" marR="0" lvl="0" indent="0" algn="l" rtl="0">
              <a:lnSpc>
                <a:spcPct val="115000"/>
              </a:lnSpc>
              <a:spcBef>
                <a:spcPts val="1201"/>
              </a:spcBef>
              <a:spcAft>
                <a:spcPts val="0"/>
              </a:spcAft>
              <a:buClr>
                <a:schemeClr val="dk1"/>
              </a:buClr>
              <a:buSzPts val="1101"/>
              <a:buFont typeface="Arial"/>
              <a:buNone/>
            </a:pPr>
            <a:r>
              <a:rPr lang="en" sz="1201" b="1" i="0" u="none" strike="noStrike" cap="none">
                <a:solidFill>
                  <a:schemeClr val="dk1"/>
                </a:solidFill>
                <a:highlight>
                  <a:schemeClr val="lt2"/>
                </a:highlight>
                <a:latin typeface="Work Sans"/>
                <a:ea typeface="Work Sans"/>
                <a:cs typeface="Work Sans"/>
                <a:sym typeface="Work Sans"/>
              </a:rPr>
              <a:t>Step  4</a:t>
            </a:r>
            <a:endParaRPr sz="1201" b="1" i="0" u="none" strike="noStrike" cap="none">
              <a:solidFill>
                <a:schemeClr val="dk1"/>
              </a:solidFill>
              <a:highlight>
                <a:schemeClr val="lt2"/>
              </a:highlight>
              <a:latin typeface="Work Sans"/>
              <a:ea typeface="Work Sans"/>
              <a:cs typeface="Work Sans"/>
              <a:sym typeface="Work Sans"/>
            </a:endParaRPr>
          </a:p>
          <a:p>
            <a:pPr marL="0" marR="0" lvl="0" indent="0" algn="l" rtl="0">
              <a:lnSpc>
                <a:spcPct val="115000"/>
              </a:lnSpc>
              <a:spcBef>
                <a:spcPts val="1201"/>
              </a:spcBef>
              <a:spcAft>
                <a:spcPts val="0"/>
              </a:spcAft>
              <a:buClr>
                <a:schemeClr val="dk1"/>
              </a:buClr>
              <a:buSzPts val="1101"/>
              <a:buFont typeface="Arial"/>
              <a:buNone/>
            </a:pPr>
            <a:r>
              <a:rPr lang="en" sz="1201" b="1" i="0" u="none" strike="noStrike" cap="none">
                <a:solidFill>
                  <a:schemeClr val="dk1"/>
                </a:solidFill>
                <a:latin typeface="Work Sans"/>
                <a:ea typeface="Work Sans"/>
                <a:cs typeface="Work Sans"/>
                <a:sym typeface="Work Sans"/>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21"/>
                  </a:ext>
                </a:extLst>
              </a:rPr>
              <a:t>If no, complete 80 hours of qualifying activities </a:t>
            </a:r>
            <a:endParaRPr sz="1201" b="1" i="0" u="none" strike="noStrike" cap="none">
              <a:solidFill>
                <a:schemeClr val="dk1"/>
              </a:solidFill>
              <a:latin typeface="Work Sans"/>
              <a:ea typeface="Work Sans"/>
              <a:cs typeface="Work Sans"/>
              <a:sym typeface="Work Sans"/>
            </a:endParaRPr>
          </a:p>
          <a:p>
            <a:pPr marL="0" marR="0" lvl="0" indent="0" algn="l" rtl="0">
              <a:lnSpc>
                <a:spcPct val="115000"/>
              </a:lnSpc>
              <a:spcBef>
                <a:spcPts val="1201"/>
              </a:spcBef>
              <a:spcAft>
                <a:spcPts val="1201"/>
              </a:spcAft>
              <a:buClr>
                <a:schemeClr val="dk1"/>
              </a:buClr>
              <a:buSzPts val="1101"/>
              <a:buFont typeface="Arial"/>
              <a:buNone/>
            </a:pPr>
            <a:endParaRPr sz="1201" b="1" i="0" u="none" strike="noStrike" cap="none">
              <a:solidFill>
                <a:schemeClr val="dk1"/>
              </a:solidFill>
              <a:latin typeface="Work Sans"/>
              <a:ea typeface="Work Sans"/>
              <a:cs typeface="Work Sans"/>
              <a:sym typeface="Work Sans"/>
            </a:endParaRPr>
          </a:p>
        </p:txBody>
      </p:sp>
      <p:sp>
        <p:nvSpPr>
          <p:cNvPr id="1141" name="Google Shape;1141;p20"/>
          <p:cNvSpPr txBox="1">
            <a:spLocks noGrp="1"/>
          </p:cNvSpPr>
          <p:nvPr>
            <p:ph type="title"/>
          </p:nvPr>
        </p:nvSpPr>
        <p:spPr>
          <a:xfrm>
            <a:off x="311700" y="194550"/>
            <a:ext cx="7235100" cy="823500"/>
          </a:xfrm>
          <a:prstGeom prst="rect">
            <a:avLst/>
          </a:prstGeom>
          <a:noFill/>
          <a:ln>
            <a:noFill/>
          </a:ln>
        </p:spPr>
        <p:txBody>
          <a:bodyPr spcFirstLastPara="1" wrap="square" lIns="91425" tIns="91425" rIns="91425" bIns="91425" anchor="t" anchorCtr="0">
            <a:normAutofit fontScale="90000"/>
          </a:bodyPr>
          <a:lstStyle/>
          <a:p>
            <a:pPr marL="0" lvl="0" indent="0" algn="l" rtl="0">
              <a:lnSpc>
                <a:spcPct val="100000"/>
              </a:lnSpc>
              <a:spcBef>
                <a:spcPts val="0"/>
              </a:spcBef>
              <a:spcAft>
                <a:spcPts val="0"/>
              </a:spcAft>
              <a:buSzPct val="86420"/>
              <a:buNone/>
            </a:pPr>
            <a:r>
              <a:rPr lang="en" sz="3600" b="1">
                <a:latin typeface="Work Sans"/>
                <a:ea typeface="Work Sans"/>
                <a:cs typeface="Work Sans"/>
                <a:sym typeface="Work Sans"/>
              </a:rPr>
              <a:t>How to check if a client needs to do work requirements </a:t>
            </a:r>
            <a:endParaRPr sz="3600" b="1">
              <a:latin typeface="Work Sans"/>
              <a:ea typeface="Work Sans"/>
              <a:cs typeface="Work Sans"/>
              <a:sym typeface="Work Sans"/>
            </a:endParaRPr>
          </a:p>
          <a:p>
            <a:pPr marL="0" lvl="0" indent="0" algn="l" rtl="0">
              <a:lnSpc>
                <a:spcPct val="100000"/>
              </a:lnSpc>
              <a:spcBef>
                <a:spcPts val="0"/>
              </a:spcBef>
              <a:spcAft>
                <a:spcPts val="0"/>
              </a:spcAft>
              <a:buSzPct val="86420"/>
              <a:buNone/>
            </a:pPr>
            <a:endParaRPr sz="3600" b="1">
              <a:latin typeface="Work Sans"/>
              <a:ea typeface="Work Sans"/>
              <a:cs typeface="Work Sans"/>
              <a:sym typeface="Work Sans"/>
            </a:endParaRPr>
          </a:p>
        </p:txBody>
      </p:sp>
      <p:sp>
        <p:nvSpPr>
          <p:cNvPr id="1142" name="Google Shape;1142;p20"/>
          <p:cNvSpPr/>
          <p:nvPr/>
        </p:nvSpPr>
        <p:spPr>
          <a:xfrm>
            <a:off x="7345300" y="1630725"/>
            <a:ext cx="1577700" cy="1674900"/>
          </a:xfrm>
          <a:prstGeom prst="roundRect">
            <a:avLst>
              <a:gd name="adj" fmla="val 16667"/>
            </a:avLst>
          </a:prstGeom>
          <a:noFill/>
          <a:ln w="38100" cap="flat" cmpd="sng">
            <a:solidFill>
              <a:schemeClr val="dk1"/>
            </a:solidFill>
            <a:prstDash val="solid"/>
            <a:round/>
            <a:headEnd type="none" w="sm" len="sm"/>
            <a:tailEnd type="none" w="sm" len="sm"/>
          </a:ln>
        </p:spPr>
        <p:txBody>
          <a:bodyPr spcFirstLastPara="1" wrap="square" lIns="91525" tIns="91525" rIns="91525" bIns="91525" anchor="ctr" anchorCtr="0">
            <a:noAutofit/>
          </a:bodyPr>
          <a:lstStyle/>
          <a:p>
            <a:pPr marL="0" marR="0" lvl="0" indent="0" algn="ctr" rtl="0">
              <a:lnSpc>
                <a:spcPct val="100000"/>
              </a:lnSpc>
              <a:spcBef>
                <a:spcPts val="0"/>
              </a:spcBef>
              <a:spcAft>
                <a:spcPts val="0"/>
              </a:spcAft>
              <a:buClr>
                <a:srgbClr val="000000"/>
              </a:buClr>
              <a:buSzPts val="1402"/>
              <a:buFont typeface="Arial"/>
              <a:buNone/>
            </a:pPr>
            <a:endParaRPr sz="1402" b="0" i="0" u="none" strike="noStrike" cap="none">
              <a:solidFill>
                <a:srgbClr val="000000"/>
              </a:solidFill>
              <a:latin typeface="Work Sans"/>
              <a:ea typeface="Work Sans"/>
              <a:cs typeface="Work Sans"/>
              <a:sym typeface="Work Sans"/>
            </a:endParaRPr>
          </a:p>
        </p:txBody>
      </p:sp>
      <p:sp>
        <p:nvSpPr>
          <p:cNvPr id="1143" name="Google Shape;1143;p20"/>
          <p:cNvSpPr txBox="1"/>
          <p:nvPr/>
        </p:nvSpPr>
        <p:spPr>
          <a:xfrm>
            <a:off x="7440400" y="1711872"/>
            <a:ext cx="1482600" cy="1862861"/>
          </a:xfrm>
          <a:prstGeom prst="rect">
            <a:avLst/>
          </a:prstGeom>
          <a:noFill/>
          <a:ln>
            <a:noFill/>
          </a:ln>
        </p:spPr>
        <p:txBody>
          <a:bodyPr spcFirstLastPara="1" wrap="square" lIns="91525" tIns="91525" rIns="91525" bIns="91525" anchor="t" anchorCtr="0">
            <a:spAutoFit/>
          </a:bodyPr>
          <a:lstStyle/>
          <a:p>
            <a:pPr marL="0" marR="0" lvl="0" indent="0" algn="l" rtl="0">
              <a:lnSpc>
                <a:spcPct val="115000"/>
              </a:lnSpc>
              <a:spcBef>
                <a:spcPts val="1201"/>
              </a:spcBef>
              <a:spcAft>
                <a:spcPts val="0"/>
              </a:spcAft>
              <a:buClr>
                <a:schemeClr val="dk1"/>
              </a:buClr>
              <a:buSzPts val="1101"/>
              <a:buFont typeface="Arial"/>
              <a:buNone/>
            </a:pPr>
            <a:r>
              <a:rPr lang="en" sz="1201" b="1" i="0" u="none" strike="noStrike" cap="none">
                <a:solidFill>
                  <a:schemeClr val="dk1"/>
                </a:solidFill>
                <a:highlight>
                  <a:srgbClr val="E5F3FF"/>
                </a:highlight>
                <a:latin typeface="Work Sans"/>
                <a:ea typeface="Work Sans"/>
                <a:cs typeface="Work Sans"/>
                <a:sym typeface="Work Sans"/>
              </a:rPr>
              <a:t>Step  5</a:t>
            </a:r>
            <a:endParaRPr sz="1201" b="1" i="0" u="none" strike="noStrike" cap="none">
              <a:solidFill>
                <a:schemeClr val="dk1"/>
              </a:solidFill>
              <a:highlight>
                <a:srgbClr val="E5F3FF"/>
              </a:highlight>
              <a:latin typeface="Work Sans"/>
              <a:ea typeface="Work Sans"/>
              <a:cs typeface="Work Sans"/>
              <a:sym typeface="Work Sans"/>
            </a:endParaRPr>
          </a:p>
          <a:p>
            <a:pPr marL="0" marR="0" lvl="0" indent="0" algn="l" rtl="0">
              <a:lnSpc>
                <a:spcPct val="115000"/>
              </a:lnSpc>
              <a:spcBef>
                <a:spcPts val="1201"/>
              </a:spcBef>
              <a:spcAft>
                <a:spcPts val="0"/>
              </a:spcAft>
              <a:buClr>
                <a:schemeClr val="dk1"/>
              </a:buClr>
              <a:buSzPts val="1101"/>
              <a:buFont typeface="Arial"/>
              <a:buNone/>
            </a:pPr>
            <a:r>
              <a:rPr lang="en" sz="1201" b="1" i="0" u="none" strike="noStrike" cap="none">
                <a:solidFill>
                  <a:schemeClr val="dk1"/>
                </a:solidFill>
                <a:latin typeface="Work Sans"/>
                <a:ea typeface="Work Sans"/>
                <a:cs typeface="Work Sans"/>
                <a:sym typeface="Work Sans"/>
              </a:rPr>
              <a:t>How to report and provide proof</a:t>
            </a:r>
            <a:endParaRPr sz="1201" b="1" i="0" u="none" strike="noStrike" cap="none">
              <a:solidFill>
                <a:schemeClr val="dk1"/>
              </a:solidFill>
              <a:latin typeface="Work Sans"/>
              <a:ea typeface="Work Sans"/>
              <a:cs typeface="Work Sans"/>
              <a:sym typeface="Work Sans"/>
            </a:endParaRPr>
          </a:p>
          <a:p>
            <a:pPr marL="0" marR="0" lvl="0" indent="0" algn="l" rtl="0">
              <a:lnSpc>
                <a:spcPct val="115000"/>
              </a:lnSpc>
              <a:spcBef>
                <a:spcPts val="1201"/>
              </a:spcBef>
              <a:spcAft>
                <a:spcPts val="1201"/>
              </a:spcAft>
              <a:buClr>
                <a:schemeClr val="dk1"/>
              </a:buClr>
              <a:buSzPts val="1101"/>
              <a:buFont typeface="Arial"/>
              <a:buNone/>
            </a:pPr>
            <a:endParaRPr sz="1201" b="1" i="0" u="none" strike="noStrike" cap="none">
              <a:solidFill>
                <a:schemeClr val="dk1"/>
              </a:solidFill>
              <a:latin typeface="Work Sans"/>
              <a:ea typeface="Work Sans"/>
              <a:cs typeface="Work Sans"/>
              <a:sym typeface="Work Sans"/>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147"/>
        <p:cNvGrpSpPr/>
        <p:nvPr/>
      </p:nvGrpSpPr>
      <p:grpSpPr>
        <a:xfrm>
          <a:off x="0" y="0"/>
          <a:ext cx="0" cy="0"/>
          <a:chOff x="0" y="0"/>
          <a:chExt cx="0" cy="0"/>
        </a:xfrm>
      </p:grpSpPr>
      <p:sp>
        <p:nvSpPr>
          <p:cNvPr id="1148" name="Google Shape;1148;p21"/>
          <p:cNvSpPr txBox="1">
            <a:spLocks noGrp="1"/>
          </p:cNvSpPr>
          <p:nvPr>
            <p:ph type="sldNum" idx="12"/>
          </p:nvPr>
        </p:nvSpPr>
        <p:spPr>
          <a:xfrm>
            <a:off x="8686800" y="4686300"/>
            <a:ext cx="457200" cy="457200"/>
          </a:xfrm>
          <a:prstGeom prst="rect">
            <a:avLst/>
          </a:prstGeom>
          <a:noFill/>
          <a:ln>
            <a:noFill/>
          </a:ln>
        </p:spPr>
        <p:txBody>
          <a:bodyPr spcFirstLastPara="1" wrap="square" lIns="0" tIns="0" rIns="0" bIns="0" anchor="t" anchorCtr="0">
            <a:noAutofit/>
          </a:bodyPr>
          <a:lstStyle/>
          <a:p>
            <a:pPr marL="0" lvl="0" indent="0" algn="l" rtl="0">
              <a:lnSpc>
                <a:spcPct val="100000"/>
              </a:lnSpc>
              <a:spcBef>
                <a:spcPts val="0"/>
              </a:spcBef>
              <a:spcAft>
                <a:spcPts val="0"/>
              </a:spcAft>
              <a:buSzPts val="800"/>
              <a:buNone/>
            </a:pPr>
            <a:fld id="{00000000-1234-1234-1234-123412341234}" type="slidenum">
              <a:rPr lang="en"/>
              <a:t>14</a:t>
            </a:fld>
            <a:endParaRPr/>
          </a:p>
        </p:txBody>
      </p:sp>
      <p:sp>
        <p:nvSpPr>
          <p:cNvPr id="1149" name="Google Shape;1149;p21"/>
          <p:cNvSpPr txBox="1">
            <a:spLocks noGrp="1"/>
          </p:cNvSpPr>
          <p:nvPr>
            <p:ph type="title" idx="4294967295"/>
          </p:nvPr>
        </p:nvSpPr>
        <p:spPr>
          <a:xfrm>
            <a:off x="311700" y="194550"/>
            <a:ext cx="8520600" cy="8235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2800"/>
              <a:buNone/>
            </a:pPr>
            <a:r>
              <a:rPr lang="en" sz="3000">
                <a:latin typeface="Work Sans"/>
                <a:ea typeface="Work Sans"/>
                <a:cs typeface="Work Sans"/>
                <a:sym typeface="Work Sans"/>
              </a:rPr>
              <a:t>step 1</a:t>
            </a:r>
            <a:endParaRPr sz="3000">
              <a:latin typeface="Work Sans"/>
              <a:ea typeface="Work Sans"/>
              <a:cs typeface="Work Sans"/>
              <a:sym typeface="Work Sans"/>
            </a:endParaRPr>
          </a:p>
        </p:txBody>
      </p:sp>
      <p:sp>
        <p:nvSpPr>
          <p:cNvPr id="1150" name="Google Shape;1150;p21"/>
          <p:cNvSpPr txBox="1">
            <a:spLocks noGrp="1"/>
          </p:cNvSpPr>
          <p:nvPr>
            <p:ph type="body" idx="4294967295"/>
          </p:nvPr>
        </p:nvSpPr>
        <p:spPr>
          <a:xfrm>
            <a:off x="289400" y="1731475"/>
            <a:ext cx="8520600" cy="3017700"/>
          </a:xfrm>
          <a:prstGeom prst="rect">
            <a:avLst/>
          </a:prstGeom>
          <a:noFill/>
          <a:ln>
            <a:noFill/>
          </a:ln>
        </p:spPr>
        <p:txBody>
          <a:bodyPr spcFirstLastPara="1" wrap="square" lIns="91425" tIns="91425" rIns="91425" bIns="91425" anchor="t" anchorCtr="0">
            <a:noAutofit/>
          </a:bodyPr>
          <a:lstStyle/>
          <a:p>
            <a:pPr marL="457200" lvl="0" indent="-317500" algn="l" rtl="0">
              <a:lnSpc>
                <a:spcPct val="115000"/>
              </a:lnSpc>
              <a:spcBef>
                <a:spcPts val="0"/>
              </a:spcBef>
              <a:spcAft>
                <a:spcPts val="0"/>
              </a:spcAft>
              <a:buClr>
                <a:schemeClr val="dk1"/>
              </a:buClr>
              <a:buSzPts val="1400"/>
              <a:buFont typeface="Work Sans"/>
              <a:buChar char="●"/>
            </a:pPr>
            <a:r>
              <a:rPr lang="en" sz="1400" b="1">
                <a:solidFill>
                  <a:schemeClr val="dk1"/>
                </a:solidFill>
                <a:latin typeface="Work Sans"/>
                <a:ea typeface="Work Sans"/>
                <a:cs typeface="Work Sans"/>
                <a:sym typeface="Work Sans"/>
              </a:rPr>
              <a:t>They probably </a:t>
            </a:r>
            <a:r>
              <a:rPr lang="en" sz="1400" b="1" i="1">
                <a:solidFill>
                  <a:schemeClr val="dk1"/>
                </a:solidFill>
                <a:latin typeface="Work Sans"/>
                <a:ea typeface="Work Sans"/>
                <a:cs typeface="Work Sans"/>
                <a:sym typeface="Work Sans"/>
              </a:rPr>
              <a:t>aren't</a:t>
            </a:r>
            <a:r>
              <a:rPr lang="en" sz="1400" b="1">
                <a:solidFill>
                  <a:schemeClr val="dk1"/>
                </a:solidFill>
                <a:latin typeface="Work Sans"/>
                <a:ea typeface="Work Sans"/>
                <a:cs typeface="Work Sans"/>
                <a:sym typeface="Work Sans"/>
              </a:rPr>
              <a:t> enrolled in </a:t>
            </a:r>
            <a:r>
              <a:rPr lang="en" sz="1400" b="1">
                <a:solidFill>
                  <a:schemeClr val="dk1"/>
                </a:solidFill>
                <a:highlight>
                  <a:srgbClr val="FFF2CC"/>
                </a:highlight>
                <a:latin typeface="Work Sans"/>
                <a:ea typeface="Work Sans"/>
                <a:cs typeface="Work Sans"/>
                <a:sym typeface="Work Sans"/>
              </a:rPr>
              <a:t>[State Medicaid expansion program]</a:t>
            </a:r>
            <a:r>
              <a:rPr lang="en" sz="1400" b="1">
                <a:solidFill>
                  <a:schemeClr val="dk1"/>
                </a:solidFill>
                <a:latin typeface="Work Sans"/>
                <a:ea typeface="Work Sans"/>
                <a:cs typeface="Work Sans"/>
                <a:sym typeface="Work Sans"/>
              </a:rPr>
              <a:t> if they are:</a:t>
            </a:r>
            <a:endParaRPr sz="1400" b="1">
              <a:solidFill>
                <a:schemeClr val="dk1"/>
              </a:solidFill>
              <a:latin typeface="Work Sans"/>
              <a:ea typeface="Work Sans"/>
              <a:cs typeface="Work Sans"/>
              <a:sym typeface="Work Sans"/>
            </a:endParaRPr>
          </a:p>
          <a:p>
            <a:pPr marL="914400" lvl="1" indent="-317500" algn="l" rtl="0">
              <a:lnSpc>
                <a:spcPct val="115000"/>
              </a:lnSpc>
              <a:spcBef>
                <a:spcPts val="0"/>
              </a:spcBef>
              <a:spcAft>
                <a:spcPts val="0"/>
              </a:spcAft>
              <a:buClr>
                <a:schemeClr val="dk1"/>
              </a:buClr>
              <a:buSzPts val="1400"/>
              <a:buFont typeface="Work Sans"/>
              <a:buChar char="○"/>
            </a:pPr>
            <a:r>
              <a:rPr lang="en">
                <a:solidFill>
                  <a:schemeClr val="dk1"/>
                </a:solidFill>
                <a:latin typeface="Work Sans"/>
                <a:ea typeface="Work Sans"/>
                <a:cs typeface="Work Sans"/>
                <a:sym typeface="Work Sans"/>
              </a:rPr>
              <a:t>Under 19 or over 65</a:t>
            </a:r>
            <a:endParaRPr>
              <a:solidFill>
                <a:schemeClr val="dk1"/>
              </a:solidFill>
              <a:latin typeface="Work Sans"/>
              <a:ea typeface="Work Sans"/>
              <a:cs typeface="Work Sans"/>
              <a:sym typeface="Work Sans"/>
            </a:endParaRPr>
          </a:p>
          <a:p>
            <a:pPr marL="914400" lvl="1" indent="-317500" algn="l" rtl="0">
              <a:lnSpc>
                <a:spcPct val="115000"/>
              </a:lnSpc>
              <a:spcBef>
                <a:spcPts val="0"/>
              </a:spcBef>
              <a:spcAft>
                <a:spcPts val="0"/>
              </a:spcAft>
              <a:buClr>
                <a:schemeClr val="dk1"/>
              </a:buClr>
              <a:buSzPts val="1400"/>
              <a:buFont typeface="Work Sans"/>
              <a:buChar char="○"/>
            </a:pPr>
            <a:r>
              <a:rPr lang="en">
                <a:solidFill>
                  <a:schemeClr val="dk1"/>
                </a:solidFill>
                <a:latin typeface="Work Sans"/>
                <a:ea typeface="Work Sans"/>
                <a:cs typeface="Work Sans"/>
                <a:sym typeface="Work Sans"/>
              </a:rPr>
              <a:t>Pregnant</a:t>
            </a:r>
            <a:endParaRPr>
              <a:solidFill>
                <a:schemeClr val="dk1"/>
              </a:solidFill>
              <a:latin typeface="Work Sans"/>
              <a:ea typeface="Work Sans"/>
              <a:cs typeface="Work Sans"/>
              <a:sym typeface="Work Sans"/>
            </a:endParaRPr>
          </a:p>
          <a:p>
            <a:pPr marL="914400" lvl="1" indent="-317500" algn="l" rtl="0">
              <a:lnSpc>
                <a:spcPct val="115000"/>
              </a:lnSpc>
              <a:spcBef>
                <a:spcPts val="0"/>
              </a:spcBef>
              <a:spcAft>
                <a:spcPts val="0"/>
              </a:spcAft>
              <a:buClr>
                <a:schemeClr val="dk1"/>
              </a:buClr>
              <a:buSzPts val="1400"/>
              <a:buFont typeface="Work Sans"/>
              <a:buChar char="○"/>
            </a:pPr>
            <a:r>
              <a:rPr lang="en">
                <a:solidFill>
                  <a:schemeClr val="dk1"/>
                </a:solidFill>
                <a:latin typeface="Work Sans"/>
                <a:ea typeface="Work Sans"/>
                <a:cs typeface="Work Sans"/>
                <a:sym typeface="Work Sans"/>
              </a:rPr>
              <a:t>Receiving SSI/SSDI</a:t>
            </a:r>
            <a:endParaRPr>
              <a:solidFill>
                <a:schemeClr val="dk1"/>
              </a:solidFill>
              <a:latin typeface="Work Sans"/>
              <a:ea typeface="Work Sans"/>
              <a:cs typeface="Work Sans"/>
              <a:sym typeface="Work Sans"/>
            </a:endParaRPr>
          </a:p>
          <a:p>
            <a:pPr marL="914400" lvl="1" indent="-317500" algn="l" rtl="0">
              <a:lnSpc>
                <a:spcPct val="115000"/>
              </a:lnSpc>
              <a:spcBef>
                <a:spcPts val="0"/>
              </a:spcBef>
              <a:spcAft>
                <a:spcPts val="0"/>
              </a:spcAft>
              <a:buClr>
                <a:schemeClr val="dk1"/>
              </a:buClr>
              <a:buSzPts val="1400"/>
              <a:buFont typeface="Work Sans"/>
              <a:buChar char="○"/>
            </a:pPr>
            <a:r>
              <a:rPr lang="en">
                <a:solidFill>
                  <a:schemeClr val="dk1"/>
                </a:solidFill>
                <a:latin typeface="Work Sans"/>
                <a:ea typeface="Work Sans"/>
                <a:cs typeface="Work Sans"/>
                <a:sym typeface="Work Sans"/>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22"/>
                  </a:ext>
                </a:extLst>
              </a:rPr>
              <a:t>On Medicare</a:t>
            </a:r>
            <a:endParaRPr>
              <a:solidFill>
                <a:schemeClr val="dk1"/>
              </a:solidFill>
              <a:latin typeface="Work Sans"/>
              <a:ea typeface="Work Sans"/>
              <a:cs typeface="Work Sans"/>
              <a:sym typeface="Work Sans"/>
            </a:endParaRPr>
          </a:p>
          <a:p>
            <a:pPr marL="914400" lvl="1" indent="-317500" algn="l" rtl="0">
              <a:lnSpc>
                <a:spcPct val="115000"/>
              </a:lnSpc>
              <a:spcBef>
                <a:spcPts val="0"/>
              </a:spcBef>
              <a:spcAft>
                <a:spcPts val="0"/>
              </a:spcAft>
              <a:buClr>
                <a:schemeClr val="dk1"/>
              </a:buClr>
              <a:buSzPts val="1400"/>
              <a:buFont typeface="Work Sans"/>
              <a:buChar char="○"/>
            </a:pPr>
            <a:r>
              <a:rPr lang="en">
                <a:solidFill>
                  <a:schemeClr val="dk1"/>
                </a:solidFill>
                <a:latin typeface="Work Sans"/>
                <a:ea typeface="Work Sans"/>
                <a:cs typeface="Work Sans"/>
                <a:sym typeface="Work Sans"/>
              </a:rPr>
              <a:t>Were in foster care at age 18 and younger than 26 </a:t>
            </a:r>
            <a:endParaRPr>
              <a:solidFill>
                <a:schemeClr val="dk1"/>
              </a:solidFill>
              <a:latin typeface="Work Sans"/>
              <a:ea typeface="Work Sans"/>
              <a:cs typeface="Work Sans"/>
              <a:sym typeface="Work Sans"/>
            </a:endParaRPr>
          </a:p>
          <a:p>
            <a:pPr marL="914400" lvl="1" indent="-317500" algn="l" rtl="0">
              <a:lnSpc>
                <a:spcPct val="115000"/>
              </a:lnSpc>
              <a:spcBef>
                <a:spcPts val="0"/>
              </a:spcBef>
              <a:spcAft>
                <a:spcPts val="0"/>
              </a:spcAft>
              <a:buClr>
                <a:schemeClr val="dk1"/>
              </a:buClr>
              <a:buSzPts val="1400"/>
              <a:buFont typeface="Work Sans"/>
              <a:buChar char="○"/>
            </a:pPr>
            <a:r>
              <a:rPr lang="en">
                <a:solidFill>
                  <a:schemeClr val="dk1"/>
                </a:solidFill>
                <a:latin typeface="Work Sans"/>
                <a:ea typeface="Work Sans"/>
                <a:cs typeface="Work Sans"/>
                <a:sym typeface="Work Sans"/>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23"/>
                  </a:ext>
                </a:extLst>
              </a:rPr>
              <a:t>Low income parents of children under 18 </a:t>
            </a:r>
            <a:endParaRPr>
              <a:solidFill>
                <a:schemeClr val="dk1"/>
              </a:solidFill>
              <a:latin typeface="Work Sans"/>
              <a:ea typeface="Work Sans"/>
              <a:cs typeface="Work Sans"/>
              <a:sym typeface="Work Sans"/>
            </a:endParaRPr>
          </a:p>
          <a:p>
            <a:pPr marL="457200" lvl="0" indent="-317500" algn="l" rtl="0">
              <a:lnSpc>
                <a:spcPct val="115000"/>
              </a:lnSpc>
              <a:spcBef>
                <a:spcPts val="0"/>
              </a:spcBef>
              <a:spcAft>
                <a:spcPts val="0"/>
              </a:spcAft>
              <a:buClr>
                <a:schemeClr val="dk1"/>
              </a:buClr>
              <a:buSzPts val="1400"/>
              <a:buFont typeface="Work Sans"/>
              <a:buChar char="●"/>
            </a:pPr>
            <a:r>
              <a:rPr lang="en" sz="1400" b="1">
                <a:solidFill>
                  <a:schemeClr val="dk1"/>
                </a:solidFill>
                <a:latin typeface="Work Sans"/>
                <a:ea typeface="Work Sans"/>
                <a:cs typeface="Work Sans"/>
                <a:sym typeface="Work Sans"/>
              </a:rPr>
              <a:t>To check if they do have </a:t>
            </a:r>
            <a:r>
              <a:rPr lang="en" sz="1400" b="1">
                <a:solidFill>
                  <a:schemeClr val="dk1"/>
                </a:solidFill>
                <a:highlight>
                  <a:srgbClr val="FFF2CC"/>
                </a:highlight>
                <a:latin typeface="Work Sans"/>
                <a:ea typeface="Work Sans"/>
                <a:cs typeface="Work Sans"/>
                <a:sym typeface="Work Sans"/>
              </a:rPr>
              <a:t>[State Medicaid expansion program acronym]:</a:t>
            </a:r>
            <a:endParaRPr sz="1400" b="1">
              <a:solidFill>
                <a:schemeClr val="dk1"/>
              </a:solidFill>
              <a:highlight>
                <a:srgbClr val="FFF2CC"/>
              </a:highlight>
              <a:latin typeface="Work Sans"/>
              <a:ea typeface="Work Sans"/>
              <a:cs typeface="Work Sans"/>
              <a:sym typeface="Work Sans"/>
            </a:endParaRPr>
          </a:p>
          <a:p>
            <a:pPr marL="914400" lvl="1" indent="-317500" algn="l" rtl="0">
              <a:lnSpc>
                <a:spcPct val="115000"/>
              </a:lnSpc>
              <a:spcBef>
                <a:spcPts val="0"/>
              </a:spcBef>
              <a:spcAft>
                <a:spcPts val="0"/>
              </a:spcAft>
              <a:buClr>
                <a:schemeClr val="dk1"/>
              </a:buClr>
              <a:buSzPts val="1400"/>
              <a:buFont typeface="Work Sans"/>
              <a:buChar char="○"/>
            </a:pPr>
            <a:r>
              <a:rPr lang="en">
                <a:solidFill>
                  <a:schemeClr val="dk1"/>
                </a:solidFill>
                <a:highlight>
                  <a:srgbClr val="FFF2CC"/>
                </a:highlight>
                <a:latin typeface="Work Sans"/>
                <a:ea typeface="Work Sans"/>
                <a:cs typeface="Work Sans"/>
                <a:sym typeface="Work Sans"/>
              </a:rPr>
              <a:t>[Provide ways for residents to check if they are in the expansion population. We recommend 1-3 options that are bulleted, clear and </a:t>
            </a:r>
            <a:r>
              <a:rPr lang="en">
                <a:solidFill>
                  <a:schemeClr val="dk1"/>
                </a:solidFill>
                <a:highlight>
                  <a:srgbClr val="FFF2CC"/>
                </a:highlight>
                <a:latin typeface="Work Sans"/>
                <a:ea typeface="Work Sans"/>
                <a:cs typeface="Work Sans"/>
                <a:sym typeface="Work Sans"/>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24"/>
                  </a:ext>
                </a:extLst>
              </a:rPr>
              <a:t>easy-to-find such as checking insurance cards, an online portal or calling a beneficiary helpline.]</a:t>
            </a:r>
            <a:endParaRPr>
              <a:solidFill>
                <a:schemeClr val="dk1"/>
              </a:solidFill>
              <a:highlight>
                <a:srgbClr val="FFF2CC"/>
              </a:highlight>
              <a:latin typeface="Work Sans"/>
              <a:ea typeface="Work Sans"/>
              <a:cs typeface="Work Sans"/>
              <a:sym typeface="Work Sans"/>
            </a:endParaRPr>
          </a:p>
          <a:p>
            <a:pPr marL="0" lvl="0" indent="0" algn="l" rtl="0">
              <a:lnSpc>
                <a:spcPct val="115000"/>
              </a:lnSpc>
              <a:spcBef>
                <a:spcPts val="0"/>
              </a:spcBef>
              <a:spcAft>
                <a:spcPts val="0"/>
              </a:spcAft>
              <a:buNone/>
            </a:pPr>
            <a:endParaRPr>
              <a:solidFill>
                <a:schemeClr val="dk1"/>
              </a:solidFill>
              <a:highlight>
                <a:srgbClr val="FFFF00"/>
              </a:highlight>
              <a:latin typeface="Work Sans"/>
              <a:ea typeface="Work Sans"/>
              <a:cs typeface="Work Sans"/>
              <a:sym typeface="Work Sans"/>
            </a:endParaRPr>
          </a:p>
        </p:txBody>
      </p:sp>
      <p:sp>
        <p:nvSpPr>
          <p:cNvPr id="1151" name="Google Shape;1151;p21"/>
          <p:cNvSpPr/>
          <p:nvPr/>
        </p:nvSpPr>
        <p:spPr>
          <a:xfrm>
            <a:off x="0" y="-16425"/>
            <a:ext cx="147900" cy="5143500"/>
          </a:xfrm>
          <a:prstGeom prst="rect">
            <a:avLst/>
          </a:prstGeom>
          <a:solidFill>
            <a:srgbClr val="11416B"/>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Work Sans"/>
              <a:ea typeface="Work Sans"/>
              <a:cs typeface="Work Sans"/>
              <a:sym typeface="Work Sans"/>
            </a:endParaRPr>
          </a:p>
        </p:txBody>
      </p:sp>
      <p:sp>
        <p:nvSpPr>
          <p:cNvPr id="1152" name="Google Shape;1152;p21"/>
          <p:cNvSpPr txBox="1"/>
          <p:nvPr/>
        </p:nvSpPr>
        <p:spPr>
          <a:xfrm>
            <a:off x="357789" y="802950"/>
            <a:ext cx="8520600" cy="863400"/>
          </a:xfrm>
          <a:prstGeom prst="rect">
            <a:avLst/>
          </a:prstGeom>
          <a:noFill/>
          <a:ln>
            <a:noFill/>
          </a:ln>
        </p:spPr>
        <p:txBody>
          <a:bodyPr spcFirstLastPara="1" wrap="square" lIns="0" tIns="0" rIns="0" bIns="0" anchor="t" anchorCtr="0">
            <a:spAutoFit/>
          </a:bodyPr>
          <a:lstStyle/>
          <a:p>
            <a:pPr marL="0" marR="0" lvl="0" indent="0" algn="l" rtl="0">
              <a:lnSpc>
                <a:spcPct val="85000"/>
              </a:lnSpc>
              <a:spcBef>
                <a:spcPts val="0"/>
              </a:spcBef>
              <a:spcAft>
                <a:spcPts val="1000"/>
              </a:spcAft>
              <a:buClr>
                <a:srgbClr val="000000"/>
              </a:buClr>
              <a:buSzPts val="3300"/>
              <a:buFont typeface="Arial"/>
              <a:buNone/>
            </a:pPr>
            <a:r>
              <a:rPr lang="en" sz="3300" b="1" i="0" u="none" strike="noStrike" cap="none">
                <a:solidFill>
                  <a:schemeClr val="dk1"/>
                </a:solidFill>
                <a:latin typeface="Work Sans"/>
                <a:ea typeface="Work Sans"/>
                <a:cs typeface="Work Sans"/>
                <a:sym typeface="Work Sans"/>
              </a:rPr>
              <a:t>Are they on the </a:t>
            </a:r>
            <a:r>
              <a:rPr lang="en" sz="3300" b="1" i="0" u="none" strike="noStrike" cap="none">
                <a:solidFill>
                  <a:schemeClr val="dk1"/>
                </a:solidFill>
                <a:highlight>
                  <a:srgbClr val="FFF2CC"/>
                </a:highlight>
                <a:latin typeface="Work Sans"/>
                <a:ea typeface="Work Sans"/>
                <a:cs typeface="Work Sans"/>
                <a:sym typeface="Work Sans"/>
              </a:rPr>
              <a:t>[Name of State Medicaid expansion program]?</a:t>
            </a:r>
            <a:endParaRPr sz="3300" b="0" i="0" u="none" strike="noStrike" cap="none">
              <a:solidFill>
                <a:srgbClr val="000000"/>
              </a:solidFill>
              <a:highlight>
                <a:srgbClr val="FFF2CC"/>
              </a:highlight>
              <a:latin typeface="Work Sans"/>
              <a:ea typeface="Work Sans"/>
              <a:cs typeface="Work Sans"/>
              <a:sym typeface="Work Sans"/>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156"/>
        <p:cNvGrpSpPr/>
        <p:nvPr/>
      </p:nvGrpSpPr>
      <p:grpSpPr>
        <a:xfrm>
          <a:off x="0" y="0"/>
          <a:ext cx="0" cy="0"/>
          <a:chOff x="0" y="0"/>
          <a:chExt cx="0" cy="0"/>
        </a:xfrm>
      </p:grpSpPr>
      <p:sp>
        <p:nvSpPr>
          <p:cNvPr id="1157" name="Google Shape;1157;p22"/>
          <p:cNvSpPr txBox="1">
            <a:spLocks noGrp="1"/>
          </p:cNvSpPr>
          <p:nvPr>
            <p:ph type="title"/>
          </p:nvPr>
        </p:nvSpPr>
        <p:spPr>
          <a:xfrm>
            <a:off x="301981" y="184831"/>
            <a:ext cx="8520600" cy="5733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2800"/>
              <a:buNone/>
            </a:pPr>
            <a:r>
              <a:rPr lang="en" sz="3000"/>
              <a:t>step 2</a:t>
            </a:r>
            <a:endParaRPr sz="3000"/>
          </a:p>
        </p:txBody>
      </p:sp>
      <p:sp>
        <p:nvSpPr>
          <p:cNvPr id="1158" name="Google Shape;1158;p22"/>
          <p:cNvSpPr txBox="1"/>
          <p:nvPr/>
        </p:nvSpPr>
        <p:spPr>
          <a:xfrm>
            <a:off x="360288" y="782165"/>
            <a:ext cx="7064400" cy="471000"/>
          </a:xfrm>
          <a:prstGeom prst="rect">
            <a:avLst/>
          </a:prstGeom>
          <a:noFill/>
          <a:ln>
            <a:noFill/>
          </a:ln>
        </p:spPr>
        <p:txBody>
          <a:bodyPr spcFirstLastPara="1" wrap="square" lIns="0" tIns="0" rIns="0" bIns="0" anchor="t" anchorCtr="0">
            <a:spAutoFit/>
          </a:bodyPr>
          <a:lstStyle/>
          <a:p>
            <a:pPr marL="0" marR="0" lvl="0" indent="0" algn="l" rtl="0">
              <a:lnSpc>
                <a:spcPct val="85000"/>
              </a:lnSpc>
              <a:spcBef>
                <a:spcPts val="0"/>
              </a:spcBef>
              <a:spcAft>
                <a:spcPts val="1000"/>
              </a:spcAft>
              <a:buClr>
                <a:srgbClr val="000000"/>
              </a:buClr>
              <a:buSzPts val="3600"/>
              <a:buFont typeface="Arial"/>
              <a:buNone/>
            </a:pPr>
            <a:r>
              <a:rPr lang="en" sz="3600" b="1" i="0" u="none" strike="noStrike" cap="none">
                <a:solidFill>
                  <a:schemeClr val="dk1"/>
                </a:solidFill>
                <a:highlight>
                  <a:srgbClr val="D9EAD3"/>
                </a:highlight>
                <a:latin typeface="Work Sans"/>
                <a:ea typeface="Work Sans"/>
                <a:cs typeface="Work Sans"/>
                <a:sym typeface="Work Sans"/>
              </a:rPr>
              <a:t>Do they have an exemption?</a:t>
            </a:r>
            <a:endParaRPr sz="3600" b="0" i="0" u="none" strike="noStrike" cap="none">
              <a:solidFill>
                <a:srgbClr val="000000"/>
              </a:solidFill>
              <a:highlight>
                <a:srgbClr val="D9EAD3"/>
              </a:highlight>
              <a:latin typeface="Work Sans"/>
              <a:ea typeface="Work Sans"/>
              <a:cs typeface="Work Sans"/>
              <a:sym typeface="Work Sans"/>
            </a:endParaRPr>
          </a:p>
        </p:txBody>
      </p:sp>
      <p:sp>
        <p:nvSpPr>
          <p:cNvPr id="1159" name="Google Shape;1159;p22"/>
          <p:cNvSpPr/>
          <p:nvPr/>
        </p:nvSpPr>
        <p:spPr>
          <a:xfrm>
            <a:off x="360297" y="2083822"/>
            <a:ext cx="2231700" cy="1406510"/>
          </a:xfrm>
          <a:prstGeom prst="roundRect">
            <a:avLst>
              <a:gd name="adj" fmla="val 16667"/>
            </a:avLst>
          </a:prstGeom>
          <a:noFill/>
          <a:ln w="38100" cap="flat" cmpd="sng">
            <a:solidFill>
              <a:srgbClr val="FEEBDF"/>
            </a:solidFill>
            <a:prstDash val="solid"/>
            <a:round/>
            <a:headEnd type="none" w="sm" len="sm"/>
            <a:tailEnd type="none" w="sm" len="sm"/>
          </a:ln>
        </p:spPr>
        <p:txBody>
          <a:bodyPr spcFirstLastPara="1" wrap="square" lIns="91525" tIns="91525" rIns="91525" bIns="91525" anchor="ctr" anchorCtr="0">
            <a:noAutofit/>
          </a:bodyPr>
          <a:lstStyle/>
          <a:p>
            <a:pPr marL="0" marR="0" lvl="0" indent="0" algn="ctr" rtl="0">
              <a:lnSpc>
                <a:spcPct val="100000"/>
              </a:lnSpc>
              <a:spcBef>
                <a:spcPts val="0"/>
              </a:spcBef>
              <a:spcAft>
                <a:spcPts val="0"/>
              </a:spcAft>
              <a:buClr>
                <a:srgbClr val="000000"/>
              </a:buClr>
              <a:buSzPts val="1402"/>
              <a:buFont typeface="Arial"/>
              <a:buNone/>
            </a:pPr>
            <a:endParaRPr sz="1402" b="0" i="0" u="none" strike="noStrike" cap="none">
              <a:solidFill>
                <a:srgbClr val="000000"/>
              </a:solidFill>
              <a:latin typeface="Work Sans"/>
              <a:ea typeface="Work Sans"/>
              <a:cs typeface="Work Sans"/>
              <a:sym typeface="Work Sans"/>
            </a:endParaRPr>
          </a:p>
        </p:txBody>
      </p:sp>
      <p:sp>
        <p:nvSpPr>
          <p:cNvPr id="1160" name="Google Shape;1160;p22"/>
          <p:cNvSpPr txBox="1"/>
          <p:nvPr/>
        </p:nvSpPr>
        <p:spPr>
          <a:xfrm>
            <a:off x="410809" y="2128703"/>
            <a:ext cx="2231700" cy="582000"/>
          </a:xfrm>
          <a:prstGeom prst="rect">
            <a:avLst/>
          </a:prstGeom>
          <a:noFill/>
          <a:ln>
            <a:noFill/>
          </a:ln>
        </p:spPr>
        <p:txBody>
          <a:bodyPr spcFirstLastPara="1" wrap="square" lIns="91525" tIns="91525" rIns="91525" bIns="91525" anchor="t" anchorCtr="0">
            <a:spAutoFit/>
          </a:bodyPr>
          <a:lstStyle/>
          <a:p>
            <a:pPr marL="0" marR="0" lvl="0" indent="0" algn="l" rtl="0">
              <a:lnSpc>
                <a:spcPct val="115000"/>
              </a:lnSpc>
              <a:spcBef>
                <a:spcPts val="1200"/>
              </a:spcBef>
              <a:spcAft>
                <a:spcPts val="1200"/>
              </a:spcAft>
              <a:buClr>
                <a:schemeClr val="dk1"/>
              </a:buClr>
              <a:buSzPts val="1100"/>
              <a:buFont typeface="Arial"/>
              <a:buNone/>
            </a:pPr>
            <a:r>
              <a:rPr lang="en" sz="1200">
                <a:solidFill>
                  <a:schemeClr val="dk1"/>
                </a:solidFill>
                <a:latin typeface="Work Sans"/>
                <a:ea typeface="Work Sans"/>
                <a:cs typeface="Work Sans"/>
                <a:sym typeface="Work Sans"/>
              </a:rPr>
              <a:t>Was </a:t>
            </a:r>
            <a:r>
              <a:rPr lang="en" sz="1200" b="1">
                <a:solidFill>
                  <a:schemeClr val="dk1"/>
                </a:solidFill>
                <a:latin typeface="Work Sans"/>
                <a:ea typeface="Work Sans"/>
                <a:cs typeface="Work Sans"/>
                <a:sym typeface="Work Sans"/>
              </a:rPr>
              <a:t>p</a:t>
            </a:r>
            <a:r>
              <a:rPr lang="en" sz="1200" b="1" i="0" u="none" strike="noStrike" cap="none">
                <a:solidFill>
                  <a:schemeClr val="dk1"/>
                </a:solidFill>
                <a:latin typeface="Work Sans"/>
                <a:ea typeface="Work Sans"/>
                <a:cs typeface="Work Sans"/>
                <a:sym typeface="Work Sans"/>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26"/>
                  </a:ext>
                </a:extLst>
              </a:rPr>
              <a:t>regnant</a:t>
            </a:r>
            <a:r>
              <a:rPr lang="en" sz="1200">
                <a:solidFill>
                  <a:schemeClr val="dk1"/>
                </a:solidFill>
                <a:latin typeface="Work Sans"/>
                <a:ea typeface="Work Sans"/>
                <a:cs typeface="Work Sans"/>
                <a:sym typeface="Work Sans"/>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27"/>
                  </a:ext>
                </a:extLst>
              </a:rPr>
              <a:t> in</a:t>
            </a:r>
            <a:r>
              <a:rPr lang="en" sz="1200" b="0" i="0" u="none" strike="noStrike" cap="none">
                <a:solidFill>
                  <a:schemeClr val="dk1"/>
                </a:solidFill>
                <a:latin typeface="Work Sans"/>
                <a:ea typeface="Work Sans"/>
                <a:cs typeface="Work Sans"/>
                <a:sym typeface="Work Sans"/>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28"/>
                  </a:ext>
                </a:extLst>
              </a:rPr>
              <a:t> the last 12 months</a:t>
            </a:r>
            <a:endParaRPr sz="1402" b="0" i="0" u="none" strike="noStrike" cap="none">
              <a:solidFill>
                <a:srgbClr val="000000"/>
              </a:solidFill>
              <a:latin typeface="Arial"/>
              <a:ea typeface="Arial"/>
              <a:cs typeface="Arial"/>
              <a:sym typeface="Arial"/>
            </a:endParaRPr>
          </a:p>
        </p:txBody>
      </p:sp>
      <p:sp>
        <p:nvSpPr>
          <p:cNvPr id="1161" name="Google Shape;1161;p22"/>
          <p:cNvSpPr/>
          <p:nvPr/>
        </p:nvSpPr>
        <p:spPr>
          <a:xfrm>
            <a:off x="2804388" y="2083163"/>
            <a:ext cx="2282400" cy="1407900"/>
          </a:xfrm>
          <a:prstGeom prst="roundRect">
            <a:avLst>
              <a:gd name="adj" fmla="val 16667"/>
            </a:avLst>
          </a:prstGeom>
          <a:solidFill>
            <a:schemeClr val="lt1"/>
          </a:solidFill>
          <a:ln w="38100" cap="flat" cmpd="sng">
            <a:solidFill>
              <a:srgbClr val="FEEBDF"/>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Work Sans"/>
              <a:ea typeface="Work Sans"/>
              <a:cs typeface="Work Sans"/>
              <a:sym typeface="Work Sans"/>
            </a:endParaRPr>
          </a:p>
        </p:txBody>
      </p:sp>
      <p:sp>
        <p:nvSpPr>
          <p:cNvPr id="1162" name="Google Shape;1162;p22"/>
          <p:cNvSpPr txBox="1"/>
          <p:nvPr/>
        </p:nvSpPr>
        <p:spPr>
          <a:xfrm>
            <a:off x="2868611" y="2123077"/>
            <a:ext cx="2103600" cy="581700"/>
          </a:xfrm>
          <a:prstGeom prst="rect">
            <a:avLst/>
          </a:prstGeom>
          <a:noFill/>
          <a:ln>
            <a:noFill/>
          </a:ln>
        </p:spPr>
        <p:txBody>
          <a:bodyPr spcFirstLastPara="1" wrap="square" lIns="91425" tIns="91425" rIns="91425" bIns="91425" anchor="t" anchorCtr="0">
            <a:spAutoFit/>
          </a:bodyPr>
          <a:lstStyle/>
          <a:p>
            <a:pPr marL="0" marR="0" lvl="0" indent="0" algn="l" rtl="0">
              <a:lnSpc>
                <a:spcPct val="115000"/>
              </a:lnSpc>
              <a:spcBef>
                <a:spcPts val="1200"/>
              </a:spcBef>
              <a:spcAft>
                <a:spcPts val="1200"/>
              </a:spcAft>
              <a:buClr>
                <a:schemeClr val="dk1"/>
              </a:buClr>
              <a:buSzPts val="1100"/>
              <a:buFont typeface="Arial"/>
              <a:buNone/>
            </a:pPr>
            <a:r>
              <a:rPr lang="en" sz="1200">
                <a:solidFill>
                  <a:schemeClr val="dk1"/>
                </a:solidFill>
                <a:latin typeface="Work Sans"/>
                <a:ea typeface="Work Sans"/>
                <a:cs typeface="Work Sans"/>
                <a:sym typeface="Work Sans"/>
              </a:rPr>
              <a:t>A parent or </a:t>
            </a:r>
            <a:r>
              <a:rPr lang="en" sz="1200" b="1">
                <a:solidFill>
                  <a:schemeClr val="dk1"/>
                </a:solidFill>
                <a:latin typeface="Work Sans"/>
                <a:ea typeface="Work Sans"/>
                <a:cs typeface="Work Sans"/>
                <a:sym typeface="Work Sans"/>
              </a:rPr>
              <a:t>caregiver* of a child under 14? </a:t>
            </a:r>
            <a:endParaRPr sz="1200">
              <a:solidFill>
                <a:schemeClr val="dk1"/>
              </a:solidFill>
              <a:latin typeface="Work Sans"/>
              <a:ea typeface="Work Sans"/>
              <a:cs typeface="Work Sans"/>
              <a:sym typeface="Work Sans"/>
            </a:endParaRPr>
          </a:p>
        </p:txBody>
      </p:sp>
      <p:sp>
        <p:nvSpPr>
          <p:cNvPr id="1163" name="Google Shape;1163;p22"/>
          <p:cNvSpPr/>
          <p:nvPr/>
        </p:nvSpPr>
        <p:spPr>
          <a:xfrm>
            <a:off x="0" y="-16425"/>
            <a:ext cx="147900" cy="5143500"/>
          </a:xfrm>
          <a:prstGeom prst="rect">
            <a:avLst/>
          </a:prstGeom>
          <a:solidFill>
            <a:srgbClr val="11416B"/>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Work Sans"/>
              <a:ea typeface="Work Sans"/>
              <a:cs typeface="Work Sans"/>
              <a:sym typeface="Work Sans"/>
            </a:endParaRPr>
          </a:p>
        </p:txBody>
      </p:sp>
      <p:sp>
        <p:nvSpPr>
          <p:cNvPr id="1164" name="Google Shape;1164;p22"/>
          <p:cNvSpPr/>
          <p:nvPr/>
        </p:nvSpPr>
        <p:spPr>
          <a:xfrm>
            <a:off x="360297" y="1407925"/>
            <a:ext cx="7388700" cy="443400"/>
          </a:xfrm>
          <a:prstGeom prst="roundRect">
            <a:avLst>
              <a:gd name="adj" fmla="val 16667"/>
            </a:avLst>
          </a:prstGeom>
          <a:solidFill>
            <a:srgbClr val="FEEBDF"/>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Work Sans"/>
              <a:ea typeface="Work Sans"/>
              <a:cs typeface="Work Sans"/>
              <a:sym typeface="Work Sans"/>
            </a:endParaRPr>
          </a:p>
        </p:txBody>
      </p:sp>
      <p:sp>
        <p:nvSpPr>
          <p:cNvPr id="1165" name="Google Shape;1165;p22"/>
          <p:cNvSpPr txBox="1"/>
          <p:nvPr/>
        </p:nvSpPr>
        <p:spPr>
          <a:xfrm>
            <a:off x="410800" y="1441300"/>
            <a:ext cx="2282400" cy="394800"/>
          </a:xfrm>
          <a:prstGeom prst="rect">
            <a:avLst/>
          </a:prstGeom>
          <a:noFill/>
          <a:ln>
            <a:noFill/>
          </a:ln>
        </p:spPr>
        <p:txBody>
          <a:bodyPr spcFirstLastPara="1" wrap="square" lIns="91425" tIns="91425" rIns="91425" bIns="91425" anchor="t" anchorCtr="0">
            <a:noAutofit/>
          </a:bodyPr>
          <a:lstStyle/>
          <a:p>
            <a:pPr marL="0" marR="0" lvl="0" indent="0" algn="l" rtl="0">
              <a:lnSpc>
                <a:spcPct val="115000"/>
              </a:lnSpc>
              <a:spcBef>
                <a:spcPts val="0"/>
              </a:spcBef>
              <a:spcAft>
                <a:spcPts val="1600"/>
              </a:spcAft>
              <a:buClr>
                <a:srgbClr val="000000"/>
              </a:buClr>
              <a:buSzPts val="1400"/>
              <a:buFont typeface="Arial"/>
              <a:buNone/>
            </a:pPr>
            <a:r>
              <a:rPr lang="en" sz="1400" b="1" i="0" u="none" strike="noStrike" cap="none">
                <a:solidFill>
                  <a:schemeClr val="dk1"/>
                </a:solidFill>
                <a:latin typeface="Work Sans"/>
                <a:ea typeface="Work Sans"/>
                <a:cs typeface="Work Sans"/>
                <a:sym typeface="Work Sans"/>
              </a:rPr>
              <a:t>Caregiving exemptions</a:t>
            </a:r>
            <a:endParaRPr sz="1400" b="1" i="0" u="none" strike="noStrike" cap="none">
              <a:solidFill>
                <a:schemeClr val="dk1"/>
              </a:solidFill>
              <a:latin typeface="Work Sans"/>
              <a:ea typeface="Work Sans"/>
              <a:cs typeface="Work Sans"/>
              <a:sym typeface="Work Sans"/>
            </a:endParaRPr>
          </a:p>
        </p:txBody>
      </p:sp>
      <p:sp>
        <p:nvSpPr>
          <p:cNvPr id="1166" name="Google Shape;1166;p22"/>
          <p:cNvSpPr/>
          <p:nvPr/>
        </p:nvSpPr>
        <p:spPr>
          <a:xfrm>
            <a:off x="5248688" y="2083175"/>
            <a:ext cx="2282400" cy="1407900"/>
          </a:xfrm>
          <a:prstGeom prst="roundRect">
            <a:avLst>
              <a:gd name="adj" fmla="val 16667"/>
            </a:avLst>
          </a:prstGeom>
          <a:solidFill>
            <a:schemeClr val="lt1"/>
          </a:solidFill>
          <a:ln w="38100" cap="flat" cmpd="sng">
            <a:solidFill>
              <a:srgbClr val="FEEBDF"/>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Work Sans"/>
              <a:ea typeface="Work Sans"/>
              <a:cs typeface="Work Sans"/>
              <a:sym typeface="Work Sans"/>
            </a:endParaRPr>
          </a:p>
        </p:txBody>
      </p:sp>
      <p:sp>
        <p:nvSpPr>
          <p:cNvPr id="1167" name="Google Shape;1167;p22"/>
          <p:cNvSpPr txBox="1"/>
          <p:nvPr/>
        </p:nvSpPr>
        <p:spPr>
          <a:xfrm>
            <a:off x="5312911" y="2123089"/>
            <a:ext cx="2103600" cy="1218900"/>
          </a:xfrm>
          <a:prstGeom prst="rect">
            <a:avLst/>
          </a:prstGeom>
          <a:noFill/>
          <a:ln>
            <a:noFill/>
          </a:ln>
        </p:spPr>
        <p:txBody>
          <a:bodyPr spcFirstLastPara="1" wrap="square" lIns="91425" tIns="91425" rIns="91425" bIns="91425" anchor="t" anchorCtr="0">
            <a:spAutoFit/>
          </a:bodyPr>
          <a:lstStyle/>
          <a:p>
            <a:pPr marL="0" marR="0" lvl="0" indent="0" algn="l" rtl="0">
              <a:lnSpc>
                <a:spcPct val="115000"/>
              </a:lnSpc>
              <a:spcBef>
                <a:spcPts val="1200"/>
              </a:spcBef>
              <a:spcAft>
                <a:spcPts val="1200"/>
              </a:spcAft>
              <a:buClr>
                <a:schemeClr val="dk1"/>
              </a:buClr>
              <a:buSzPts val="1100"/>
              <a:buFont typeface="Arial"/>
              <a:buNone/>
            </a:pPr>
            <a:r>
              <a:rPr lang="en" sz="1200">
                <a:solidFill>
                  <a:schemeClr val="dk1"/>
                </a:solidFill>
                <a:latin typeface="Work Sans"/>
                <a:ea typeface="Work Sans"/>
                <a:cs typeface="Work Sans"/>
                <a:sym typeface="Work Sans"/>
              </a:rPr>
              <a:t>A</a:t>
            </a:r>
            <a:r>
              <a:rPr lang="en" sz="1200" b="1">
                <a:solidFill>
                  <a:schemeClr val="dk1"/>
                </a:solidFill>
                <a:latin typeface="Work Sans"/>
                <a:ea typeface="Work Sans"/>
                <a:cs typeface="Work Sans"/>
                <a:sym typeface="Work Sans"/>
              </a:rPr>
              <a:t> caregiver* of someone who needs help with daily activities, </a:t>
            </a:r>
            <a:r>
              <a:rPr lang="en" sz="1200">
                <a:solidFill>
                  <a:schemeClr val="dk1"/>
                </a:solidFill>
                <a:latin typeface="Work Sans"/>
                <a:ea typeface="Work Sans"/>
                <a:cs typeface="Work Sans"/>
                <a:sym typeface="Work Sans"/>
              </a:rPr>
              <a:t>such as a disabled person or older adult?</a:t>
            </a:r>
            <a:endParaRPr sz="1200">
              <a:solidFill>
                <a:schemeClr val="dk1"/>
              </a:solidFill>
              <a:latin typeface="Work Sans"/>
              <a:ea typeface="Work Sans"/>
              <a:cs typeface="Work Sans"/>
              <a:sym typeface="Work Sans"/>
            </a:endParaRPr>
          </a:p>
        </p:txBody>
      </p:sp>
      <p:sp>
        <p:nvSpPr>
          <p:cNvPr id="1168" name="Google Shape;1168;p22"/>
          <p:cNvSpPr txBox="1"/>
          <p:nvPr/>
        </p:nvSpPr>
        <p:spPr>
          <a:xfrm>
            <a:off x="5985950" y="4047965"/>
            <a:ext cx="3000000" cy="1157571"/>
          </a:xfrm>
          <a:prstGeom prst="rect">
            <a:avLst/>
          </a:prstGeom>
          <a:noFill/>
          <a:ln>
            <a:noFill/>
          </a:ln>
        </p:spPr>
        <p:txBody>
          <a:bodyPr spcFirstLastPara="1" wrap="square" lIns="91425" tIns="91425" rIns="91425" bIns="91425" anchor="t" anchorCtr="0">
            <a:spAutoFit/>
          </a:bodyPr>
          <a:lstStyle/>
          <a:p>
            <a:pPr marL="0" lvl="0" indent="0" algn="l" rtl="0">
              <a:lnSpc>
                <a:spcPct val="115000"/>
              </a:lnSpc>
              <a:spcBef>
                <a:spcPts val="1200"/>
              </a:spcBef>
              <a:spcAft>
                <a:spcPts val="1200"/>
              </a:spcAft>
              <a:buNone/>
            </a:pPr>
            <a:r>
              <a:rPr lang="en" sz="1000" dirty="0">
                <a:solidFill>
                  <a:schemeClr val="dk1"/>
                </a:solidFill>
                <a:latin typeface="Work Sans"/>
                <a:ea typeface="Work Sans"/>
                <a:cs typeface="Work Sans"/>
                <a:sym typeface="Work Sans"/>
              </a:rPr>
              <a:t>* caregivers include relatives, household members of the </a:t>
            </a:r>
            <a:r>
              <a:rPr lang="en" sz="1000" dirty="0">
                <a:solidFill>
                  <a:schemeClr val="dk1"/>
                </a:solidFill>
                <a:latin typeface="Work Sans"/>
                <a:ea typeface="Work Sans"/>
                <a:cs typeface="Work Sans"/>
                <a:sym typeface="Work Sans"/>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29"/>
                  </a:ext>
                </a:extLst>
              </a:rPr>
              <a:t>child</a:t>
            </a:r>
            <a:r>
              <a:rPr lang="en" sz="1000" dirty="0">
                <a:solidFill>
                  <a:schemeClr val="dk1"/>
                </a:solidFill>
                <a:latin typeface="Work Sans"/>
                <a:ea typeface="Work Sans"/>
                <a:cs typeface="Work Sans"/>
                <a:sym typeface="Work Sans"/>
              </a:rPr>
              <a:t>/individual, or anyone else who provides at least 80 hours of care per month</a:t>
            </a:r>
            <a:endParaRPr sz="1000" dirty="0">
              <a:solidFill>
                <a:schemeClr val="dk1"/>
              </a:solidFill>
              <a:latin typeface="Work Sans"/>
              <a:ea typeface="Work Sans"/>
              <a:cs typeface="Work Sans"/>
              <a:sym typeface="Work Sans"/>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1172"/>
        <p:cNvGrpSpPr/>
        <p:nvPr/>
      </p:nvGrpSpPr>
      <p:grpSpPr>
        <a:xfrm>
          <a:off x="0" y="0"/>
          <a:ext cx="0" cy="0"/>
          <a:chOff x="0" y="0"/>
          <a:chExt cx="0" cy="0"/>
        </a:xfrm>
      </p:grpSpPr>
      <p:sp>
        <p:nvSpPr>
          <p:cNvPr id="1173" name="Google Shape;1173;p23"/>
          <p:cNvSpPr txBox="1">
            <a:spLocks noGrp="1"/>
          </p:cNvSpPr>
          <p:nvPr>
            <p:ph type="title"/>
          </p:nvPr>
        </p:nvSpPr>
        <p:spPr>
          <a:xfrm>
            <a:off x="301981" y="184831"/>
            <a:ext cx="8520600" cy="5733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 sz="3000">
                <a:latin typeface="Work Sans"/>
                <a:ea typeface="Work Sans"/>
                <a:cs typeface="Work Sans"/>
                <a:sym typeface="Work Sans"/>
              </a:rPr>
              <a:t>step 2</a:t>
            </a:r>
            <a:endParaRPr sz="3000">
              <a:latin typeface="Work Sans"/>
              <a:ea typeface="Work Sans"/>
              <a:cs typeface="Work Sans"/>
              <a:sym typeface="Work Sans"/>
            </a:endParaRPr>
          </a:p>
        </p:txBody>
      </p:sp>
      <p:sp>
        <p:nvSpPr>
          <p:cNvPr id="1174" name="Google Shape;1174;p23"/>
          <p:cNvSpPr txBox="1"/>
          <p:nvPr/>
        </p:nvSpPr>
        <p:spPr>
          <a:xfrm>
            <a:off x="360288" y="782165"/>
            <a:ext cx="7064400" cy="471000"/>
          </a:xfrm>
          <a:prstGeom prst="rect">
            <a:avLst/>
          </a:prstGeom>
          <a:noFill/>
          <a:ln>
            <a:noFill/>
          </a:ln>
        </p:spPr>
        <p:txBody>
          <a:bodyPr spcFirstLastPara="1" wrap="square" lIns="0" tIns="0" rIns="0" bIns="0" anchor="t" anchorCtr="0">
            <a:spAutoFit/>
          </a:bodyPr>
          <a:lstStyle/>
          <a:p>
            <a:pPr marL="0" marR="0" lvl="0" indent="0" algn="l" rtl="0">
              <a:lnSpc>
                <a:spcPct val="85000"/>
              </a:lnSpc>
              <a:spcBef>
                <a:spcPts val="0"/>
              </a:spcBef>
              <a:spcAft>
                <a:spcPts val="1000"/>
              </a:spcAft>
              <a:buClr>
                <a:srgbClr val="000000"/>
              </a:buClr>
              <a:buSzPts val="3600"/>
              <a:buFont typeface="Arial"/>
              <a:buNone/>
            </a:pPr>
            <a:r>
              <a:rPr lang="en" sz="3600" b="1" i="0" u="none" strike="noStrike" cap="none">
                <a:solidFill>
                  <a:schemeClr val="dk1"/>
                </a:solidFill>
                <a:latin typeface="Work Sans"/>
                <a:ea typeface="Work Sans"/>
                <a:cs typeface="Work Sans"/>
                <a:sym typeface="Work Sans"/>
              </a:rPr>
              <a:t>Do they have an exemption?</a:t>
            </a:r>
            <a:endParaRPr sz="3600" b="0" i="0" u="none" strike="noStrike" cap="none">
              <a:solidFill>
                <a:srgbClr val="000000"/>
              </a:solidFill>
              <a:latin typeface="Work Sans"/>
              <a:ea typeface="Work Sans"/>
              <a:cs typeface="Work Sans"/>
              <a:sym typeface="Work Sans"/>
            </a:endParaRPr>
          </a:p>
        </p:txBody>
      </p:sp>
      <p:sp>
        <p:nvSpPr>
          <p:cNvPr id="1175" name="Google Shape;1175;p23"/>
          <p:cNvSpPr/>
          <p:nvPr/>
        </p:nvSpPr>
        <p:spPr>
          <a:xfrm>
            <a:off x="360300" y="2083825"/>
            <a:ext cx="2282400" cy="1250700"/>
          </a:xfrm>
          <a:prstGeom prst="roundRect">
            <a:avLst>
              <a:gd name="adj" fmla="val 16667"/>
            </a:avLst>
          </a:prstGeom>
          <a:noFill/>
          <a:ln w="38100" cap="flat" cmpd="sng">
            <a:solidFill>
              <a:srgbClr val="E5F3FF"/>
            </a:solidFill>
            <a:prstDash val="solid"/>
            <a:round/>
            <a:headEnd type="none" w="sm" len="sm"/>
            <a:tailEnd type="none" w="sm" len="sm"/>
          </a:ln>
        </p:spPr>
        <p:txBody>
          <a:bodyPr spcFirstLastPara="1" wrap="square" lIns="91525" tIns="91525" rIns="91525" bIns="91525" anchor="ctr" anchorCtr="0">
            <a:noAutofit/>
          </a:bodyPr>
          <a:lstStyle/>
          <a:p>
            <a:pPr marL="0" marR="0" lvl="0" indent="0" algn="ctr" rtl="0">
              <a:lnSpc>
                <a:spcPct val="100000"/>
              </a:lnSpc>
              <a:spcBef>
                <a:spcPts val="0"/>
              </a:spcBef>
              <a:spcAft>
                <a:spcPts val="0"/>
              </a:spcAft>
              <a:buClr>
                <a:srgbClr val="000000"/>
              </a:buClr>
              <a:buSzPts val="1402"/>
              <a:buFont typeface="Arial"/>
              <a:buNone/>
            </a:pPr>
            <a:endParaRPr sz="1402" b="0" i="0" u="none" strike="noStrike" cap="none">
              <a:solidFill>
                <a:srgbClr val="000000"/>
              </a:solidFill>
              <a:latin typeface="Work Sans"/>
              <a:ea typeface="Work Sans"/>
              <a:cs typeface="Work Sans"/>
              <a:sym typeface="Work Sans"/>
            </a:endParaRPr>
          </a:p>
        </p:txBody>
      </p:sp>
      <p:sp>
        <p:nvSpPr>
          <p:cNvPr id="1176" name="Google Shape;1176;p23"/>
          <p:cNvSpPr txBox="1"/>
          <p:nvPr/>
        </p:nvSpPr>
        <p:spPr>
          <a:xfrm>
            <a:off x="410809" y="2128703"/>
            <a:ext cx="2231700" cy="1007400"/>
          </a:xfrm>
          <a:prstGeom prst="rect">
            <a:avLst/>
          </a:prstGeom>
          <a:noFill/>
          <a:ln>
            <a:noFill/>
          </a:ln>
        </p:spPr>
        <p:txBody>
          <a:bodyPr spcFirstLastPara="1" wrap="square" lIns="91525" tIns="91525" rIns="91525" bIns="91525" anchor="t" anchorCtr="0">
            <a:spAutoFit/>
          </a:bodyPr>
          <a:lstStyle/>
          <a:p>
            <a:pPr marL="0" lvl="0" indent="0" algn="l" rtl="0">
              <a:lnSpc>
                <a:spcPct val="115000"/>
              </a:lnSpc>
              <a:spcBef>
                <a:spcPts val="0"/>
              </a:spcBef>
              <a:spcAft>
                <a:spcPts val="0"/>
              </a:spcAft>
              <a:buClr>
                <a:schemeClr val="dk1"/>
              </a:buClr>
              <a:buSzPts val="1100"/>
              <a:buFont typeface="Arial"/>
              <a:buNone/>
            </a:pPr>
            <a:r>
              <a:rPr lang="en" sz="1201">
                <a:solidFill>
                  <a:schemeClr val="dk1"/>
                </a:solidFill>
                <a:latin typeface="Work Sans"/>
                <a:ea typeface="Work Sans"/>
                <a:cs typeface="Work Sans"/>
                <a:sym typeface="Work Sans"/>
              </a:rPr>
              <a:t>Physical, intellectual, or developmental </a:t>
            </a:r>
            <a:r>
              <a:rPr lang="en" sz="1201" b="1">
                <a:solidFill>
                  <a:schemeClr val="dk1"/>
                </a:solidFill>
                <a:latin typeface="Work Sans"/>
                <a:ea typeface="Work Sans"/>
                <a:cs typeface="Work Sans"/>
                <a:sym typeface="Work Sans"/>
              </a:rPr>
              <a:t>disability </a:t>
            </a:r>
            <a:r>
              <a:rPr lang="en" sz="1201">
                <a:solidFill>
                  <a:schemeClr val="dk1"/>
                </a:solidFill>
                <a:latin typeface="Work Sans"/>
                <a:ea typeface="Work Sans"/>
                <a:cs typeface="Work Sans"/>
                <a:sym typeface="Work Sans"/>
              </a:rPr>
              <a:t>that makes it hard to work </a:t>
            </a:r>
            <a:r>
              <a:rPr lang="en" sz="1201" u="sng">
                <a:solidFill>
                  <a:schemeClr val="dk1"/>
                </a:solidFill>
                <a:latin typeface="Work Sans"/>
                <a:ea typeface="Work Sans"/>
                <a:cs typeface="Work Sans"/>
                <a:sym typeface="Work Sans"/>
              </a:rPr>
              <a:t>and</a:t>
            </a:r>
            <a:r>
              <a:rPr lang="en" sz="1201">
                <a:solidFill>
                  <a:schemeClr val="dk1"/>
                </a:solidFill>
                <a:latin typeface="Work Sans"/>
                <a:ea typeface="Work Sans"/>
                <a:cs typeface="Work Sans"/>
                <a:sym typeface="Work Sans"/>
              </a:rPr>
              <a:t> do daily activities</a:t>
            </a:r>
            <a:endParaRPr sz="1201">
              <a:solidFill>
                <a:schemeClr val="dk1"/>
              </a:solidFill>
              <a:latin typeface="Work Sans"/>
              <a:ea typeface="Work Sans"/>
              <a:cs typeface="Work Sans"/>
              <a:sym typeface="Work Sans"/>
            </a:endParaRPr>
          </a:p>
        </p:txBody>
      </p:sp>
      <p:sp>
        <p:nvSpPr>
          <p:cNvPr id="1177" name="Google Shape;1177;p23"/>
          <p:cNvSpPr/>
          <p:nvPr/>
        </p:nvSpPr>
        <p:spPr>
          <a:xfrm>
            <a:off x="5474213" y="2082500"/>
            <a:ext cx="2282400" cy="1250700"/>
          </a:xfrm>
          <a:prstGeom prst="roundRect">
            <a:avLst>
              <a:gd name="adj" fmla="val 16667"/>
            </a:avLst>
          </a:prstGeom>
          <a:solidFill>
            <a:schemeClr val="lt1"/>
          </a:solidFill>
          <a:ln w="38100" cap="flat" cmpd="sng">
            <a:solidFill>
              <a:srgbClr val="E5F3FF"/>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Work Sans"/>
              <a:ea typeface="Work Sans"/>
              <a:cs typeface="Work Sans"/>
              <a:sym typeface="Work Sans"/>
            </a:endParaRPr>
          </a:p>
        </p:txBody>
      </p:sp>
      <p:sp>
        <p:nvSpPr>
          <p:cNvPr id="1178" name="Google Shape;1178;p23"/>
          <p:cNvSpPr txBox="1"/>
          <p:nvPr/>
        </p:nvSpPr>
        <p:spPr>
          <a:xfrm>
            <a:off x="5538425" y="2122423"/>
            <a:ext cx="2103600" cy="1218900"/>
          </a:xfrm>
          <a:prstGeom prst="rect">
            <a:avLst/>
          </a:prstGeom>
          <a:noFill/>
          <a:ln>
            <a:noFill/>
          </a:ln>
        </p:spPr>
        <p:txBody>
          <a:bodyPr spcFirstLastPara="1" wrap="square" lIns="91425" tIns="91425" rIns="91425" bIns="91425" anchor="t" anchorCtr="0">
            <a:spAutoFit/>
          </a:bodyPr>
          <a:lstStyle/>
          <a:p>
            <a:pPr marL="0" lvl="0" indent="0" algn="l" rtl="0">
              <a:lnSpc>
                <a:spcPct val="115000"/>
              </a:lnSpc>
              <a:spcBef>
                <a:spcPts val="0"/>
              </a:spcBef>
              <a:spcAft>
                <a:spcPts val="0"/>
              </a:spcAft>
              <a:buClr>
                <a:schemeClr val="dk1"/>
              </a:buClr>
              <a:buSzPts val="1100"/>
              <a:buFont typeface="Arial"/>
              <a:buNone/>
            </a:pPr>
            <a:r>
              <a:rPr lang="en" sz="1200" b="1">
                <a:solidFill>
                  <a:schemeClr val="dk1"/>
                </a:solidFill>
                <a:latin typeface="Work Sans"/>
                <a:ea typeface="Work Sans"/>
                <a:cs typeface="Work Sans"/>
                <a:sym typeface="Work Sans"/>
              </a:rPr>
              <a:t>Serious health condition </a:t>
            </a:r>
            <a:r>
              <a:rPr lang="en" sz="1200">
                <a:solidFill>
                  <a:schemeClr val="dk1"/>
                </a:solidFill>
                <a:latin typeface="Work Sans"/>
                <a:ea typeface="Work Sans"/>
                <a:cs typeface="Work Sans"/>
                <a:sym typeface="Work Sans"/>
              </a:rPr>
              <a:t>that makes it hard to work (such as cancer, multiple sclerosis, HIV/</a:t>
            </a:r>
            <a:endParaRPr sz="1200">
              <a:solidFill>
                <a:schemeClr val="dk1"/>
              </a:solidFill>
              <a:latin typeface="Work Sans"/>
              <a:ea typeface="Work Sans"/>
              <a:cs typeface="Work Sans"/>
              <a:sym typeface="Work Sans"/>
            </a:endParaRPr>
          </a:p>
          <a:p>
            <a:pPr marL="0" lvl="0" indent="0" algn="l" rtl="0">
              <a:lnSpc>
                <a:spcPct val="115000"/>
              </a:lnSpc>
              <a:spcBef>
                <a:spcPts val="0"/>
              </a:spcBef>
              <a:spcAft>
                <a:spcPts val="0"/>
              </a:spcAft>
              <a:buClr>
                <a:schemeClr val="dk1"/>
              </a:buClr>
              <a:buSzPts val="1100"/>
              <a:buFont typeface="Arial"/>
              <a:buNone/>
            </a:pPr>
            <a:r>
              <a:rPr lang="en" sz="1200">
                <a:solidFill>
                  <a:schemeClr val="dk1"/>
                </a:solidFill>
                <a:latin typeface="Work Sans"/>
                <a:ea typeface="Work Sans"/>
                <a:cs typeface="Work Sans"/>
                <a:sym typeface="Work Sans"/>
              </a:rPr>
              <a:t>AIDs, viral hepatitis, etc.)</a:t>
            </a:r>
            <a:endParaRPr sz="1200" b="1">
              <a:solidFill>
                <a:schemeClr val="dk1"/>
              </a:solidFill>
              <a:latin typeface="Work Sans"/>
              <a:ea typeface="Work Sans"/>
              <a:cs typeface="Work Sans"/>
              <a:sym typeface="Work Sans"/>
            </a:endParaRPr>
          </a:p>
        </p:txBody>
      </p:sp>
      <p:sp>
        <p:nvSpPr>
          <p:cNvPr id="1179" name="Google Shape;1179;p23"/>
          <p:cNvSpPr/>
          <p:nvPr/>
        </p:nvSpPr>
        <p:spPr>
          <a:xfrm>
            <a:off x="360300" y="3567025"/>
            <a:ext cx="2282400" cy="1373100"/>
          </a:xfrm>
          <a:prstGeom prst="roundRect">
            <a:avLst>
              <a:gd name="adj" fmla="val 16667"/>
            </a:avLst>
          </a:prstGeom>
          <a:solidFill>
            <a:schemeClr val="lt1"/>
          </a:solidFill>
          <a:ln w="38100" cap="flat" cmpd="sng">
            <a:solidFill>
              <a:srgbClr val="E5F3FF"/>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Work Sans"/>
              <a:ea typeface="Work Sans"/>
              <a:cs typeface="Work Sans"/>
              <a:sym typeface="Work Sans"/>
            </a:endParaRPr>
          </a:p>
        </p:txBody>
      </p:sp>
      <p:sp>
        <p:nvSpPr>
          <p:cNvPr id="1180" name="Google Shape;1180;p23"/>
          <p:cNvSpPr txBox="1"/>
          <p:nvPr/>
        </p:nvSpPr>
        <p:spPr>
          <a:xfrm>
            <a:off x="416700" y="3623825"/>
            <a:ext cx="2231700" cy="1218900"/>
          </a:xfrm>
          <a:prstGeom prst="rect">
            <a:avLst/>
          </a:prstGeom>
          <a:noFill/>
          <a:ln>
            <a:noFill/>
          </a:ln>
        </p:spPr>
        <p:txBody>
          <a:bodyPr spcFirstLastPara="1" wrap="square" lIns="91425" tIns="91425" rIns="91425" bIns="91425" anchor="t" anchorCtr="0">
            <a:spAutoFit/>
          </a:bodyPr>
          <a:lstStyle/>
          <a:p>
            <a:pPr marL="0" lvl="0" indent="0" algn="l" rtl="0">
              <a:lnSpc>
                <a:spcPct val="115000"/>
              </a:lnSpc>
              <a:spcBef>
                <a:spcPts val="0"/>
              </a:spcBef>
              <a:spcAft>
                <a:spcPts val="0"/>
              </a:spcAft>
              <a:buClr>
                <a:schemeClr val="dk1"/>
              </a:buClr>
              <a:buSzPts val="1100"/>
              <a:buFont typeface="Arial"/>
              <a:buNone/>
            </a:pPr>
            <a:r>
              <a:rPr lang="en" sz="1200" b="1">
                <a:solidFill>
                  <a:schemeClr val="dk1"/>
                </a:solidFill>
                <a:latin typeface="Work Sans"/>
                <a:ea typeface="Work Sans"/>
                <a:cs typeface="Work Sans"/>
                <a:sym typeface="Work Sans"/>
              </a:rPr>
              <a:t>Drug or alcohol disorder</a:t>
            </a:r>
            <a:r>
              <a:rPr lang="en" sz="1200">
                <a:solidFill>
                  <a:schemeClr val="dk1"/>
                </a:solidFill>
                <a:latin typeface="Work Sans"/>
                <a:ea typeface="Work Sans"/>
                <a:cs typeface="Work Sans"/>
                <a:sym typeface="Work Sans"/>
              </a:rPr>
              <a:t> that makes it hard to work (including people who have been in recovery for less than 5 years)</a:t>
            </a:r>
            <a:endParaRPr sz="1200">
              <a:solidFill>
                <a:schemeClr val="dk1"/>
              </a:solidFill>
              <a:latin typeface="Work Sans"/>
              <a:ea typeface="Work Sans"/>
              <a:cs typeface="Work Sans"/>
              <a:sym typeface="Work Sans"/>
            </a:endParaRPr>
          </a:p>
        </p:txBody>
      </p:sp>
      <p:sp>
        <p:nvSpPr>
          <p:cNvPr id="1181" name="Google Shape;1181;p23"/>
          <p:cNvSpPr/>
          <p:nvPr/>
        </p:nvSpPr>
        <p:spPr>
          <a:xfrm>
            <a:off x="0" y="-16425"/>
            <a:ext cx="147900" cy="5143500"/>
          </a:xfrm>
          <a:prstGeom prst="rect">
            <a:avLst/>
          </a:prstGeom>
          <a:solidFill>
            <a:srgbClr val="11416B"/>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Work Sans"/>
              <a:ea typeface="Work Sans"/>
              <a:cs typeface="Work Sans"/>
              <a:sym typeface="Work Sans"/>
            </a:endParaRPr>
          </a:p>
        </p:txBody>
      </p:sp>
      <p:sp>
        <p:nvSpPr>
          <p:cNvPr id="1182" name="Google Shape;1182;p23"/>
          <p:cNvSpPr/>
          <p:nvPr/>
        </p:nvSpPr>
        <p:spPr>
          <a:xfrm>
            <a:off x="2806497" y="2082700"/>
            <a:ext cx="2445600" cy="1250700"/>
          </a:xfrm>
          <a:prstGeom prst="roundRect">
            <a:avLst>
              <a:gd name="adj" fmla="val 16667"/>
            </a:avLst>
          </a:prstGeom>
          <a:solidFill>
            <a:schemeClr val="lt1"/>
          </a:solidFill>
          <a:ln w="38100" cap="flat" cmpd="sng">
            <a:solidFill>
              <a:srgbClr val="E5F3FF"/>
            </a:solidFill>
            <a:prstDash val="solid"/>
            <a:round/>
            <a:headEnd type="none" w="sm" len="sm"/>
            <a:tailEnd type="none" w="sm" len="sm"/>
          </a:ln>
        </p:spPr>
        <p:txBody>
          <a:bodyPr spcFirstLastPara="1" wrap="square" lIns="88250" tIns="88250" rIns="88250" bIns="88250" anchor="ctr" anchorCtr="0">
            <a:noAutofit/>
          </a:bodyPr>
          <a:lstStyle/>
          <a:p>
            <a:pPr marL="0" marR="0" lvl="0" indent="0" algn="ctr" rtl="0">
              <a:lnSpc>
                <a:spcPct val="100000"/>
              </a:lnSpc>
              <a:spcBef>
                <a:spcPts val="0"/>
              </a:spcBef>
              <a:spcAft>
                <a:spcPts val="0"/>
              </a:spcAft>
              <a:buClr>
                <a:srgbClr val="000000"/>
              </a:buClr>
              <a:buSzPts val="1352"/>
              <a:buFont typeface="Arial"/>
              <a:buNone/>
            </a:pPr>
            <a:endParaRPr sz="1352" b="0" i="0" u="none" strike="noStrike" cap="none">
              <a:solidFill>
                <a:srgbClr val="000000"/>
              </a:solidFill>
              <a:latin typeface="Work Sans"/>
              <a:ea typeface="Work Sans"/>
              <a:cs typeface="Work Sans"/>
              <a:sym typeface="Work Sans"/>
            </a:endParaRPr>
          </a:p>
        </p:txBody>
      </p:sp>
      <p:sp>
        <p:nvSpPr>
          <p:cNvPr id="1183" name="Google Shape;1183;p23"/>
          <p:cNvSpPr txBox="1"/>
          <p:nvPr/>
        </p:nvSpPr>
        <p:spPr>
          <a:xfrm>
            <a:off x="2868497" y="1980263"/>
            <a:ext cx="2383600" cy="1661704"/>
          </a:xfrm>
          <a:prstGeom prst="rect">
            <a:avLst/>
          </a:prstGeom>
          <a:noFill/>
          <a:ln>
            <a:noFill/>
          </a:ln>
        </p:spPr>
        <p:txBody>
          <a:bodyPr spcFirstLastPara="1" wrap="square" lIns="88250" tIns="88250" rIns="88250" bIns="88250" anchor="t" anchorCtr="0">
            <a:spAutoFit/>
          </a:bodyPr>
          <a:lstStyle/>
          <a:p>
            <a:pPr marL="0" marR="0" lvl="0" indent="0" algn="l" rtl="0">
              <a:lnSpc>
                <a:spcPct val="115000"/>
              </a:lnSpc>
              <a:spcBef>
                <a:spcPts val="1158"/>
              </a:spcBef>
              <a:spcAft>
                <a:spcPts val="1158"/>
              </a:spcAft>
              <a:buClr>
                <a:srgbClr val="000000"/>
              </a:buClr>
              <a:buSzPts val="1158"/>
              <a:buFont typeface="Arial"/>
              <a:buNone/>
            </a:pPr>
            <a:r>
              <a:rPr lang="en" sz="1158" b="1" dirty="0">
                <a:solidFill>
                  <a:schemeClr val="dk1"/>
                </a:solidFill>
                <a:latin typeface="Work Sans"/>
                <a:ea typeface="Work Sans"/>
                <a:cs typeface="Work Sans"/>
                <a:sym typeface="Work Sans"/>
              </a:rPr>
              <a:t>Mental health disorder</a:t>
            </a:r>
            <a:r>
              <a:rPr lang="en" sz="1158" dirty="0">
                <a:solidFill>
                  <a:schemeClr val="dk1"/>
                </a:solidFill>
                <a:latin typeface="Work Sans"/>
                <a:ea typeface="Work Sans"/>
                <a:cs typeface="Work Sans"/>
                <a:sym typeface="Work Sans"/>
              </a:rPr>
              <a:t> that makes it hard to work (such as schizophrenia, major depression, bipolar disorder, panic disorder, etc.)</a:t>
            </a:r>
            <a:endParaRPr sz="1158" dirty="0">
              <a:solidFill>
                <a:schemeClr val="dk1"/>
              </a:solidFill>
              <a:latin typeface="Work Sans"/>
              <a:ea typeface="Work Sans"/>
              <a:cs typeface="Work Sans"/>
              <a:sym typeface="Work Sans"/>
            </a:endParaRPr>
          </a:p>
        </p:txBody>
      </p:sp>
      <p:sp>
        <p:nvSpPr>
          <p:cNvPr id="1184" name="Google Shape;1184;p23"/>
          <p:cNvSpPr/>
          <p:nvPr/>
        </p:nvSpPr>
        <p:spPr>
          <a:xfrm>
            <a:off x="360297" y="1407925"/>
            <a:ext cx="7388700" cy="443400"/>
          </a:xfrm>
          <a:prstGeom prst="roundRect">
            <a:avLst>
              <a:gd name="adj" fmla="val 16667"/>
            </a:avLst>
          </a:prstGeom>
          <a:solidFill>
            <a:srgbClr val="E5F3FF"/>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Work Sans"/>
              <a:ea typeface="Work Sans"/>
              <a:cs typeface="Work Sans"/>
              <a:sym typeface="Work Sans"/>
            </a:endParaRPr>
          </a:p>
        </p:txBody>
      </p:sp>
      <p:sp>
        <p:nvSpPr>
          <p:cNvPr id="1185" name="Google Shape;1185;p23"/>
          <p:cNvSpPr txBox="1"/>
          <p:nvPr/>
        </p:nvSpPr>
        <p:spPr>
          <a:xfrm>
            <a:off x="410800" y="1441300"/>
            <a:ext cx="3909900" cy="394800"/>
          </a:xfrm>
          <a:prstGeom prst="rect">
            <a:avLst/>
          </a:prstGeom>
          <a:noFill/>
          <a:ln>
            <a:noFill/>
          </a:ln>
        </p:spPr>
        <p:txBody>
          <a:bodyPr spcFirstLastPara="1" wrap="square" lIns="91425" tIns="91425" rIns="91425" bIns="91425" anchor="t" anchorCtr="0">
            <a:noAutofit/>
          </a:bodyPr>
          <a:lstStyle/>
          <a:p>
            <a:pPr marL="0" marR="0" lvl="0" indent="0" algn="l" rtl="0">
              <a:lnSpc>
                <a:spcPct val="115000"/>
              </a:lnSpc>
              <a:spcBef>
                <a:spcPts val="0"/>
              </a:spcBef>
              <a:spcAft>
                <a:spcPts val="1600"/>
              </a:spcAft>
              <a:buClr>
                <a:srgbClr val="000000"/>
              </a:buClr>
              <a:buSzPts val="1400"/>
              <a:buFont typeface="Arial"/>
              <a:buNone/>
            </a:pPr>
            <a:r>
              <a:rPr lang="en" sz="1400" b="1" i="0" u="none" strike="noStrike" cap="none">
                <a:solidFill>
                  <a:schemeClr val="dk1"/>
                </a:solidFill>
                <a:latin typeface="Work Sans"/>
                <a:ea typeface="Work Sans"/>
                <a:cs typeface="Work Sans"/>
                <a:sym typeface="Work Sans"/>
              </a:rPr>
              <a:t>Health conditions (medical frailty)</a:t>
            </a:r>
            <a:endParaRPr sz="1400" b="1" i="0" u="none" strike="noStrike" cap="none">
              <a:solidFill>
                <a:schemeClr val="dk1"/>
              </a:solidFill>
              <a:latin typeface="Work Sans"/>
              <a:ea typeface="Work Sans"/>
              <a:cs typeface="Work Sans"/>
              <a:sym typeface="Work Sans"/>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1189"/>
        <p:cNvGrpSpPr/>
        <p:nvPr/>
      </p:nvGrpSpPr>
      <p:grpSpPr>
        <a:xfrm>
          <a:off x="0" y="0"/>
          <a:ext cx="0" cy="0"/>
          <a:chOff x="0" y="0"/>
          <a:chExt cx="0" cy="0"/>
        </a:xfrm>
      </p:grpSpPr>
      <p:sp>
        <p:nvSpPr>
          <p:cNvPr id="1190" name="Google Shape;1190;p24"/>
          <p:cNvSpPr/>
          <p:nvPr/>
        </p:nvSpPr>
        <p:spPr>
          <a:xfrm>
            <a:off x="5466600" y="2129925"/>
            <a:ext cx="2282400" cy="1979100"/>
          </a:xfrm>
          <a:prstGeom prst="roundRect">
            <a:avLst>
              <a:gd name="adj" fmla="val 16667"/>
            </a:avLst>
          </a:prstGeom>
          <a:solidFill>
            <a:schemeClr val="lt1"/>
          </a:solidFill>
          <a:ln w="38100" cap="flat" cmpd="sng">
            <a:solidFill>
              <a:srgbClr val="E5F3FF"/>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Work Sans"/>
              <a:ea typeface="Work Sans"/>
              <a:cs typeface="Work Sans"/>
              <a:sym typeface="Work Sans"/>
            </a:endParaRPr>
          </a:p>
        </p:txBody>
      </p:sp>
      <p:sp>
        <p:nvSpPr>
          <p:cNvPr id="1191" name="Google Shape;1191;p24"/>
          <p:cNvSpPr txBox="1">
            <a:spLocks noGrp="1"/>
          </p:cNvSpPr>
          <p:nvPr>
            <p:ph type="title"/>
          </p:nvPr>
        </p:nvSpPr>
        <p:spPr>
          <a:xfrm>
            <a:off x="301981" y="184831"/>
            <a:ext cx="8520600" cy="5733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 sz="3000">
                <a:latin typeface="Work Sans"/>
                <a:ea typeface="Work Sans"/>
                <a:cs typeface="Work Sans"/>
                <a:sym typeface="Work Sans"/>
              </a:rPr>
              <a:t>step 2</a:t>
            </a:r>
            <a:endParaRPr sz="3000">
              <a:latin typeface="Work Sans"/>
              <a:ea typeface="Work Sans"/>
              <a:cs typeface="Work Sans"/>
              <a:sym typeface="Work Sans"/>
            </a:endParaRPr>
          </a:p>
        </p:txBody>
      </p:sp>
      <p:sp>
        <p:nvSpPr>
          <p:cNvPr id="1192" name="Google Shape;1192;p24"/>
          <p:cNvSpPr txBox="1"/>
          <p:nvPr/>
        </p:nvSpPr>
        <p:spPr>
          <a:xfrm>
            <a:off x="360288" y="782165"/>
            <a:ext cx="7064400" cy="471000"/>
          </a:xfrm>
          <a:prstGeom prst="rect">
            <a:avLst/>
          </a:prstGeom>
          <a:noFill/>
          <a:ln>
            <a:noFill/>
          </a:ln>
        </p:spPr>
        <p:txBody>
          <a:bodyPr spcFirstLastPara="1" wrap="square" lIns="0" tIns="0" rIns="0" bIns="0" anchor="t" anchorCtr="0">
            <a:spAutoFit/>
          </a:bodyPr>
          <a:lstStyle/>
          <a:p>
            <a:pPr marL="0" marR="0" lvl="0" indent="0" algn="l" rtl="0">
              <a:lnSpc>
                <a:spcPct val="85000"/>
              </a:lnSpc>
              <a:spcBef>
                <a:spcPts val="0"/>
              </a:spcBef>
              <a:spcAft>
                <a:spcPts val="1000"/>
              </a:spcAft>
              <a:buClr>
                <a:srgbClr val="000000"/>
              </a:buClr>
              <a:buSzPts val="3600"/>
              <a:buFont typeface="Arial"/>
              <a:buNone/>
            </a:pPr>
            <a:r>
              <a:rPr lang="en" sz="3600" b="1" i="0" u="none" strike="noStrike" cap="none">
                <a:solidFill>
                  <a:schemeClr val="dk1"/>
                </a:solidFill>
                <a:latin typeface="Work Sans"/>
                <a:ea typeface="Work Sans"/>
                <a:cs typeface="Work Sans"/>
                <a:sym typeface="Work Sans"/>
              </a:rPr>
              <a:t>Do they have an exemption?</a:t>
            </a:r>
            <a:endParaRPr sz="3600" b="0" i="0" u="none" strike="noStrike" cap="none">
              <a:solidFill>
                <a:srgbClr val="000000"/>
              </a:solidFill>
              <a:latin typeface="Work Sans"/>
              <a:ea typeface="Work Sans"/>
              <a:cs typeface="Work Sans"/>
              <a:sym typeface="Work Sans"/>
            </a:endParaRPr>
          </a:p>
        </p:txBody>
      </p:sp>
      <p:sp>
        <p:nvSpPr>
          <p:cNvPr id="1193" name="Google Shape;1193;p24"/>
          <p:cNvSpPr/>
          <p:nvPr/>
        </p:nvSpPr>
        <p:spPr>
          <a:xfrm>
            <a:off x="360297" y="2195225"/>
            <a:ext cx="2231700" cy="1146900"/>
          </a:xfrm>
          <a:prstGeom prst="roundRect">
            <a:avLst>
              <a:gd name="adj" fmla="val 16667"/>
            </a:avLst>
          </a:prstGeom>
          <a:solidFill>
            <a:schemeClr val="lt1"/>
          </a:solidFill>
          <a:ln w="38100" cap="flat" cmpd="sng">
            <a:solidFill>
              <a:srgbClr val="E5F3FF"/>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Work Sans"/>
              <a:ea typeface="Work Sans"/>
              <a:cs typeface="Work Sans"/>
              <a:sym typeface="Work Sans"/>
            </a:endParaRPr>
          </a:p>
        </p:txBody>
      </p:sp>
      <p:sp>
        <p:nvSpPr>
          <p:cNvPr id="1194" name="Google Shape;1194;p24"/>
          <p:cNvSpPr txBox="1"/>
          <p:nvPr/>
        </p:nvSpPr>
        <p:spPr>
          <a:xfrm>
            <a:off x="416700" y="2252025"/>
            <a:ext cx="2103600" cy="794100"/>
          </a:xfrm>
          <a:prstGeom prst="rect">
            <a:avLst/>
          </a:prstGeom>
          <a:noFill/>
          <a:ln>
            <a:noFill/>
          </a:ln>
        </p:spPr>
        <p:txBody>
          <a:bodyPr spcFirstLastPara="1" wrap="square" lIns="91425" tIns="91425" rIns="91425" bIns="91425" anchor="t" anchorCtr="0">
            <a:spAutoFit/>
          </a:bodyPr>
          <a:lstStyle/>
          <a:p>
            <a:pPr marL="0" lvl="0" indent="0" algn="l" rtl="0">
              <a:lnSpc>
                <a:spcPct val="115000"/>
              </a:lnSpc>
              <a:spcBef>
                <a:spcPts val="0"/>
              </a:spcBef>
              <a:spcAft>
                <a:spcPts val="0"/>
              </a:spcAft>
              <a:buClr>
                <a:schemeClr val="dk1"/>
              </a:buClr>
              <a:buSzPts val="1100"/>
              <a:buFont typeface="Arial"/>
              <a:buNone/>
            </a:pPr>
            <a:r>
              <a:rPr lang="en" sz="1200">
                <a:solidFill>
                  <a:schemeClr val="dk1"/>
                </a:solidFill>
                <a:latin typeface="Work Sans"/>
                <a:ea typeface="Work Sans"/>
                <a:cs typeface="Work Sans"/>
                <a:sym typeface="Work Sans"/>
              </a:rPr>
              <a:t>In a </a:t>
            </a:r>
            <a:r>
              <a:rPr lang="en" sz="1200" b="1">
                <a:solidFill>
                  <a:schemeClr val="dk1"/>
                </a:solidFill>
                <a:latin typeface="Work Sans"/>
                <a:ea typeface="Work Sans"/>
                <a:cs typeface="Work Sans"/>
                <a:sym typeface="Work Sans"/>
              </a:rPr>
              <a:t>treatment program</a:t>
            </a:r>
            <a:r>
              <a:rPr lang="en" sz="1200">
                <a:solidFill>
                  <a:schemeClr val="dk1"/>
                </a:solidFill>
                <a:latin typeface="Work Sans"/>
                <a:ea typeface="Work Sans"/>
                <a:cs typeface="Work Sans"/>
                <a:sym typeface="Work Sans"/>
              </a:rPr>
              <a:t> for a drug or alcohol</a:t>
            </a:r>
            <a:endParaRPr sz="1200">
              <a:solidFill>
                <a:schemeClr val="dk1"/>
              </a:solidFill>
              <a:latin typeface="Work Sans"/>
              <a:ea typeface="Work Sans"/>
              <a:cs typeface="Work Sans"/>
              <a:sym typeface="Work Sans"/>
            </a:endParaRPr>
          </a:p>
          <a:p>
            <a:pPr marL="0" lvl="0" indent="0" algn="l" rtl="0">
              <a:lnSpc>
                <a:spcPct val="115000"/>
              </a:lnSpc>
              <a:spcBef>
                <a:spcPts val="0"/>
              </a:spcBef>
              <a:spcAft>
                <a:spcPts val="0"/>
              </a:spcAft>
              <a:buClr>
                <a:schemeClr val="dk1"/>
              </a:buClr>
              <a:buSzPts val="1100"/>
              <a:buFont typeface="Arial"/>
              <a:buNone/>
            </a:pPr>
            <a:r>
              <a:rPr lang="en" sz="1200">
                <a:solidFill>
                  <a:schemeClr val="dk1"/>
                </a:solidFill>
                <a:latin typeface="Work Sans"/>
                <a:ea typeface="Work Sans"/>
                <a:cs typeface="Work Sans"/>
                <a:sym typeface="Work Sans"/>
              </a:rPr>
              <a:t>disorder</a:t>
            </a:r>
            <a:endParaRPr sz="1200">
              <a:solidFill>
                <a:schemeClr val="dk1"/>
              </a:solidFill>
              <a:latin typeface="Work Sans"/>
              <a:ea typeface="Work Sans"/>
              <a:cs typeface="Work Sans"/>
              <a:sym typeface="Work Sans"/>
            </a:endParaRPr>
          </a:p>
        </p:txBody>
      </p:sp>
      <p:sp>
        <p:nvSpPr>
          <p:cNvPr id="1195" name="Google Shape;1195;p24"/>
          <p:cNvSpPr/>
          <p:nvPr/>
        </p:nvSpPr>
        <p:spPr>
          <a:xfrm>
            <a:off x="0" y="-16425"/>
            <a:ext cx="147900" cy="5143500"/>
          </a:xfrm>
          <a:prstGeom prst="rect">
            <a:avLst/>
          </a:prstGeom>
          <a:solidFill>
            <a:srgbClr val="11416B"/>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Work Sans"/>
              <a:ea typeface="Work Sans"/>
              <a:cs typeface="Work Sans"/>
              <a:sym typeface="Work Sans"/>
            </a:endParaRPr>
          </a:p>
        </p:txBody>
      </p:sp>
      <p:sp>
        <p:nvSpPr>
          <p:cNvPr id="1196" name="Google Shape;1196;p24"/>
          <p:cNvSpPr txBox="1"/>
          <p:nvPr/>
        </p:nvSpPr>
        <p:spPr>
          <a:xfrm>
            <a:off x="5524751" y="2114280"/>
            <a:ext cx="2231700" cy="2042040"/>
          </a:xfrm>
          <a:prstGeom prst="rect">
            <a:avLst/>
          </a:prstGeom>
          <a:noFill/>
          <a:ln>
            <a:noFill/>
          </a:ln>
        </p:spPr>
        <p:txBody>
          <a:bodyPr spcFirstLastPara="1" wrap="square" lIns="91425" tIns="91425" rIns="91425" bIns="91425" anchor="t" anchorCtr="0">
            <a:spAutoFit/>
          </a:bodyPr>
          <a:lstStyle/>
          <a:p>
            <a:pPr marL="0" marR="0" lvl="0" indent="0" algn="l" rtl="0">
              <a:lnSpc>
                <a:spcPct val="115000"/>
              </a:lnSpc>
              <a:spcBef>
                <a:spcPts val="1200"/>
              </a:spcBef>
              <a:spcAft>
                <a:spcPts val="1200"/>
              </a:spcAft>
              <a:buClr>
                <a:schemeClr val="dk1"/>
              </a:buClr>
              <a:buSzPts val="1100"/>
              <a:buFont typeface="Arial"/>
              <a:buNone/>
            </a:pPr>
            <a:r>
              <a:rPr lang="en" sz="1200" b="1">
                <a:solidFill>
                  <a:schemeClr val="dk1"/>
                </a:solidFill>
                <a:highlight>
                  <a:srgbClr val="D9EAD3"/>
                </a:highlight>
                <a:latin typeface="Work Sans"/>
                <a:ea typeface="Work Sans"/>
                <a:cs typeface="Work Sans"/>
                <a:sym typeface="Work Sans"/>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34"/>
                  </a:ext>
                </a:extLst>
              </a:rPr>
              <a:t>Traveling </a:t>
            </a:r>
            <a:r>
              <a:rPr lang="en" sz="1200" b="1">
                <a:solidFill>
                  <a:schemeClr val="dk1"/>
                </a:solidFill>
                <a:highlight>
                  <a:srgbClr val="D9EAD3"/>
                </a:highlight>
                <a:latin typeface="Work Sans"/>
                <a:ea typeface="Work Sans"/>
                <a:cs typeface="Work Sans"/>
                <a:sym typeface="Work Sans"/>
              </a:rPr>
              <a:t>an </a:t>
            </a:r>
            <a:r>
              <a:rPr lang="en" sz="1200" b="1">
                <a:solidFill>
                  <a:schemeClr val="dk1"/>
                </a:solidFill>
                <a:highlight>
                  <a:srgbClr val="D9EAD3"/>
                </a:highlight>
                <a:latin typeface="Work Sans"/>
                <a:ea typeface="Work Sans"/>
                <a:cs typeface="Work Sans"/>
                <a:sym typeface="Work Sans"/>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35"/>
                  </a:ext>
                </a:extLst>
              </a:rPr>
              <a:t>hour or more</a:t>
            </a:r>
            <a:r>
              <a:rPr lang="en" sz="1200" b="1">
                <a:solidFill>
                  <a:schemeClr val="dk1"/>
                </a:solidFill>
                <a:highlight>
                  <a:srgbClr val="D9EAD3"/>
                </a:highlight>
                <a:latin typeface="Work Sans"/>
                <a:ea typeface="Work Sans"/>
                <a:cs typeface="Work Sans"/>
                <a:sym typeface="Work Sans"/>
              </a:rPr>
              <a:t> to get medical care</a:t>
            </a:r>
            <a:r>
              <a:rPr lang="en" sz="1200">
                <a:solidFill>
                  <a:schemeClr val="dk1"/>
                </a:solidFill>
                <a:highlight>
                  <a:srgbClr val="D9EAD3"/>
                </a:highlight>
                <a:latin typeface="Work Sans"/>
                <a:ea typeface="Work Sans"/>
                <a:cs typeface="Work Sans"/>
                <a:sym typeface="Work Sans"/>
              </a:rPr>
              <a:t> </a:t>
            </a:r>
            <a:r>
              <a:rPr lang="en" sz="1200">
                <a:solidFill>
                  <a:schemeClr val="dk1"/>
                </a:solidFill>
                <a:latin typeface="Work Sans"/>
                <a:ea typeface="Work Sans"/>
                <a:cs typeface="Work Sans"/>
                <a:sym typeface="Work Sans"/>
              </a:rPr>
              <a:t>for themselves or a dependent with a serious health condition (including doing travel coordination that makes it hard to work)</a:t>
            </a:r>
            <a:endParaRPr sz="1200">
              <a:solidFill>
                <a:schemeClr val="dk1"/>
              </a:solidFill>
              <a:latin typeface="Work Sans"/>
              <a:ea typeface="Work Sans"/>
              <a:cs typeface="Work Sans"/>
              <a:sym typeface="Work Sans"/>
            </a:endParaRPr>
          </a:p>
        </p:txBody>
      </p:sp>
      <p:sp>
        <p:nvSpPr>
          <p:cNvPr id="1197" name="Google Shape;1197;p24"/>
          <p:cNvSpPr/>
          <p:nvPr/>
        </p:nvSpPr>
        <p:spPr>
          <a:xfrm>
            <a:off x="360297" y="1407925"/>
            <a:ext cx="7388700" cy="443400"/>
          </a:xfrm>
          <a:prstGeom prst="roundRect">
            <a:avLst>
              <a:gd name="adj" fmla="val 16667"/>
            </a:avLst>
          </a:prstGeom>
          <a:solidFill>
            <a:srgbClr val="E5F3FF"/>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Work Sans"/>
              <a:ea typeface="Work Sans"/>
              <a:cs typeface="Work Sans"/>
              <a:sym typeface="Work Sans"/>
            </a:endParaRPr>
          </a:p>
        </p:txBody>
      </p:sp>
      <p:sp>
        <p:nvSpPr>
          <p:cNvPr id="1198" name="Google Shape;1198;p24"/>
          <p:cNvSpPr txBox="1"/>
          <p:nvPr/>
        </p:nvSpPr>
        <p:spPr>
          <a:xfrm>
            <a:off x="410800" y="1441300"/>
            <a:ext cx="2902200" cy="394800"/>
          </a:xfrm>
          <a:prstGeom prst="rect">
            <a:avLst/>
          </a:prstGeom>
          <a:noFill/>
          <a:ln>
            <a:noFill/>
          </a:ln>
        </p:spPr>
        <p:txBody>
          <a:bodyPr spcFirstLastPara="1" wrap="square" lIns="91425" tIns="91425" rIns="91425" bIns="91425" anchor="t" anchorCtr="0">
            <a:noAutofit/>
          </a:bodyPr>
          <a:lstStyle/>
          <a:p>
            <a:pPr marL="0" marR="0" lvl="0" indent="0" algn="l" rtl="0">
              <a:lnSpc>
                <a:spcPct val="115000"/>
              </a:lnSpc>
              <a:spcBef>
                <a:spcPts val="0"/>
              </a:spcBef>
              <a:spcAft>
                <a:spcPts val="1600"/>
              </a:spcAft>
              <a:buClr>
                <a:srgbClr val="000000"/>
              </a:buClr>
              <a:buSzPts val="1400"/>
              <a:buFont typeface="Arial"/>
              <a:buNone/>
            </a:pPr>
            <a:r>
              <a:rPr lang="en" sz="1400" b="1" i="0" u="none" strike="noStrike" cap="none">
                <a:solidFill>
                  <a:schemeClr val="dk1"/>
                </a:solidFill>
                <a:latin typeface="Work Sans"/>
                <a:ea typeface="Work Sans"/>
                <a:cs typeface="Work Sans"/>
                <a:sym typeface="Work Sans"/>
              </a:rPr>
              <a:t>Health conditions*</a:t>
            </a:r>
            <a:endParaRPr sz="1400" b="1" i="0" u="none" strike="noStrike" cap="none">
              <a:solidFill>
                <a:schemeClr val="dk1"/>
              </a:solidFill>
              <a:latin typeface="Work Sans"/>
              <a:ea typeface="Work Sans"/>
              <a:cs typeface="Work Sans"/>
              <a:sym typeface="Work Sans"/>
            </a:endParaRPr>
          </a:p>
        </p:txBody>
      </p:sp>
      <p:sp>
        <p:nvSpPr>
          <p:cNvPr id="1199" name="Google Shape;1199;p24"/>
          <p:cNvSpPr/>
          <p:nvPr/>
        </p:nvSpPr>
        <p:spPr>
          <a:xfrm>
            <a:off x="2806500" y="2143325"/>
            <a:ext cx="2445600" cy="1920300"/>
          </a:xfrm>
          <a:prstGeom prst="roundRect">
            <a:avLst>
              <a:gd name="adj" fmla="val 16667"/>
            </a:avLst>
          </a:prstGeom>
          <a:solidFill>
            <a:schemeClr val="lt1"/>
          </a:solidFill>
          <a:ln w="38100" cap="flat" cmpd="sng">
            <a:solidFill>
              <a:srgbClr val="E5F3FF"/>
            </a:solidFill>
            <a:prstDash val="solid"/>
            <a:round/>
            <a:headEnd type="none" w="sm" len="sm"/>
            <a:tailEnd type="none" w="sm" len="sm"/>
          </a:ln>
        </p:spPr>
        <p:txBody>
          <a:bodyPr spcFirstLastPara="1" wrap="square" lIns="88250" tIns="88250" rIns="88250" bIns="88250" anchor="ctr" anchorCtr="0">
            <a:noAutofit/>
          </a:bodyPr>
          <a:lstStyle/>
          <a:p>
            <a:pPr marL="0" marR="0" lvl="0" indent="0" algn="ctr" rtl="0">
              <a:lnSpc>
                <a:spcPct val="100000"/>
              </a:lnSpc>
              <a:spcBef>
                <a:spcPts val="0"/>
              </a:spcBef>
              <a:spcAft>
                <a:spcPts val="0"/>
              </a:spcAft>
              <a:buClr>
                <a:srgbClr val="000000"/>
              </a:buClr>
              <a:buSzPts val="1352"/>
              <a:buFont typeface="Arial"/>
              <a:buNone/>
            </a:pPr>
            <a:endParaRPr sz="1352" b="0" i="0" u="none" strike="noStrike" cap="none">
              <a:solidFill>
                <a:srgbClr val="000000"/>
              </a:solidFill>
              <a:latin typeface="Work Sans"/>
              <a:ea typeface="Work Sans"/>
              <a:cs typeface="Work Sans"/>
              <a:sym typeface="Work Sans"/>
            </a:endParaRPr>
          </a:p>
        </p:txBody>
      </p:sp>
      <p:sp>
        <p:nvSpPr>
          <p:cNvPr id="1200" name="Google Shape;1200;p24"/>
          <p:cNvSpPr txBox="1"/>
          <p:nvPr/>
        </p:nvSpPr>
        <p:spPr>
          <a:xfrm>
            <a:off x="2871553" y="2159400"/>
            <a:ext cx="2282400" cy="1808400"/>
          </a:xfrm>
          <a:prstGeom prst="rect">
            <a:avLst/>
          </a:prstGeom>
          <a:noFill/>
          <a:ln>
            <a:noFill/>
          </a:ln>
        </p:spPr>
        <p:txBody>
          <a:bodyPr spcFirstLastPara="1" wrap="square" lIns="91425" tIns="91425" rIns="91425" bIns="91425" anchor="t" anchorCtr="0">
            <a:spAutoFit/>
          </a:bodyPr>
          <a:lstStyle/>
          <a:p>
            <a:pPr marL="0" marR="0" lvl="0" indent="0" algn="l" rtl="0">
              <a:lnSpc>
                <a:spcPct val="115000"/>
              </a:lnSpc>
              <a:spcBef>
                <a:spcPts val="1200"/>
              </a:spcBef>
              <a:spcAft>
                <a:spcPts val="1200"/>
              </a:spcAft>
              <a:buClr>
                <a:schemeClr val="dk1"/>
              </a:buClr>
              <a:buSzPts val="1100"/>
              <a:buFont typeface="Arial"/>
              <a:buNone/>
            </a:pPr>
            <a:r>
              <a:rPr lang="en" sz="1200" b="1" dirty="0">
                <a:solidFill>
                  <a:schemeClr val="dk1"/>
                </a:solidFill>
                <a:highlight>
                  <a:srgbClr val="D9EAD3"/>
                </a:highlight>
                <a:latin typeface="Work Sans"/>
                <a:ea typeface="Work Sans"/>
                <a:cs typeface="Work Sans"/>
                <a:sym typeface="Work Sans"/>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36"/>
                  </a:ext>
                </a:extLst>
              </a:rPr>
              <a:t>Receiving</a:t>
            </a:r>
            <a:r>
              <a:rPr lang="en" sz="1200" b="1" dirty="0">
                <a:solidFill>
                  <a:schemeClr val="dk1"/>
                </a:solidFill>
                <a:highlight>
                  <a:srgbClr val="D9EAD3"/>
                </a:highlight>
                <a:latin typeface="Work Sans"/>
                <a:ea typeface="Work Sans"/>
                <a:cs typeface="Work Sans"/>
                <a:sym typeface="Work Sans"/>
              </a:rPr>
              <a:t> care in a hospital</a:t>
            </a:r>
            <a:r>
              <a:rPr lang="en" sz="1200" dirty="0">
                <a:solidFill>
                  <a:schemeClr val="dk1"/>
                </a:solidFill>
                <a:highlight>
                  <a:srgbClr val="D9EAD3"/>
                </a:highlight>
                <a:latin typeface="Work Sans"/>
                <a:ea typeface="Work Sans"/>
                <a:cs typeface="Work Sans"/>
                <a:sym typeface="Work Sans"/>
              </a:rPr>
              <a:t> f</a:t>
            </a:r>
            <a:r>
              <a:rPr lang="en" sz="1200" dirty="0">
                <a:solidFill>
                  <a:schemeClr val="dk1"/>
                </a:solidFill>
                <a:latin typeface="Work Sans"/>
                <a:ea typeface="Work Sans"/>
                <a:cs typeface="Work Sans"/>
                <a:sym typeface="Work Sans"/>
              </a:rPr>
              <a:t>or more than 24 hours, or getting a similar level of care at another location (such as a nursing facility, psychiatric hospital, clinic, the VA, at-home, etc.)</a:t>
            </a:r>
            <a:endParaRPr sz="1200" dirty="0">
              <a:solidFill>
                <a:schemeClr val="dk1"/>
              </a:solidFill>
              <a:latin typeface="Work Sans"/>
              <a:ea typeface="Work Sans"/>
              <a:cs typeface="Work Sans"/>
              <a:sym typeface="Work Sans"/>
            </a:endParaRPr>
          </a:p>
        </p:txBody>
      </p:sp>
      <p:sp>
        <p:nvSpPr>
          <p:cNvPr id="1201" name="Google Shape;1201;p24"/>
          <p:cNvSpPr txBox="1"/>
          <p:nvPr/>
        </p:nvSpPr>
        <p:spPr>
          <a:xfrm>
            <a:off x="6740875" y="4552070"/>
            <a:ext cx="2340600" cy="338700"/>
          </a:xfrm>
          <a:prstGeom prst="rect">
            <a:avLst/>
          </a:prstGeom>
          <a:noFill/>
          <a:ln>
            <a:noFill/>
          </a:ln>
        </p:spPr>
        <p:txBody>
          <a:bodyPr spcFirstLastPara="1" wrap="square" lIns="91425" tIns="91425" rIns="91425" bIns="91425" anchor="t" anchorCtr="0">
            <a:spAutoFit/>
          </a:bodyPr>
          <a:lstStyle/>
          <a:p>
            <a:pPr marL="0" marR="0" lvl="0" indent="0" algn="l" rtl="0">
              <a:lnSpc>
                <a:spcPct val="115000"/>
              </a:lnSpc>
              <a:spcBef>
                <a:spcPts val="1200"/>
              </a:spcBef>
              <a:spcAft>
                <a:spcPts val="1200"/>
              </a:spcAft>
              <a:buClr>
                <a:schemeClr val="dk1"/>
              </a:buClr>
              <a:buSzPts val="1100"/>
              <a:buFont typeface="Arial"/>
              <a:buNone/>
            </a:pPr>
            <a:r>
              <a:rPr lang="en" sz="1000" b="0" i="0" u="none" strike="noStrike" cap="none">
                <a:solidFill>
                  <a:schemeClr val="dk1"/>
                </a:solidFill>
                <a:latin typeface="Work Sans"/>
                <a:ea typeface="Work Sans"/>
                <a:cs typeface="Work Sans"/>
                <a:sym typeface="Work Sans"/>
              </a:rPr>
              <a:t>*No formal diagnosis required</a:t>
            </a:r>
            <a:endParaRPr sz="1000" b="0" i="0" u="none" strike="noStrike" cap="none">
              <a:solidFill>
                <a:srgbClr val="000000"/>
              </a:solidFill>
              <a:latin typeface="Arial"/>
              <a:ea typeface="Arial"/>
              <a:cs typeface="Arial"/>
              <a:sym typeface="Arial"/>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1205"/>
        <p:cNvGrpSpPr/>
        <p:nvPr/>
      </p:nvGrpSpPr>
      <p:grpSpPr>
        <a:xfrm>
          <a:off x="0" y="0"/>
          <a:ext cx="0" cy="0"/>
          <a:chOff x="0" y="0"/>
          <a:chExt cx="0" cy="0"/>
        </a:xfrm>
      </p:grpSpPr>
      <p:sp>
        <p:nvSpPr>
          <p:cNvPr id="1206" name="Google Shape;1206;p25"/>
          <p:cNvSpPr txBox="1">
            <a:spLocks noGrp="1"/>
          </p:cNvSpPr>
          <p:nvPr>
            <p:ph type="title"/>
          </p:nvPr>
        </p:nvSpPr>
        <p:spPr>
          <a:xfrm>
            <a:off x="301981" y="184831"/>
            <a:ext cx="8520600" cy="5733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 sz="3000">
                <a:latin typeface="Work Sans"/>
                <a:ea typeface="Work Sans"/>
                <a:cs typeface="Work Sans"/>
                <a:sym typeface="Work Sans"/>
              </a:rPr>
              <a:t>step 2</a:t>
            </a:r>
            <a:endParaRPr sz="3000">
              <a:latin typeface="Work Sans"/>
              <a:ea typeface="Work Sans"/>
              <a:cs typeface="Work Sans"/>
              <a:sym typeface="Work Sans"/>
            </a:endParaRPr>
          </a:p>
        </p:txBody>
      </p:sp>
      <p:sp>
        <p:nvSpPr>
          <p:cNvPr id="1207" name="Google Shape;1207;p25"/>
          <p:cNvSpPr txBox="1"/>
          <p:nvPr/>
        </p:nvSpPr>
        <p:spPr>
          <a:xfrm>
            <a:off x="360288" y="782165"/>
            <a:ext cx="7064400" cy="471000"/>
          </a:xfrm>
          <a:prstGeom prst="rect">
            <a:avLst/>
          </a:prstGeom>
          <a:noFill/>
          <a:ln>
            <a:noFill/>
          </a:ln>
        </p:spPr>
        <p:txBody>
          <a:bodyPr spcFirstLastPara="1" wrap="square" lIns="0" tIns="0" rIns="0" bIns="0" anchor="t" anchorCtr="0">
            <a:spAutoFit/>
          </a:bodyPr>
          <a:lstStyle/>
          <a:p>
            <a:pPr marL="0" marR="0" lvl="0" indent="0" algn="l" rtl="0">
              <a:lnSpc>
                <a:spcPct val="85000"/>
              </a:lnSpc>
              <a:spcBef>
                <a:spcPts val="0"/>
              </a:spcBef>
              <a:spcAft>
                <a:spcPts val="1000"/>
              </a:spcAft>
              <a:buClr>
                <a:srgbClr val="000000"/>
              </a:buClr>
              <a:buSzPts val="3600"/>
              <a:buFont typeface="Arial"/>
              <a:buNone/>
            </a:pPr>
            <a:r>
              <a:rPr lang="en" sz="3600" b="1" i="0" u="none" strike="noStrike" cap="none">
                <a:solidFill>
                  <a:schemeClr val="dk1"/>
                </a:solidFill>
                <a:latin typeface="Work Sans"/>
                <a:ea typeface="Work Sans"/>
                <a:cs typeface="Work Sans"/>
                <a:sym typeface="Work Sans"/>
              </a:rPr>
              <a:t>Do they have an exemption?</a:t>
            </a:r>
            <a:endParaRPr sz="3600" b="0" i="0" u="none" strike="noStrike" cap="none">
              <a:solidFill>
                <a:srgbClr val="000000"/>
              </a:solidFill>
              <a:latin typeface="Work Sans"/>
              <a:ea typeface="Work Sans"/>
              <a:cs typeface="Work Sans"/>
              <a:sym typeface="Work Sans"/>
            </a:endParaRPr>
          </a:p>
        </p:txBody>
      </p:sp>
      <p:sp>
        <p:nvSpPr>
          <p:cNvPr id="1208" name="Google Shape;1208;p25"/>
          <p:cNvSpPr/>
          <p:nvPr/>
        </p:nvSpPr>
        <p:spPr>
          <a:xfrm>
            <a:off x="360297" y="2083822"/>
            <a:ext cx="2231700" cy="1250700"/>
          </a:xfrm>
          <a:prstGeom prst="roundRect">
            <a:avLst>
              <a:gd name="adj" fmla="val 16667"/>
            </a:avLst>
          </a:prstGeom>
          <a:noFill/>
          <a:ln w="38100" cap="flat" cmpd="sng">
            <a:solidFill>
              <a:srgbClr val="DCFBEB"/>
            </a:solidFill>
            <a:prstDash val="solid"/>
            <a:round/>
            <a:headEnd type="none" w="sm" len="sm"/>
            <a:tailEnd type="none" w="sm" len="sm"/>
          </a:ln>
        </p:spPr>
        <p:txBody>
          <a:bodyPr spcFirstLastPara="1" wrap="square" lIns="91525" tIns="91525" rIns="91525" bIns="91525" anchor="ctr" anchorCtr="0">
            <a:noAutofit/>
          </a:bodyPr>
          <a:lstStyle/>
          <a:p>
            <a:pPr marL="0" marR="0" lvl="0" indent="0" algn="ctr" rtl="0">
              <a:lnSpc>
                <a:spcPct val="100000"/>
              </a:lnSpc>
              <a:spcBef>
                <a:spcPts val="0"/>
              </a:spcBef>
              <a:spcAft>
                <a:spcPts val="0"/>
              </a:spcAft>
              <a:buClr>
                <a:srgbClr val="000000"/>
              </a:buClr>
              <a:buSzPts val="1402"/>
              <a:buFont typeface="Arial"/>
              <a:buNone/>
            </a:pPr>
            <a:endParaRPr sz="1402" b="0" i="0" u="none" strike="noStrike" cap="none">
              <a:solidFill>
                <a:srgbClr val="000000"/>
              </a:solidFill>
              <a:latin typeface="Work Sans"/>
              <a:ea typeface="Work Sans"/>
              <a:cs typeface="Work Sans"/>
              <a:sym typeface="Work Sans"/>
            </a:endParaRPr>
          </a:p>
        </p:txBody>
      </p:sp>
      <p:sp>
        <p:nvSpPr>
          <p:cNvPr id="1209" name="Google Shape;1209;p25"/>
          <p:cNvSpPr txBox="1"/>
          <p:nvPr/>
        </p:nvSpPr>
        <p:spPr>
          <a:xfrm>
            <a:off x="410800" y="2128700"/>
            <a:ext cx="2181300" cy="582000"/>
          </a:xfrm>
          <a:prstGeom prst="rect">
            <a:avLst/>
          </a:prstGeom>
          <a:noFill/>
          <a:ln>
            <a:noFill/>
          </a:ln>
        </p:spPr>
        <p:txBody>
          <a:bodyPr spcFirstLastPara="1" wrap="square" lIns="91525" tIns="91525" rIns="91525" bIns="91525" anchor="t" anchorCtr="0">
            <a:spAutoFit/>
          </a:bodyPr>
          <a:lstStyle/>
          <a:p>
            <a:pPr marL="0" marR="0" lvl="0" indent="0" algn="l" rtl="0">
              <a:lnSpc>
                <a:spcPct val="115000"/>
              </a:lnSpc>
              <a:spcBef>
                <a:spcPts val="1200"/>
              </a:spcBef>
              <a:spcAft>
                <a:spcPts val="1200"/>
              </a:spcAft>
              <a:buClr>
                <a:schemeClr val="dk1"/>
              </a:buClr>
              <a:buSzPts val="1100"/>
              <a:buFont typeface="Arial"/>
              <a:buNone/>
            </a:pPr>
            <a:r>
              <a:rPr lang="en" sz="1200">
                <a:solidFill>
                  <a:schemeClr val="dk1"/>
                </a:solidFill>
                <a:latin typeface="Work Sans"/>
                <a:ea typeface="Work Sans"/>
                <a:cs typeface="Work Sans"/>
                <a:sym typeface="Work Sans"/>
              </a:rPr>
              <a:t>Is </a:t>
            </a:r>
            <a:r>
              <a:rPr lang="en" sz="1200" b="1">
                <a:solidFill>
                  <a:schemeClr val="dk1"/>
                </a:solidFill>
                <a:latin typeface="Work Sans"/>
                <a:ea typeface="Work Sans"/>
                <a:cs typeface="Work Sans"/>
                <a:sym typeface="Work Sans"/>
              </a:rPr>
              <a:t>American Indian or Alaskan Native</a:t>
            </a:r>
            <a:endParaRPr sz="1200" b="1">
              <a:solidFill>
                <a:schemeClr val="dk1"/>
              </a:solidFill>
              <a:latin typeface="Work Sans"/>
              <a:ea typeface="Work Sans"/>
              <a:cs typeface="Work Sans"/>
              <a:sym typeface="Work Sans"/>
            </a:endParaRPr>
          </a:p>
        </p:txBody>
      </p:sp>
      <p:sp>
        <p:nvSpPr>
          <p:cNvPr id="1210" name="Google Shape;1210;p25"/>
          <p:cNvSpPr/>
          <p:nvPr/>
        </p:nvSpPr>
        <p:spPr>
          <a:xfrm>
            <a:off x="5474213" y="2082500"/>
            <a:ext cx="2282400" cy="1250700"/>
          </a:xfrm>
          <a:prstGeom prst="roundRect">
            <a:avLst>
              <a:gd name="adj" fmla="val 16667"/>
            </a:avLst>
          </a:prstGeom>
          <a:solidFill>
            <a:schemeClr val="lt1"/>
          </a:solidFill>
          <a:ln w="38100" cap="flat" cmpd="sng">
            <a:solidFill>
              <a:srgbClr val="DCFBEB"/>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Work Sans"/>
              <a:ea typeface="Work Sans"/>
              <a:cs typeface="Work Sans"/>
              <a:sym typeface="Work Sans"/>
            </a:endParaRPr>
          </a:p>
        </p:txBody>
      </p:sp>
      <p:sp>
        <p:nvSpPr>
          <p:cNvPr id="1211" name="Google Shape;1211;p25"/>
          <p:cNvSpPr txBox="1"/>
          <p:nvPr/>
        </p:nvSpPr>
        <p:spPr>
          <a:xfrm>
            <a:off x="5538436" y="2122414"/>
            <a:ext cx="2103600" cy="581700"/>
          </a:xfrm>
          <a:prstGeom prst="rect">
            <a:avLst/>
          </a:prstGeom>
          <a:noFill/>
          <a:ln>
            <a:noFill/>
          </a:ln>
        </p:spPr>
        <p:txBody>
          <a:bodyPr spcFirstLastPara="1" wrap="square" lIns="91425" tIns="91425" rIns="91425" bIns="91425" anchor="t" anchorCtr="0">
            <a:spAutoFit/>
          </a:bodyPr>
          <a:lstStyle/>
          <a:p>
            <a:pPr marL="0" marR="0" lvl="0" indent="0" algn="l" rtl="0">
              <a:lnSpc>
                <a:spcPct val="115000"/>
              </a:lnSpc>
              <a:spcBef>
                <a:spcPts val="1200"/>
              </a:spcBef>
              <a:spcAft>
                <a:spcPts val="1200"/>
              </a:spcAft>
              <a:buClr>
                <a:schemeClr val="dk1"/>
              </a:buClr>
              <a:buSzPts val="1100"/>
              <a:buFont typeface="Arial"/>
              <a:buNone/>
            </a:pPr>
            <a:r>
              <a:rPr lang="en" sz="1200">
                <a:solidFill>
                  <a:schemeClr val="dk1"/>
                </a:solidFill>
                <a:latin typeface="Work Sans"/>
                <a:ea typeface="Work Sans"/>
                <a:cs typeface="Work Sans"/>
                <a:sym typeface="Work Sans"/>
              </a:rPr>
              <a:t>A </a:t>
            </a:r>
            <a:r>
              <a:rPr lang="en" sz="1200" b="1">
                <a:solidFill>
                  <a:schemeClr val="dk1"/>
                </a:solidFill>
                <a:latin typeface="Work Sans"/>
                <a:ea typeface="Work Sans"/>
                <a:cs typeface="Work Sans"/>
                <a:sym typeface="Work Sans"/>
              </a:rPr>
              <a:t>disabled veteran</a:t>
            </a:r>
            <a:r>
              <a:rPr lang="en" sz="1200">
                <a:solidFill>
                  <a:schemeClr val="dk1"/>
                </a:solidFill>
                <a:latin typeface="Work Sans"/>
                <a:ea typeface="Work Sans"/>
                <a:cs typeface="Work Sans"/>
                <a:sym typeface="Work Sans"/>
              </a:rPr>
              <a:t> with a 100% disability rating</a:t>
            </a:r>
            <a:endParaRPr sz="1400" b="0" i="0" u="none" strike="noStrike" cap="none">
              <a:solidFill>
                <a:srgbClr val="000000"/>
              </a:solidFill>
              <a:latin typeface="Arial"/>
              <a:ea typeface="Arial"/>
              <a:cs typeface="Arial"/>
              <a:sym typeface="Arial"/>
            </a:endParaRPr>
          </a:p>
        </p:txBody>
      </p:sp>
      <p:sp>
        <p:nvSpPr>
          <p:cNvPr id="1212" name="Google Shape;1212;p25"/>
          <p:cNvSpPr/>
          <p:nvPr/>
        </p:nvSpPr>
        <p:spPr>
          <a:xfrm>
            <a:off x="360297" y="3567025"/>
            <a:ext cx="2231700" cy="1146900"/>
          </a:xfrm>
          <a:prstGeom prst="roundRect">
            <a:avLst>
              <a:gd name="adj" fmla="val 16667"/>
            </a:avLst>
          </a:prstGeom>
          <a:solidFill>
            <a:schemeClr val="lt1"/>
          </a:solidFill>
          <a:ln w="38100" cap="flat" cmpd="sng">
            <a:solidFill>
              <a:srgbClr val="DCFBEB"/>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Work Sans"/>
              <a:ea typeface="Work Sans"/>
              <a:cs typeface="Work Sans"/>
              <a:sym typeface="Work Sans"/>
            </a:endParaRPr>
          </a:p>
        </p:txBody>
      </p:sp>
      <p:sp>
        <p:nvSpPr>
          <p:cNvPr id="1213" name="Google Shape;1213;p25"/>
          <p:cNvSpPr txBox="1"/>
          <p:nvPr/>
        </p:nvSpPr>
        <p:spPr>
          <a:xfrm>
            <a:off x="416700" y="3529956"/>
            <a:ext cx="2103600" cy="1107150"/>
          </a:xfrm>
          <a:prstGeom prst="rect">
            <a:avLst/>
          </a:prstGeom>
          <a:noFill/>
          <a:ln>
            <a:noFill/>
          </a:ln>
        </p:spPr>
        <p:txBody>
          <a:bodyPr spcFirstLastPara="1" wrap="square" lIns="91425" tIns="91425" rIns="91425" bIns="91425" anchor="t" anchorCtr="0">
            <a:spAutoFit/>
          </a:bodyPr>
          <a:lstStyle/>
          <a:p>
            <a:pPr marL="0" marR="0" lvl="0" indent="0" algn="l" rtl="0">
              <a:lnSpc>
                <a:spcPct val="115000"/>
              </a:lnSpc>
              <a:spcBef>
                <a:spcPts val="1200"/>
              </a:spcBef>
              <a:spcAft>
                <a:spcPts val="1200"/>
              </a:spcAft>
              <a:buClr>
                <a:schemeClr val="dk1"/>
              </a:buClr>
              <a:buSzPts val="1100"/>
              <a:buFont typeface="Arial"/>
              <a:buNone/>
            </a:pPr>
            <a:r>
              <a:rPr lang="en" sz="1200" dirty="0">
                <a:solidFill>
                  <a:schemeClr val="dk1"/>
                </a:solidFill>
                <a:latin typeface="Work Sans"/>
                <a:ea typeface="Work Sans"/>
                <a:cs typeface="Work Sans"/>
                <a:sym typeface="Work Sans"/>
              </a:rPr>
              <a:t>Required to complete work requirements for </a:t>
            </a:r>
            <a:r>
              <a:rPr lang="en" sz="1200" b="1" dirty="0">
                <a:solidFill>
                  <a:schemeClr val="dk1"/>
                </a:solidFill>
                <a:latin typeface="Work Sans"/>
                <a:ea typeface="Work Sans"/>
                <a:cs typeface="Work Sans"/>
                <a:sym typeface="Work Sans"/>
              </a:rPr>
              <a:t>food (SNAP) or cash benefits (TANF)</a:t>
            </a:r>
            <a:endParaRPr sz="1200" b="1" dirty="0">
              <a:solidFill>
                <a:schemeClr val="dk1"/>
              </a:solidFill>
              <a:latin typeface="Work Sans"/>
              <a:ea typeface="Work Sans"/>
              <a:cs typeface="Work Sans"/>
              <a:sym typeface="Work Sans"/>
            </a:endParaRPr>
          </a:p>
        </p:txBody>
      </p:sp>
      <p:sp>
        <p:nvSpPr>
          <p:cNvPr id="1214" name="Google Shape;1214;p25"/>
          <p:cNvSpPr/>
          <p:nvPr/>
        </p:nvSpPr>
        <p:spPr>
          <a:xfrm>
            <a:off x="0" y="-16425"/>
            <a:ext cx="147900" cy="5143500"/>
          </a:xfrm>
          <a:prstGeom prst="rect">
            <a:avLst/>
          </a:prstGeom>
          <a:solidFill>
            <a:srgbClr val="11416B"/>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Work Sans"/>
              <a:ea typeface="Work Sans"/>
              <a:cs typeface="Work Sans"/>
              <a:sym typeface="Work Sans"/>
            </a:endParaRPr>
          </a:p>
        </p:txBody>
      </p:sp>
      <p:sp>
        <p:nvSpPr>
          <p:cNvPr id="1215" name="Google Shape;1215;p25"/>
          <p:cNvSpPr/>
          <p:nvPr/>
        </p:nvSpPr>
        <p:spPr>
          <a:xfrm>
            <a:off x="2806497" y="2082700"/>
            <a:ext cx="2445600" cy="1250700"/>
          </a:xfrm>
          <a:prstGeom prst="roundRect">
            <a:avLst>
              <a:gd name="adj" fmla="val 16667"/>
            </a:avLst>
          </a:prstGeom>
          <a:solidFill>
            <a:schemeClr val="lt1"/>
          </a:solidFill>
          <a:ln w="38100" cap="flat" cmpd="sng">
            <a:solidFill>
              <a:srgbClr val="DCFBEB"/>
            </a:solidFill>
            <a:prstDash val="solid"/>
            <a:round/>
            <a:headEnd type="none" w="sm" len="sm"/>
            <a:tailEnd type="none" w="sm" len="sm"/>
          </a:ln>
        </p:spPr>
        <p:txBody>
          <a:bodyPr spcFirstLastPara="1" wrap="square" lIns="88250" tIns="88250" rIns="88250" bIns="88250" anchor="ctr" anchorCtr="0">
            <a:noAutofit/>
          </a:bodyPr>
          <a:lstStyle/>
          <a:p>
            <a:pPr marL="0" marR="0" lvl="0" indent="0" algn="ctr" rtl="0">
              <a:lnSpc>
                <a:spcPct val="100000"/>
              </a:lnSpc>
              <a:spcBef>
                <a:spcPts val="0"/>
              </a:spcBef>
              <a:spcAft>
                <a:spcPts val="0"/>
              </a:spcAft>
              <a:buClr>
                <a:srgbClr val="000000"/>
              </a:buClr>
              <a:buSzPts val="1352"/>
              <a:buFont typeface="Arial"/>
              <a:buNone/>
            </a:pPr>
            <a:endParaRPr sz="1352" b="0" i="0" u="none" strike="noStrike" cap="none">
              <a:solidFill>
                <a:srgbClr val="000000"/>
              </a:solidFill>
              <a:latin typeface="Work Sans"/>
              <a:ea typeface="Work Sans"/>
              <a:cs typeface="Work Sans"/>
              <a:sym typeface="Work Sans"/>
            </a:endParaRPr>
          </a:p>
        </p:txBody>
      </p:sp>
      <p:sp>
        <p:nvSpPr>
          <p:cNvPr id="1216" name="Google Shape;1216;p25"/>
          <p:cNvSpPr txBox="1"/>
          <p:nvPr/>
        </p:nvSpPr>
        <p:spPr>
          <a:xfrm>
            <a:off x="2868497" y="2110225"/>
            <a:ext cx="2231700" cy="575400"/>
          </a:xfrm>
          <a:prstGeom prst="rect">
            <a:avLst/>
          </a:prstGeom>
          <a:noFill/>
          <a:ln>
            <a:noFill/>
          </a:ln>
        </p:spPr>
        <p:txBody>
          <a:bodyPr spcFirstLastPara="1" wrap="square" lIns="88250" tIns="88250" rIns="88250" bIns="88250" anchor="t" anchorCtr="0">
            <a:spAutoFit/>
          </a:bodyPr>
          <a:lstStyle/>
          <a:p>
            <a:pPr marL="0" marR="0" lvl="0" indent="0" algn="l" rtl="0">
              <a:lnSpc>
                <a:spcPct val="115000"/>
              </a:lnSpc>
              <a:spcBef>
                <a:spcPts val="1200"/>
              </a:spcBef>
              <a:spcAft>
                <a:spcPts val="1200"/>
              </a:spcAft>
              <a:buClr>
                <a:schemeClr val="dk1"/>
              </a:buClr>
              <a:buSzPts val="1100"/>
              <a:buFont typeface="Arial"/>
              <a:buNone/>
            </a:pPr>
            <a:r>
              <a:rPr lang="en" sz="1200">
                <a:solidFill>
                  <a:schemeClr val="dk1"/>
                </a:solidFill>
                <a:latin typeface="Work Sans"/>
                <a:ea typeface="Work Sans"/>
                <a:cs typeface="Work Sans"/>
                <a:sym typeface="Work Sans"/>
              </a:rPr>
              <a:t>In </a:t>
            </a:r>
            <a:r>
              <a:rPr lang="en" sz="1200" b="1">
                <a:solidFill>
                  <a:schemeClr val="dk1"/>
                </a:solidFill>
                <a:latin typeface="Work Sans"/>
                <a:ea typeface="Work Sans"/>
                <a:cs typeface="Work Sans"/>
                <a:sym typeface="Work Sans"/>
              </a:rPr>
              <a:t>jail or prison</a:t>
            </a:r>
            <a:r>
              <a:rPr lang="en" sz="1200">
                <a:solidFill>
                  <a:schemeClr val="dk1"/>
                </a:solidFill>
                <a:latin typeface="Work Sans"/>
                <a:ea typeface="Work Sans"/>
                <a:cs typeface="Work Sans"/>
                <a:sym typeface="Work Sans"/>
              </a:rPr>
              <a:t> now or were in the past 3</a:t>
            </a:r>
            <a:r>
              <a:rPr lang="en" sz="1200">
                <a:solidFill>
                  <a:schemeClr val="dk1"/>
                </a:solidFill>
                <a:latin typeface="Work Sans"/>
                <a:ea typeface="Work Sans"/>
                <a:cs typeface="Work Sans"/>
                <a:sym typeface="Work Sans"/>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37"/>
                  </a:ext>
                </a:extLst>
              </a:rPr>
              <a:t> months</a:t>
            </a:r>
            <a:endParaRPr sz="1158" b="1" i="0" u="none" strike="noStrike" cap="none">
              <a:solidFill>
                <a:schemeClr val="dk1"/>
              </a:solidFill>
              <a:latin typeface="Work Sans"/>
              <a:ea typeface="Work Sans"/>
              <a:cs typeface="Work Sans"/>
              <a:sym typeface="Work Sans"/>
            </a:endParaRPr>
          </a:p>
        </p:txBody>
      </p:sp>
      <p:sp>
        <p:nvSpPr>
          <p:cNvPr id="1217" name="Google Shape;1217;p25"/>
          <p:cNvSpPr/>
          <p:nvPr/>
        </p:nvSpPr>
        <p:spPr>
          <a:xfrm>
            <a:off x="360297" y="1407925"/>
            <a:ext cx="7388700" cy="443400"/>
          </a:xfrm>
          <a:prstGeom prst="roundRect">
            <a:avLst>
              <a:gd name="adj" fmla="val 16667"/>
            </a:avLst>
          </a:prstGeom>
          <a:solidFill>
            <a:srgbClr val="DCFBEB"/>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Work Sans"/>
              <a:ea typeface="Work Sans"/>
              <a:cs typeface="Work Sans"/>
              <a:sym typeface="Work Sans"/>
            </a:endParaRPr>
          </a:p>
        </p:txBody>
      </p:sp>
      <p:sp>
        <p:nvSpPr>
          <p:cNvPr id="1218" name="Google Shape;1218;p25"/>
          <p:cNvSpPr txBox="1"/>
          <p:nvPr/>
        </p:nvSpPr>
        <p:spPr>
          <a:xfrm>
            <a:off x="410800" y="1441300"/>
            <a:ext cx="2579400" cy="394800"/>
          </a:xfrm>
          <a:prstGeom prst="rect">
            <a:avLst/>
          </a:prstGeom>
          <a:noFill/>
          <a:ln>
            <a:noFill/>
          </a:ln>
        </p:spPr>
        <p:txBody>
          <a:bodyPr spcFirstLastPara="1" wrap="square" lIns="91425" tIns="91425" rIns="91425" bIns="91425" anchor="t" anchorCtr="0">
            <a:noAutofit/>
          </a:bodyPr>
          <a:lstStyle/>
          <a:p>
            <a:pPr marL="0" marR="0" lvl="0" indent="0" algn="l" rtl="0">
              <a:lnSpc>
                <a:spcPct val="115000"/>
              </a:lnSpc>
              <a:spcBef>
                <a:spcPts val="0"/>
              </a:spcBef>
              <a:spcAft>
                <a:spcPts val="1600"/>
              </a:spcAft>
              <a:buClr>
                <a:srgbClr val="000000"/>
              </a:buClr>
              <a:buSzPts val="1400"/>
              <a:buFont typeface="Arial"/>
              <a:buNone/>
            </a:pPr>
            <a:r>
              <a:rPr lang="en" sz="1400" b="1" i="0" u="none" strike="noStrike" cap="none">
                <a:solidFill>
                  <a:schemeClr val="dk1"/>
                </a:solidFill>
                <a:latin typeface="Work Sans"/>
                <a:ea typeface="Work Sans"/>
                <a:cs typeface="Work Sans"/>
                <a:sym typeface="Work Sans"/>
              </a:rPr>
              <a:t>Additional exemptions</a:t>
            </a:r>
            <a:endParaRPr sz="1400" b="1" i="0" u="none" strike="noStrike" cap="none">
              <a:solidFill>
                <a:schemeClr val="dk1"/>
              </a:solidFill>
              <a:latin typeface="Work Sans"/>
              <a:ea typeface="Work Sans"/>
              <a:cs typeface="Work Sans"/>
              <a:sym typeface="Work Sans"/>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222"/>
        <p:cNvGrpSpPr/>
        <p:nvPr/>
      </p:nvGrpSpPr>
      <p:grpSpPr>
        <a:xfrm>
          <a:off x="0" y="0"/>
          <a:ext cx="0" cy="0"/>
          <a:chOff x="0" y="0"/>
          <a:chExt cx="0" cy="0"/>
        </a:xfrm>
      </p:grpSpPr>
      <p:sp>
        <p:nvSpPr>
          <p:cNvPr id="1223" name="Google Shape;1223;p26"/>
          <p:cNvSpPr/>
          <p:nvPr/>
        </p:nvSpPr>
        <p:spPr>
          <a:xfrm>
            <a:off x="346825" y="1796388"/>
            <a:ext cx="3643200" cy="569400"/>
          </a:xfrm>
          <a:prstGeom prst="roundRect">
            <a:avLst>
              <a:gd name="adj" fmla="val 16667"/>
            </a:avLst>
          </a:prstGeom>
          <a:solidFill>
            <a:srgbClr val="FEEBDF"/>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Work Sans"/>
              <a:ea typeface="Work Sans"/>
              <a:cs typeface="Work Sans"/>
              <a:sym typeface="Work Sans"/>
            </a:endParaRPr>
          </a:p>
        </p:txBody>
      </p:sp>
      <p:sp>
        <p:nvSpPr>
          <p:cNvPr id="1224" name="Google Shape;1224;p26"/>
          <p:cNvSpPr/>
          <p:nvPr/>
        </p:nvSpPr>
        <p:spPr>
          <a:xfrm>
            <a:off x="342475" y="2480238"/>
            <a:ext cx="3651900" cy="2425500"/>
          </a:xfrm>
          <a:prstGeom prst="roundRect">
            <a:avLst>
              <a:gd name="adj" fmla="val 16667"/>
            </a:avLst>
          </a:prstGeom>
          <a:noFill/>
          <a:ln w="38100" cap="flat" cmpd="sng">
            <a:solidFill>
              <a:srgbClr val="FEEBDF"/>
            </a:solidFill>
            <a:prstDash val="solid"/>
            <a:round/>
            <a:headEnd type="none" w="sm" len="sm"/>
            <a:tailEnd type="none" w="sm" len="sm"/>
          </a:ln>
        </p:spPr>
        <p:txBody>
          <a:bodyPr spcFirstLastPara="1" wrap="square" lIns="91525" tIns="91525" rIns="91525" bIns="91525" anchor="ctr" anchorCtr="0">
            <a:noAutofit/>
          </a:bodyPr>
          <a:lstStyle/>
          <a:p>
            <a:pPr marL="0" marR="0" lvl="0" indent="0" algn="ctr" rtl="0">
              <a:lnSpc>
                <a:spcPct val="100000"/>
              </a:lnSpc>
              <a:spcBef>
                <a:spcPts val="0"/>
              </a:spcBef>
              <a:spcAft>
                <a:spcPts val="0"/>
              </a:spcAft>
              <a:buClr>
                <a:srgbClr val="000000"/>
              </a:buClr>
              <a:buSzPts val="1402"/>
              <a:buFont typeface="Arial"/>
              <a:buNone/>
            </a:pPr>
            <a:endParaRPr sz="1402" b="0" i="0" u="none" strike="noStrike" cap="none">
              <a:solidFill>
                <a:srgbClr val="000000"/>
              </a:solidFill>
              <a:latin typeface="Work Sans"/>
              <a:ea typeface="Work Sans"/>
              <a:cs typeface="Work Sans"/>
              <a:sym typeface="Work Sans"/>
            </a:endParaRPr>
          </a:p>
        </p:txBody>
      </p:sp>
      <p:sp>
        <p:nvSpPr>
          <p:cNvPr id="1225" name="Google Shape;1225;p26"/>
          <p:cNvSpPr txBox="1">
            <a:spLocks noGrp="1"/>
          </p:cNvSpPr>
          <p:nvPr>
            <p:ph type="sldNum" idx="12"/>
          </p:nvPr>
        </p:nvSpPr>
        <p:spPr>
          <a:xfrm>
            <a:off x="8686800" y="4686300"/>
            <a:ext cx="457200" cy="457200"/>
          </a:xfrm>
          <a:prstGeom prst="rect">
            <a:avLst/>
          </a:prstGeom>
          <a:noFill/>
          <a:ln>
            <a:noFill/>
          </a:ln>
        </p:spPr>
        <p:txBody>
          <a:bodyPr spcFirstLastPara="1" wrap="square" lIns="0" tIns="0" rIns="0" bIns="0" anchor="t" anchorCtr="0">
            <a:noAutofit/>
          </a:bodyPr>
          <a:lstStyle/>
          <a:p>
            <a:pPr marL="0" lvl="0" indent="0" algn="l" rtl="0">
              <a:lnSpc>
                <a:spcPct val="100000"/>
              </a:lnSpc>
              <a:spcBef>
                <a:spcPts val="0"/>
              </a:spcBef>
              <a:spcAft>
                <a:spcPts val="0"/>
              </a:spcAft>
              <a:buSzPts val="800"/>
              <a:buNone/>
            </a:pPr>
            <a:fld id="{00000000-1234-1234-1234-123412341234}" type="slidenum">
              <a:rPr lang="en"/>
              <a:t>19</a:t>
            </a:fld>
            <a:endParaRPr/>
          </a:p>
        </p:txBody>
      </p:sp>
      <p:sp>
        <p:nvSpPr>
          <p:cNvPr id="1226" name="Google Shape;1226;p26"/>
          <p:cNvSpPr txBox="1">
            <a:spLocks noGrp="1"/>
          </p:cNvSpPr>
          <p:nvPr>
            <p:ph type="title" idx="4294967295"/>
          </p:nvPr>
        </p:nvSpPr>
        <p:spPr>
          <a:xfrm>
            <a:off x="311700" y="174911"/>
            <a:ext cx="8520600" cy="8235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 sz="3000">
                <a:latin typeface="Work Sans"/>
                <a:ea typeface="Work Sans"/>
                <a:cs typeface="Work Sans"/>
                <a:sym typeface="Work Sans"/>
              </a:rPr>
              <a:t>step 3</a:t>
            </a:r>
            <a:endParaRPr sz="3000">
              <a:latin typeface="Work Sans"/>
              <a:ea typeface="Work Sans"/>
              <a:cs typeface="Work Sans"/>
              <a:sym typeface="Work Sans"/>
            </a:endParaRPr>
          </a:p>
        </p:txBody>
      </p:sp>
      <p:sp>
        <p:nvSpPr>
          <p:cNvPr id="1227" name="Google Shape;1227;p26"/>
          <p:cNvSpPr/>
          <p:nvPr/>
        </p:nvSpPr>
        <p:spPr>
          <a:xfrm>
            <a:off x="0" y="-16425"/>
            <a:ext cx="147900" cy="5143500"/>
          </a:xfrm>
          <a:prstGeom prst="rect">
            <a:avLst/>
          </a:prstGeom>
          <a:solidFill>
            <a:srgbClr val="11416B"/>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Work Sans"/>
              <a:ea typeface="Work Sans"/>
              <a:cs typeface="Work Sans"/>
              <a:sym typeface="Work Sans"/>
            </a:endParaRPr>
          </a:p>
        </p:txBody>
      </p:sp>
      <p:sp>
        <p:nvSpPr>
          <p:cNvPr id="1228" name="Google Shape;1228;p26"/>
          <p:cNvSpPr txBox="1"/>
          <p:nvPr/>
        </p:nvSpPr>
        <p:spPr>
          <a:xfrm>
            <a:off x="342475" y="737211"/>
            <a:ext cx="8414400" cy="942000"/>
          </a:xfrm>
          <a:prstGeom prst="rect">
            <a:avLst/>
          </a:prstGeom>
          <a:noFill/>
          <a:ln>
            <a:noFill/>
          </a:ln>
        </p:spPr>
        <p:txBody>
          <a:bodyPr spcFirstLastPara="1" wrap="square" lIns="0" tIns="0" rIns="0" bIns="0" anchor="t" anchorCtr="0">
            <a:spAutoFit/>
          </a:bodyPr>
          <a:lstStyle/>
          <a:p>
            <a:pPr marL="0" marR="0" lvl="0" indent="0" algn="l" rtl="0">
              <a:lnSpc>
                <a:spcPct val="85000"/>
              </a:lnSpc>
              <a:spcBef>
                <a:spcPts val="0"/>
              </a:spcBef>
              <a:spcAft>
                <a:spcPts val="1000"/>
              </a:spcAft>
              <a:buClr>
                <a:srgbClr val="000000"/>
              </a:buClr>
              <a:buSzPts val="3600"/>
              <a:buFont typeface="Arial"/>
              <a:buNone/>
            </a:pPr>
            <a:r>
              <a:rPr lang="en" sz="3600" b="1" i="0" u="none" strike="noStrike" cap="none">
                <a:solidFill>
                  <a:schemeClr val="dk1"/>
                </a:solidFill>
                <a:latin typeface="Work Sans"/>
                <a:ea typeface="Work Sans"/>
                <a:cs typeface="Work Sans"/>
                <a:sym typeface="Work Sans"/>
              </a:rPr>
              <a:t>Are they already meeting the requirement?</a:t>
            </a:r>
            <a:endParaRPr sz="3600" b="0" i="0" u="none" strike="noStrike" cap="none">
              <a:solidFill>
                <a:srgbClr val="000000"/>
              </a:solidFill>
              <a:latin typeface="Work Sans"/>
              <a:ea typeface="Work Sans"/>
              <a:cs typeface="Work Sans"/>
              <a:sym typeface="Work Sans"/>
            </a:endParaRPr>
          </a:p>
        </p:txBody>
      </p:sp>
      <p:sp>
        <p:nvSpPr>
          <p:cNvPr id="1229" name="Google Shape;1229;p26"/>
          <p:cNvSpPr txBox="1"/>
          <p:nvPr/>
        </p:nvSpPr>
        <p:spPr>
          <a:xfrm>
            <a:off x="674875" y="2739250"/>
            <a:ext cx="2987100" cy="18555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200"/>
              <a:buFont typeface="Arial"/>
              <a:buNone/>
            </a:pPr>
            <a:r>
              <a:rPr lang="en" sz="1200" b="0" i="0" u="none" strike="noStrike" cap="none">
                <a:solidFill>
                  <a:schemeClr val="dk1"/>
                </a:solidFill>
                <a:latin typeface="Work Sans"/>
                <a:ea typeface="Work Sans"/>
                <a:cs typeface="Work Sans"/>
                <a:sym typeface="Work Sans"/>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38"/>
                  </a:ext>
                </a:extLst>
              </a:rPr>
              <a:t>Earned and unearned</a:t>
            </a:r>
            <a:r>
              <a:rPr lang="en" sz="1200">
                <a:solidFill>
                  <a:schemeClr val="dk1"/>
                </a:solidFill>
                <a:latin typeface="Work Sans"/>
                <a:ea typeface="Work Sans"/>
                <a:cs typeface="Work Sans"/>
                <a:sym typeface="Work Sans"/>
              </a:rPr>
              <a:t> income counts</a:t>
            </a:r>
            <a:endParaRPr sz="1200" b="0" i="0" u="none" strike="noStrike" cap="none">
              <a:solidFill>
                <a:schemeClr val="dk1"/>
              </a:solidFill>
              <a:latin typeface="Work Sans"/>
              <a:ea typeface="Work Sans"/>
              <a:cs typeface="Work Sans"/>
              <a:sym typeface="Work Sans"/>
            </a:endParaRPr>
          </a:p>
          <a:p>
            <a:pPr marL="457200" marR="0" lvl="0" indent="-304800" algn="l" rtl="0">
              <a:lnSpc>
                <a:spcPct val="100000"/>
              </a:lnSpc>
              <a:spcBef>
                <a:spcPts val="0"/>
              </a:spcBef>
              <a:spcAft>
                <a:spcPts val="0"/>
              </a:spcAft>
              <a:buClr>
                <a:schemeClr val="dk1"/>
              </a:buClr>
              <a:buSzPts val="1200"/>
              <a:buFont typeface="Work Sans"/>
              <a:buChar char="➔"/>
            </a:pPr>
            <a:r>
              <a:rPr lang="en" sz="1200">
                <a:solidFill>
                  <a:schemeClr val="dk1"/>
                </a:solidFill>
                <a:latin typeface="Work Sans"/>
                <a:ea typeface="Work Sans"/>
                <a:cs typeface="Work Sans"/>
                <a:sym typeface="Work Sans"/>
              </a:rPr>
              <a:t>Jobs</a:t>
            </a:r>
            <a:endParaRPr sz="1200" b="0" i="0" u="none" strike="noStrike" cap="none">
              <a:solidFill>
                <a:schemeClr val="dk1"/>
              </a:solidFill>
              <a:latin typeface="Work Sans"/>
              <a:ea typeface="Work Sans"/>
              <a:cs typeface="Work Sans"/>
              <a:sym typeface="Work Sans"/>
            </a:endParaRPr>
          </a:p>
          <a:p>
            <a:pPr marL="457200" marR="0" lvl="0" indent="-304800" algn="l" rtl="0">
              <a:lnSpc>
                <a:spcPct val="100000"/>
              </a:lnSpc>
              <a:spcBef>
                <a:spcPts val="0"/>
              </a:spcBef>
              <a:spcAft>
                <a:spcPts val="0"/>
              </a:spcAft>
              <a:buClr>
                <a:schemeClr val="dk1"/>
              </a:buClr>
              <a:buSzPts val="1200"/>
              <a:buFont typeface="Work Sans"/>
              <a:buChar char="➔"/>
            </a:pPr>
            <a:r>
              <a:rPr lang="en" sz="1200" b="0" i="0" u="none" strike="noStrike" cap="none">
                <a:solidFill>
                  <a:schemeClr val="dk1"/>
                </a:solidFill>
                <a:latin typeface="Work Sans"/>
                <a:ea typeface="Work Sans"/>
                <a:cs typeface="Work Sans"/>
                <a:sym typeface="Work Sans"/>
              </a:rPr>
              <a:t>Gig work</a:t>
            </a:r>
            <a:endParaRPr sz="1200" b="0" i="0" u="none" strike="noStrike" cap="none">
              <a:solidFill>
                <a:schemeClr val="dk1"/>
              </a:solidFill>
              <a:latin typeface="Work Sans"/>
              <a:ea typeface="Work Sans"/>
              <a:cs typeface="Work Sans"/>
              <a:sym typeface="Work Sans"/>
            </a:endParaRPr>
          </a:p>
          <a:p>
            <a:pPr marL="457200" marR="0" lvl="0" indent="-304800" algn="l" rtl="0">
              <a:lnSpc>
                <a:spcPct val="100000"/>
              </a:lnSpc>
              <a:spcBef>
                <a:spcPts val="0"/>
              </a:spcBef>
              <a:spcAft>
                <a:spcPts val="0"/>
              </a:spcAft>
              <a:buClr>
                <a:schemeClr val="dk1"/>
              </a:buClr>
              <a:buSzPts val="1200"/>
              <a:buFont typeface="Work Sans"/>
              <a:buChar char="➔"/>
            </a:pPr>
            <a:r>
              <a:rPr lang="en" sz="1200" b="0" i="0" u="none" strike="noStrike" cap="none">
                <a:solidFill>
                  <a:schemeClr val="dk1"/>
                </a:solidFill>
                <a:latin typeface="Work Sans"/>
                <a:ea typeface="Work Sans"/>
                <a:cs typeface="Work Sans"/>
                <a:sym typeface="Work Sans"/>
              </a:rPr>
              <a:t>Self-employment </a:t>
            </a:r>
            <a:endParaRPr sz="1200" b="0" i="0" u="none" strike="noStrike" cap="none">
              <a:solidFill>
                <a:schemeClr val="dk1"/>
              </a:solidFill>
              <a:latin typeface="Work Sans"/>
              <a:ea typeface="Work Sans"/>
              <a:cs typeface="Work Sans"/>
              <a:sym typeface="Work Sans"/>
            </a:endParaRPr>
          </a:p>
          <a:p>
            <a:pPr marL="457200" marR="0" lvl="0" indent="-304800" algn="l" rtl="0">
              <a:lnSpc>
                <a:spcPct val="100000"/>
              </a:lnSpc>
              <a:spcBef>
                <a:spcPts val="0"/>
              </a:spcBef>
              <a:spcAft>
                <a:spcPts val="0"/>
              </a:spcAft>
              <a:buClr>
                <a:schemeClr val="dk1"/>
              </a:buClr>
              <a:buSzPts val="1200"/>
              <a:buFont typeface="Work Sans"/>
              <a:buChar char="➔"/>
            </a:pPr>
            <a:r>
              <a:rPr lang="en" sz="1200" b="0" i="0" u="none" strike="noStrike" cap="none">
                <a:solidFill>
                  <a:schemeClr val="dk1"/>
                </a:solidFill>
                <a:latin typeface="Work Sans"/>
                <a:ea typeface="Work Sans"/>
                <a:cs typeface="Work Sans"/>
                <a:sym typeface="Work Sans"/>
              </a:rPr>
              <a:t>Unearned income</a:t>
            </a:r>
            <a:r>
              <a:rPr lang="en" sz="1200">
                <a:solidFill>
                  <a:schemeClr val="dk1"/>
                </a:solidFill>
                <a:latin typeface="Work Sans"/>
                <a:ea typeface="Work Sans"/>
                <a:cs typeface="Work Sans"/>
                <a:sym typeface="Work Sans"/>
              </a:rPr>
              <a:t> such as u</a:t>
            </a:r>
            <a:r>
              <a:rPr lang="en" sz="1200" b="0" i="0" u="none" strike="noStrike" cap="none">
                <a:solidFill>
                  <a:schemeClr val="dk1"/>
                </a:solidFill>
                <a:latin typeface="Work Sans"/>
                <a:ea typeface="Work Sans"/>
                <a:cs typeface="Work Sans"/>
                <a:sym typeface="Work Sans"/>
              </a:rPr>
              <a:t>nemployment</a:t>
            </a:r>
            <a:endParaRPr sz="1200" b="0" i="0" u="none" strike="noStrike" cap="none">
              <a:solidFill>
                <a:schemeClr val="dk1"/>
              </a:solidFill>
              <a:latin typeface="Work Sans"/>
              <a:ea typeface="Work Sans"/>
              <a:cs typeface="Work Sans"/>
              <a:sym typeface="Work Sans"/>
            </a:endParaRPr>
          </a:p>
          <a:p>
            <a:pPr marL="457200" marR="0" lvl="0" indent="-304800" algn="l" rtl="0">
              <a:lnSpc>
                <a:spcPct val="100000"/>
              </a:lnSpc>
              <a:spcBef>
                <a:spcPts val="0"/>
              </a:spcBef>
              <a:spcAft>
                <a:spcPts val="0"/>
              </a:spcAft>
              <a:buClr>
                <a:schemeClr val="dk1"/>
              </a:buClr>
              <a:buSzPts val="1200"/>
              <a:buFont typeface="Work Sans"/>
              <a:buChar char="➔"/>
            </a:pPr>
            <a:r>
              <a:rPr lang="en" sz="1200" b="0" i="0" u="none" strike="noStrike" cap="none">
                <a:solidFill>
                  <a:schemeClr val="dk1"/>
                </a:solidFill>
                <a:latin typeface="Work Sans"/>
                <a:ea typeface="Work Sans"/>
                <a:cs typeface="Work Sans"/>
                <a:sym typeface="Work Sans"/>
              </a:rPr>
              <a:t>Seasonal workers can average over last 6 months</a:t>
            </a:r>
            <a:endParaRPr sz="1200" b="0" i="0" u="none" strike="noStrike" cap="none">
              <a:solidFill>
                <a:schemeClr val="dk1"/>
              </a:solidFill>
              <a:latin typeface="Work Sans"/>
              <a:ea typeface="Work Sans"/>
              <a:cs typeface="Work Sans"/>
              <a:sym typeface="Work Sans"/>
            </a:endParaRPr>
          </a:p>
          <a:p>
            <a:pPr marL="0" marR="0" lvl="0" indent="0" algn="l" rtl="0">
              <a:lnSpc>
                <a:spcPct val="115000"/>
              </a:lnSpc>
              <a:spcBef>
                <a:spcPts val="1200"/>
              </a:spcBef>
              <a:spcAft>
                <a:spcPts val="1200"/>
              </a:spcAft>
              <a:buClr>
                <a:srgbClr val="000000"/>
              </a:buClr>
              <a:buSzPts val="1200"/>
              <a:buFont typeface="Arial"/>
              <a:buNone/>
            </a:pPr>
            <a:endParaRPr sz="1200" b="1" i="0" u="none" strike="noStrike" cap="none">
              <a:solidFill>
                <a:schemeClr val="dk1"/>
              </a:solidFill>
              <a:latin typeface="Work Sans"/>
              <a:ea typeface="Work Sans"/>
              <a:cs typeface="Work Sans"/>
              <a:sym typeface="Work Sans"/>
            </a:endParaRPr>
          </a:p>
        </p:txBody>
      </p:sp>
      <p:sp>
        <p:nvSpPr>
          <p:cNvPr id="1230" name="Google Shape;1230;p26"/>
          <p:cNvSpPr/>
          <p:nvPr/>
        </p:nvSpPr>
        <p:spPr>
          <a:xfrm>
            <a:off x="4659275" y="2480250"/>
            <a:ext cx="3651900" cy="2425500"/>
          </a:xfrm>
          <a:prstGeom prst="roundRect">
            <a:avLst>
              <a:gd name="adj" fmla="val 16667"/>
            </a:avLst>
          </a:prstGeom>
          <a:noFill/>
          <a:ln w="38100" cap="flat" cmpd="sng">
            <a:solidFill>
              <a:srgbClr val="E5F3FF"/>
            </a:solidFill>
            <a:prstDash val="solid"/>
            <a:round/>
            <a:headEnd type="none" w="sm" len="sm"/>
            <a:tailEnd type="none" w="sm" len="sm"/>
          </a:ln>
        </p:spPr>
        <p:txBody>
          <a:bodyPr spcFirstLastPara="1" wrap="square" lIns="91525" tIns="91525" rIns="91525" bIns="91525" anchor="ctr" anchorCtr="0">
            <a:noAutofit/>
          </a:bodyPr>
          <a:lstStyle/>
          <a:p>
            <a:pPr marL="0" marR="0" lvl="0" indent="0" algn="ctr" rtl="0">
              <a:lnSpc>
                <a:spcPct val="100000"/>
              </a:lnSpc>
              <a:spcBef>
                <a:spcPts val="0"/>
              </a:spcBef>
              <a:spcAft>
                <a:spcPts val="0"/>
              </a:spcAft>
              <a:buClr>
                <a:srgbClr val="000000"/>
              </a:buClr>
              <a:buSzPts val="1402"/>
              <a:buFont typeface="Arial"/>
              <a:buNone/>
            </a:pPr>
            <a:endParaRPr sz="1402" b="0" i="0" u="none" strike="noStrike" cap="none">
              <a:solidFill>
                <a:srgbClr val="000000"/>
              </a:solidFill>
              <a:latin typeface="Work Sans"/>
              <a:ea typeface="Work Sans"/>
              <a:cs typeface="Work Sans"/>
              <a:sym typeface="Work Sans"/>
            </a:endParaRPr>
          </a:p>
        </p:txBody>
      </p:sp>
      <p:sp>
        <p:nvSpPr>
          <p:cNvPr id="1231" name="Google Shape;1231;p26"/>
          <p:cNvSpPr txBox="1"/>
          <p:nvPr/>
        </p:nvSpPr>
        <p:spPr>
          <a:xfrm>
            <a:off x="4804329" y="2765250"/>
            <a:ext cx="3267000" cy="18555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200"/>
              <a:buFont typeface="Arial"/>
              <a:buNone/>
            </a:pPr>
            <a:r>
              <a:rPr lang="en" sz="1200" b="0" i="0" u="none" strike="noStrike" cap="none">
                <a:solidFill>
                  <a:schemeClr val="dk1"/>
                </a:solidFill>
                <a:latin typeface="Work Sans"/>
                <a:ea typeface="Work Sans"/>
                <a:cs typeface="Work Sans"/>
                <a:sym typeface="Work Sans"/>
              </a:rPr>
              <a:t>Enrolled </a:t>
            </a:r>
            <a:r>
              <a:rPr lang="en" sz="1200" b="1" i="0" u="none" strike="noStrike" cap="none">
                <a:solidFill>
                  <a:schemeClr val="dk1"/>
                </a:solidFill>
                <a:latin typeface="Work Sans"/>
                <a:ea typeface="Work Sans"/>
                <a:cs typeface="Work Sans"/>
                <a:sym typeface="Work Sans"/>
              </a:rPr>
              <a:t>at least half-time</a:t>
            </a:r>
            <a:r>
              <a:rPr lang="en" sz="1200" b="0" i="0" u="none" strike="noStrike" cap="none">
                <a:solidFill>
                  <a:schemeClr val="dk1"/>
                </a:solidFill>
                <a:latin typeface="Work Sans"/>
                <a:ea typeface="Work Sans"/>
                <a:cs typeface="Work Sans"/>
                <a:sym typeface="Work Sans"/>
              </a:rPr>
              <a:t> in </a:t>
            </a:r>
            <a:r>
              <a:rPr lang="en" sz="1200" b="0" i="0" u="none" strike="noStrike" cap="none">
                <a:solidFill>
                  <a:schemeClr val="dk1"/>
                </a:solidFill>
                <a:latin typeface="Work Sans"/>
                <a:ea typeface="Work Sans"/>
                <a:cs typeface="Work Sans"/>
                <a:sym typeface="Work Sans"/>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39"/>
                  </a:ext>
                </a:extLst>
              </a:rPr>
              <a:t>college</a:t>
            </a:r>
            <a:r>
              <a:rPr lang="en" sz="1200">
                <a:solidFill>
                  <a:schemeClr val="dk1"/>
                </a:solidFill>
                <a:latin typeface="Work Sans"/>
                <a:ea typeface="Work Sans"/>
                <a:cs typeface="Work Sans"/>
                <a:sym typeface="Work Sans"/>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40"/>
                  </a:ext>
                </a:extLst>
              </a:rPr>
              <a:t>, </a:t>
            </a:r>
            <a:r>
              <a:rPr lang="en" sz="1200" b="0" i="0" u="none" strike="noStrike" cap="none">
                <a:solidFill>
                  <a:schemeClr val="dk1"/>
                </a:solidFill>
                <a:latin typeface="Work Sans"/>
                <a:ea typeface="Work Sans"/>
                <a:cs typeface="Work Sans"/>
                <a:sym typeface="Work Sans"/>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41"/>
                  </a:ext>
                </a:extLst>
              </a:rPr>
              <a:t>a vocational program, or GED equivalent. </a:t>
            </a:r>
            <a:r>
              <a:rPr lang="en" sz="1200" b="0" i="0" u="none" strike="noStrike" cap="none">
                <a:solidFill>
                  <a:schemeClr val="dk1"/>
                </a:solidFill>
                <a:latin typeface="Work Sans"/>
                <a:ea typeface="Work Sans"/>
                <a:cs typeface="Work Sans"/>
                <a:sym typeface="Work Sans"/>
              </a:rPr>
              <a:t>Half-time is defined by the school.</a:t>
            </a:r>
            <a:endParaRPr sz="1200" b="0" i="0" u="none" strike="noStrike" cap="none">
              <a:solidFill>
                <a:schemeClr val="dk1"/>
              </a:solidFill>
              <a:latin typeface="Work Sans"/>
              <a:ea typeface="Work Sans"/>
              <a:cs typeface="Work Sans"/>
              <a:sym typeface="Work Sans"/>
            </a:endParaRPr>
          </a:p>
          <a:p>
            <a:pPr marL="0" marR="0" lvl="0" indent="0" algn="l" rtl="0">
              <a:lnSpc>
                <a:spcPct val="100000"/>
              </a:lnSpc>
              <a:spcBef>
                <a:spcPts val="0"/>
              </a:spcBef>
              <a:spcAft>
                <a:spcPts val="0"/>
              </a:spcAft>
              <a:buClr>
                <a:srgbClr val="000000"/>
              </a:buClr>
              <a:buSzPts val="1200"/>
              <a:buFont typeface="Arial"/>
              <a:buNone/>
            </a:pPr>
            <a:endParaRPr sz="1200" b="0" i="0" u="none" strike="noStrike" cap="none">
              <a:solidFill>
                <a:schemeClr val="dk1"/>
              </a:solidFill>
              <a:latin typeface="Work Sans"/>
              <a:ea typeface="Work Sans"/>
              <a:cs typeface="Work Sans"/>
              <a:sym typeface="Work Sans"/>
            </a:endParaRPr>
          </a:p>
        </p:txBody>
      </p:sp>
      <p:sp>
        <p:nvSpPr>
          <p:cNvPr id="1232" name="Google Shape;1232;p26"/>
          <p:cNvSpPr txBox="1"/>
          <p:nvPr/>
        </p:nvSpPr>
        <p:spPr>
          <a:xfrm>
            <a:off x="556200" y="1812737"/>
            <a:ext cx="2987100" cy="279900"/>
          </a:xfrm>
          <a:prstGeom prst="rect">
            <a:avLst/>
          </a:prstGeom>
          <a:noFill/>
          <a:ln>
            <a:noFill/>
          </a:ln>
        </p:spPr>
        <p:txBody>
          <a:bodyPr spcFirstLastPara="1" wrap="square" lIns="91425" tIns="91425" rIns="91425" bIns="91425" anchor="t" anchorCtr="0">
            <a:noAutofit/>
          </a:bodyPr>
          <a:lstStyle/>
          <a:p>
            <a:pPr marL="0" marR="0" lvl="0" indent="0" algn="l" rtl="0">
              <a:lnSpc>
                <a:spcPct val="115000"/>
              </a:lnSpc>
              <a:spcBef>
                <a:spcPts val="0"/>
              </a:spcBef>
              <a:spcAft>
                <a:spcPts val="1600"/>
              </a:spcAft>
              <a:buClr>
                <a:srgbClr val="000000"/>
              </a:buClr>
              <a:buSzPts val="1200"/>
              <a:buFont typeface="Arial"/>
              <a:buNone/>
            </a:pPr>
            <a:r>
              <a:rPr lang="en" sz="1200" b="1" i="0" u="none" strike="noStrike" cap="none">
                <a:solidFill>
                  <a:schemeClr val="dk1"/>
                </a:solidFill>
                <a:latin typeface="Work Sans"/>
                <a:ea typeface="Work Sans"/>
                <a:cs typeface="Work Sans"/>
                <a:sym typeface="Work Sans"/>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42"/>
                  </a:ext>
                </a:extLst>
              </a:rPr>
              <a:t>$580</a:t>
            </a:r>
            <a:r>
              <a:rPr lang="en" sz="1200" b="1">
                <a:solidFill>
                  <a:schemeClr val="dk1"/>
                </a:solidFill>
                <a:latin typeface="Work Sans"/>
                <a:ea typeface="Work Sans"/>
                <a:cs typeface="Work Sans"/>
                <a:sym typeface="Work Sans"/>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43"/>
                  </a:ext>
                </a:extLst>
              </a:rPr>
              <a:t> or more in</a:t>
            </a:r>
            <a:r>
              <a:rPr lang="en" sz="1200" b="1" i="0" u="none" strike="noStrike" cap="none">
                <a:solidFill>
                  <a:schemeClr val="dk1"/>
                </a:solidFill>
                <a:latin typeface="Work Sans"/>
                <a:ea typeface="Work Sans"/>
                <a:cs typeface="Work Sans"/>
                <a:sym typeface="Work Sans"/>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44"/>
                  </a:ext>
                </a:extLst>
              </a:rPr>
              <a:t> household income per month</a:t>
            </a:r>
            <a:endParaRPr sz="1200" b="1" i="0" u="none" strike="noStrike" cap="none">
              <a:solidFill>
                <a:schemeClr val="dk1"/>
              </a:solidFill>
              <a:latin typeface="Work Sans"/>
              <a:ea typeface="Work Sans"/>
              <a:cs typeface="Work Sans"/>
              <a:sym typeface="Work Sans"/>
            </a:endParaRPr>
          </a:p>
        </p:txBody>
      </p:sp>
      <p:sp>
        <p:nvSpPr>
          <p:cNvPr id="1233" name="Google Shape;1233;p26"/>
          <p:cNvSpPr/>
          <p:nvPr/>
        </p:nvSpPr>
        <p:spPr>
          <a:xfrm>
            <a:off x="4663625" y="1795013"/>
            <a:ext cx="3643200" cy="569400"/>
          </a:xfrm>
          <a:prstGeom prst="roundRect">
            <a:avLst>
              <a:gd name="adj" fmla="val 16667"/>
            </a:avLst>
          </a:prstGeom>
          <a:solidFill>
            <a:srgbClr val="E5F3FF"/>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Work Sans"/>
              <a:ea typeface="Work Sans"/>
              <a:cs typeface="Work Sans"/>
              <a:sym typeface="Work Sans"/>
            </a:endParaRPr>
          </a:p>
        </p:txBody>
      </p:sp>
      <p:sp>
        <p:nvSpPr>
          <p:cNvPr id="1234" name="Google Shape;1234;p26"/>
          <p:cNvSpPr txBox="1"/>
          <p:nvPr/>
        </p:nvSpPr>
        <p:spPr>
          <a:xfrm>
            <a:off x="4898587" y="1898225"/>
            <a:ext cx="2441100" cy="279900"/>
          </a:xfrm>
          <a:prstGeom prst="rect">
            <a:avLst/>
          </a:prstGeom>
          <a:noFill/>
          <a:ln>
            <a:noFill/>
          </a:ln>
        </p:spPr>
        <p:txBody>
          <a:bodyPr spcFirstLastPara="1" wrap="square" lIns="91425" tIns="91425" rIns="91425" bIns="91425" anchor="t" anchorCtr="0">
            <a:noAutofit/>
          </a:bodyPr>
          <a:lstStyle/>
          <a:p>
            <a:pPr marL="0" marR="0" lvl="0" indent="0" algn="l" rtl="0">
              <a:lnSpc>
                <a:spcPct val="115000"/>
              </a:lnSpc>
              <a:spcBef>
                <a:spcPts val="0"/>
              </a:spcBef>
              <a:spcAft>
                <a:spcPts val="0"/>
              </a:spcAft>
              <a:buClr>
                <a:srgbClr val="000000"/>
              </a:buClr>
              <a:buSzPts val="1200"/>
              <a:buFont typeface="Arial"/>
              <a:buNone/>
            </a:pPr>
            <a:r>
              <a:rPr lang="en" sz="1200" b="1" i="0" u="none" strike="noStrike" cap="none">
                <a:solidFill>
                  <a:schemeClr val="dk1"/>
                </a:solidFill>
                <a:latin typeface="Work Sans"/>
                <a:ea typeface="Work Sans"/>
                <a:cs typeface="Work Sans"/>
                <a:sym typeface="Work Sans"/>
              </a:rPr>
              <a:t>Half-time student or more </a:t>
            </a:r>
            <a:endParaRPr sz="1200" b="1" i="0" u="none" strike="noStrike" cap="none">
              <a:solidFill>
                <a:schemeClr val="dk1"/>
              </a:solidFill>
              <a:latin typeface="Work Sans"/>
              <a:ea typeface="Work Sans"/>
              <a:cs typeface="Work Sans"/>
              <a:sym typeface="Work Sans"/>
            </a:endParaRPr>
          </a:p>
          <a:p>
            <a:pPr marL="0" marR="0" lvl="0" indent="0" algn="l" rtl="0">
              <a:lnSpc>
                <a:spcPct val="115000"/>
              </a:lnSpc>
              <a:spcBef>
                <a:spcPts val="1600"/>
              </a:spcBef>
              <a:spcAft>
                <a:spcPts val="1600"/>
              </a:spcAft>
              <a:buClr>
                <a:srgbClr val="000000"/>
              </a:buClr>
              <a:buSzPts val="1200"/>
              <a:buFont typeface="Arial"/>
              <a:buNone/>
            </a:pPr>
            <a:endParaRPr sz="1200" b="1" i="0" u="none" strike="noStrike" cap="none">
              <a:solidFill>
                <a:schemeClr val="dk1"/>
              </a:solidFill>
              <a:latin typeface="Work Sans"/>
              <a:ea typeface="Work Sans"/>
              <a:cs typeface="Work Sans"/>
              <a:sym typeface="Work Sans"/>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047"/>
        <p:cNvGrpSpPr/>
        <p:nvPr/>
      </p:nvGrpSpPr>
      <p:grpSpPr>
        <a:xfrm>
          <a:off x="0" y="0"/>
          <a:ext cx="0" cy="0"/>
          <a:chOff x="0" y="0"/>
          <a:chExt cx="0" cy="0"/>
        </a:xfrm>
      </p:grpSpPr>
      <p:sp>
        <p:nvSpPr>
          <p:cNvPr id="1048" name="Google Shape;1048;g3f82c3f45dd_1_236"/>
          <p:cNvSpPr txBox="1"/>
          <p:nvPr/>
        </p:nvSpPr>
        <p:spPr>
          <a:xfrm>
            <a:off x="100" y="166750"/>
            <a:ext cx="9144000" cy="4976700"/>
          </a:xfrm>
          <a:prstGeom prst="rect">
            <a:avLst/>
          </a:prstGeom>
          <a:solidFill>
            <a:srgbClr val="FFFFFF"/>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endParaRPr i="0" u="none" strike="noStrike" cap="none">
              <a:solidFill>
                <a:srgbClr val="000000"/>
              </a:solidFill>
              <a:latin typeface="Work Sans"/>
              <a:ea typeface="Work Sans"/>
              <a:cs typeface="Work Sans"/>
              <a:sym typeface="Work Sans"/>
            </a:endParaRPr>
          </a:p>
        </p:txBody>
      </p:sp>
      <p:sp>
        <p:nvSpPr>
          <p:cNvPr id="1049" name="Google Shape;1049;g3f82c3f45dd_1_236"/>
          <p:cNvSpPr txBox="1"/>
          <p:nvPr/>
        </p:nvSpPr>
        <p:spPr>
          <a:xfrm>
            <a:off x="0" y="0"/>
            <a:ext cx="9144000" cy="685800"/>
          </a:xfrm>
          <a:prstGeom prst="rect">
            <a:avLst/>
          </a:prstGeom>
          <a:solidFill>
            <a:srgbClr val="1A2E44"/>
          </a:solidFill>
          <a:ln>
            <a:noFill/>
          </a:ln>
        </p:spPr>
        <p:txBody>
          <a:bodyPr spcFirstLastPara="1" wrap="square" lIns="457200" tIns="91425" rIns="457200" bIns="91425" anchor="ctr" anchorCtr="0">
            <a:noAutofit/>
          </a:bodyPr>
          <a:lstStyle/>
          <a:p>
            <a:pPr marL="0" marR="0" lvl="0" indent="0" algn="l" rtl="0">
              <a:lnSpc>
                <a:spcPct val="100000"/>
              </a:lnSpc>
              <a:spcBef>
                <a:spcPts val="0"/>
              </a:spcBef>
              <a:spcAft>
                <a:spcPts val="0"/>
              </a:spcAft>
              <a:buClr>
                <a:srgbClr val="000000"/>
              </a:buClr>
              <a:buSzPts val="2400"/>
              <a:buFont typeface="Arial"/>
              <a:buNone/>
            </a:pPr>
            <a:r>
              <a:rPr lang="en" sz="2400" b="1" i="0" u="none" strike="noStrike" cap="none">
                <a:solidFill>
                  <a:srgbClr val="FFFFFF"/>
                </a:solidFill>
                <a:latin typeface="Calibri"/>
                <a:ea typeface="Calibri"/>
                <a:cs typeface="Calibri"/>
                <a:sym typeface="Calibri"/>
              </a:rPr>
              <a:t>How to use this template</a:t>
            </a:r>
            <a:endParaRPr/>
          </a:p>
        </p:txBody>
      </p:sp>
      <p:sp>
        <p:nvSpPr>
          <p:cNvPr id="1050" name="Google Shape;1050;g3f82c3f45dd_1_236"/>
          <p:cNvSpPr txBox="1"/>
          <p:nvPr/>
        </p:nvSpPr>
        <p:spPr>
          <a:xfrm>
            <a:off x="457200" y="850404"/>
            <a:ext cx="8229600" cy="1389900"/>
          </a:xfrm>
          <a:prstGeom prst="rect">
            <a:avLst/>
          </a:prstGeom>
          <a:noFill/>
          <a:ln>
            <a:noFill/>
          </a:ln>
        </p:spPr>
        <p:txBody>
          <a:bodyPr spcFirstLastPara="1" wrap="square" lIns="91425" tIns="0" rIns="91425" bIns="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a:solidFill>
                  <a:srgbClr val="444444"/>
                </a:solidFill>
                <a:latin typeface="Work Sans"/>
                <a:ea typeface="Work Sans"/>
                <a:cs typeface="Work Sans"/>
                <a:sym typeface="Work Sans"/>
              </a:rPr>
              <a:t>Civilla designed this website content through work conducted in partnership with the Michigan Department of Health and Human Services (MDHHS) – and with funding and collaboration from the Michigan Health Endowment Fund – to support Michigan’s HR1 implementation planning.</a:t>
            </a:r>
            <a:endParaRPr>
              <a:solidFill>
                <a:srgbClr val="444444"/>
              </a:solidFill>
              <a:latin typeface="Work Sans"/>
              <a:ea typeface="Work Sans"/>
              <a:cs typeface="Work Sans"/>
              <a:sym typeface="Work Sans"/>
            </a:endParaRPr>
          </a:p>
          <a:p>
            <a:pPr marL="0" marR="0" lvl="0" indent="0" algn="l" rtl="0">
              <a:lnSpc>
                <a:spcPct val="100000"/>
              </a:lnSpc>
              <a:spcBef>
                <a:spcPts val="0"/>
              </a:spcBef>
              <a:spcAft>
                <a:spcPts val="0"/>
              </a:spcAft>
              <a:buClr>
                <a:srgbClr val="000000"/>
              </a:buClr>
              <a:buSzPts val="1400"/>
              <a:buFont typeface="Arial"/>
              <a:buNone/>
            </a:pPr>
            <a:endParaRPr>
              <a:solidFill>
                <a:srgbClr val="444444"/>
              </a:solidFill>
              <a:latin typeface="Work Sans"/>
              <a:ea typeface="Work Sans"/>
              <a:cs typeface="Work Sans"/>
              <a:sym typeface="Work Sans"/>
            </a:endParaRPr>
          </a:p>
          <a:p>
            <a:pPr marL="0" marR="0" lvl="0" indent="0" algn="l" rtl="0">
              <a:lnSpc>
                <a:spcPct val="100000"/>
              </a:lnSpc>
              <a:spcBef>
                <a:spcPts val="0"/>
              </a:spcBef>
              <a:spcAft>
                <a:spcPts val="0"/>
              </a:spcAft>
              <a:buClr>
                <a:srgbClr val="000000"/>
              </a:buClr>
              <a:buSzPts val="1400"/>
              <a:buFont typeface="Arial"/>
              <a:buNone/>
            </a:pPr>
            <a:r>
              <a:rPr lang="en">
                <a:solidFill>
                  <a:srgbClr val="444444"/>
                </a:solidFill>
                <a:latin typeface="Work Sans"/>
                <a:ea typeface="Work Sans"/>
                <a:cs typeface="Work Sans"/>
                <a:sym typeface="Work Sans"/>
              </a:rPr>
              <a:t>These materials have been adapted for a broader audience and do not necessarily represent official MDHHS communications, guidance, or policy. </a:t>
            </a:r>
            <a:endParaRPr b="1">
              <a:latin typeface="Work Sans"/>
              <a:ea typeface="Work Sans"/>
              <a:cs typeface="Work Sans"/>
              <a:sym typeface="Work Sans"/>
            </a:endParaRPr>
          </a:p>
        </p:txBody>
      </p:sp>
      <p:sp>
        <p:nvSpPr>
          <p:cNvPr id="1051" name="Google Shape;1051;g3f82c3f45dd_1_236"/>
          <p:cNvSpPr txBox="1"/>
          <p:nvPr/>
        </p:nvSpPr>
        <p:spPr>
          <a:xfrm>
            <a:off x="457200" y="2483751"/>
            <a:ext cx="8229600" cy="581100"/>
          </a:xfrm>
          <a:prstGeom prst="rect">
            <a:avLst/>
          </a:prstGeom>
          <a:noFill/>
          <a:ln>
            <a:noFill/>
          </a:ln>
        </p:spPr>
        <p:txBody>
          <a:bodyPr spcFirstLastPara="1" wrap="square" lIns="91425" tIns="0" rIns="91425" bIns="0" anchor="ctr" anchorCtr="0">
            <a:noAutofit/>
          </a:bodyPr>
          <a:lstStyle/>
          <a:p>
            <a:pPr marL="0" marR="0" lvl="0" indent="0" algn="l" rtl="0">
              <a:lnSpc>
                <a:spcPct val="100000"/>
              </a:lnSpc>
              <a:spcBef>
                <a:spcPts val="0"/>
              </a:spcBef>
              <a:spcAft>
                <a:spcPts val="0"/>
              </a:spcAft>
              <a:buClr>
                <a:srgbClr val="000000"/>
              </a:buClr>
              <a:buSzPts val="1400"/>
              <a:buFont typeface="Arial"/>
              <a:buNone/>
            </a:pPr>
            <a:r>
              <a:rPr lang="en" b="1">
                <a:solidFill>
                  <a:srgbClr val="1A2E44"/>
                </a:solidFill>
                <a:latin typeface="Work Sans"/>
                <a:ea typeface="Work Sans"/>
                <a:cs typeface="Work Sans"/>
                <a:sym typeface="Work Sans"/>
              </a:rPr>
              <a:t>Each slide's comments include guidance on what to replace or review before publishing.</a:t>
            </a:r>
            <a:endParaRPr b="1">
              <a:solidFill>
                <a:srgbClr val="1A2E44"/>
              </a:solidFill>
              <a:latin typeface="Work Sans"/>
              <a:ea typeface="Work Sans"/>
              <a:cs typeface="Work Sans"/>
              <a:sym typeface="Work Sans"/>
            </a:endParaRPr>
          </a:p>
          <a:p>
            <a:pPr marL="0" marR="0" lvl="0" indent="0" algn="l" rtl="0">
              <a:lnSpc>
                <a:spcPct val="100000"/>
              </a:lnSpc>
              <a:spcBef>
                <a:spcPts val="0"/>
              </a:spcBef>
              <a:spcAft>
                <a:spcPts val="0"/>
              </a:spcAft>
              <a:buClr>
                <a:srgbClr val="000000"/>
              </a:buClr>
              <a:buSzPts val="1400"/>
              <a:buFont typeface="Arial"/>
              <a:buNone/>
            </a:pPr>
            <a:r>
              <a:rPr lang="en" i="0" u="none" strike="noStrike" cap="none">
                <a:solidFill>
                  <a:srgbClr val="1A2E44"/>
                </a:solidFill>
                <a:latin typeface="Work Sans"/>
                <a:ea typeface="Work Sans"/>
                <a:cs typeface="Work Sans"/>
                <a:sym typeface="Work Sans"/>
              </a:rPr>
              <a:t>Two types of content are flagged throughout this deck:</a:t>
            </a:r>
            <a:endParaRPr>
              <a:latin typeface="Work Sans"/>
              <a:ea typeface="Work Sans"/>
              <a:cs typeface="Work Sans"/>
              <a:sym typeface="Work Sans"/>
            </a:endParaRPr>
          </a:p>
        </p:txBody>
      </p:sp>
      <p:sp>
        <p:nvSpPr>
          <p:cNvPr id="1052" name="Google Shape;1052;g3f82c3f45dd_1_236"/>
          <p:cNvSpPr/>
          <p:nvPr/>
        </p:nvSpPr>
        <p:spPr>
          <a:xfrm>
            <a:off x="457200" y="3131662"/>
            <a:ext cx="1371600" cy="342900"/>
          </a:xfrm>
          <a:prstGeom prst="roundRect">
            <a:avLst>
              <a:gd name="adj" fmla="val 50000"/>
            </a:avLst>
          </a:prstGeom>
          <a:solidFill>
            <a:srgbClr val="FFF2C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r>
              <a:rPr lang="en" b="1" i="0" u="none" strike="noStrike" cap="none">
                <a:solidFill>
                  <a:srgbClr val="1A2E44"/>
                </a:solidFill>
                <a:latin typeface="Work Sans"/>
                <a:ea typeface="Work Sans"/>
                <a:cs typeface="Work Sans"/>
                <a:sym typeface="Work Sans"/>
              </a:rPr>
              <a:t>[CHANGE]</a:t>
            </a:r>
            <a:endParaRPr>
              <a:latin typeface="Work Sans"/>
              <a:ea typeface="Work Sans"/>
              <a:cs typeface="Work Sans"/>
              <a:sym typeface="Work Sans"/>
            </a:endParaRPr>
          </a:p>
        </p:txBody>
      </p:sp>
      <p:sp>
        <p:nvSpPr>
          <p:cNvPr id="1053" name="Google Shape;1053;g3f82c3f45dd_1_236"/>
          <p:cNvSpPr txBox="1"/>
          <p:nvPr/>
        </p:nvSpPr>
        <p:spPr>
          <a:xfrm>
            <a:off x="1981200" y="3116674"/>
            <a:ext cx="6705600" cy="613800"/>
          </a:xfrm>
          <a:prstGeom prst="rect">
            <a:avLst/>
          </a:prstGeom>
          <a:noFill/>
          <a:ln>
            <a:noFill/>
          </a:ln>
        </p:spPr>
        <p:txBody>
          <a:bodyPr spcFirstLastPara="1" wrap="square" lIns="91425" tIns="0" rIns="91425" bIns="0" anchor="ctr" anchorCtr="0">
            <a:noAutofit/>
          </a:bodyPr>
          <a:lstStyle/>
          <a:p>
            <a:pPr marL="0" marR="0" lvl="0" indent="0" algn="l" rtl="0">
              <a:lnSpc>
                <a:spcPct val="100000"/>
              </a:lnSpc>
              <a:spcBef>
                <a:spcPts val="0"/>
              </a:spcBef>
              <a:spcAft>
                <a:spcPts val="0"/>
              </a:spcAft>
              <a:buClr>
                <a:srgbClr val="000000"/>
              </a:buClr>
              <a:buSzPts val="1400"/>
              <a:buFont typeface="Arial"/>
              <a:buNone/>
            </a:pPr>
            <a:r>
              <a:rPr lang="en" b="1">
                <a:solidFill>
                  <a:srgbClr val="1A2E44"/>
                </a:solidFill>
                <a:latin typeface="Work Sans"/>
                <a:ea typeface="Work Sans"/>
                <a:cs typeface="Work Sans"/>
                <a:sym typeface="Work Sans"/>
              </a:rPr>
              <a:t>Items to change are highlighted in yellow</a:t>
            </a:r>
            <a:r>
              <a:rPr lang="en">
                <a:solidFill>
                  <a:srgbClr val="1A2E44"/>
                </a:solidFill>
                <a:latin typeface="Work Sans"/>
                <a:ea typeface="Work Sans"/>
                <a:cs typeface="Work Sans"/>
                <a:sym typeface="Work Sans"/>
              </a:rPr>
              <a:t> and should be replaced with your state specific information (such as your state agency name, Medicaid program name, a URL, etc.).</a:t>
            </a:r>
            <a:endParaRPr>
              <a:latin typeface="Work Sans"/>
              <a:ea typeface="Work Sans"/>
              <a:cs typeface="Work Sans"/>
              <a:sym typeface="Work Sans"/>
            </a:endParaRPr>
          </a:p>
        </p:txBody>
      </p:sp>
      <p:sp>
        <p:nvSpPr>
          <p:cNvPr id="1054" name="Google Shape;1054;g3f82c3f45dd_1_236"/>
          <p:cNvSpPr/>
          <p:nvPr/>
        </p:nvSpPr>
        <p:spPr>
          <a:xfrm>
            <a:off x="457200" y="3902025"/>
            <a:ext cx="1371600" cy="342900"/>
          </a:xfrm>
          <a:prstGeom prst="roundRect">
            <a:avLst>
              <a:gd name="adj" fmla="val 50000"/>
            </a:avLst>
          </a:prstGeom>
          <a:solidFill>
            <a:srgbClr val="D9EAD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r>
              <a:rPr lang="en" b="1" i="0" u="none" strike="noStrike" cap="none">
                <a:solidFill>
                  <a:srgbClr val="1A2E44"/>
                </a:solidFill>
                <a:latin typeface="Work Sans"/>
                <a:ea typeface="Work Sans"/>
                <a:cs typeface="Work Sans"/>
                <a:sym typeface="Work Sans"/>
              </a:rPr>
              <a:t>REVIEW</a:t>
            </a:r>
            <a:endParaRPr>
              <a:latin typeface="Work Sans"/>
              <a:ea typeface="Work Sans"/>
              <a:cs typeface="Work Sans"/>
              <a:sym typeface="Work Sans"/>
            </a:endParaRPr>
          </a:p>
        </p:txBody>
      </p:sp>
      <p:sp>
        <p:nvSpPr>
          <p:cNvPr id="1055" name="Google Shape;1055;g3f82c3f45dd_1_236"/>
          <p:cNvSpPr txBox="1"/>
          <p:nvPr/>
        </p:nvSpPr>
        <p:spPr>
          <a:xfrm>
            <a:off x="1981200" y="3878674"/>
            <a:ext cx="6705600" cy="685800"/>
          </a:xfrm>
          <a:prstGeom prst="rect">
            <a:avLst/>
          </a:prstGeom>
          <a:noFill/>
          <a:ln>
            <a:noFill/>
          </a:ln>
        </p:spPr>
        <p:txBody>
          <a:bodyPr spcFirstLastPara="1" wrap="square" lIns="91425" tIns="0" rIns="91425" bIns="0" anchor="ctr" anchorCtr="0">
            <a:noAutofit/>
          </a:bodyPr>
          <a:lstStyle/>
          <a:p>
            <a:pPr marL="0" marR="0" lvl="0" indent="0" algn="l" rtl="0">
              <a:lnSpc>
                <a:spcPct val="100000"/>
              </a:lnSpc>
              <a:spcBef>
                <a:spcPts val="0"/>
              </a:spcBef>
              <a:spcAft>
                <a:spcPts val="0"/>
              </a:spcAft>
              <a:buClr>
                <a:srgbClr val="000000"/>
              </a:buClr>
              <a:buSzPts val="1400"/>
              <a:buFont typeface="Arial"/>
              <a:buNone/>
            </a:pPr>
            <a:r>
              <a:rPr lang="en" b="1">
                <a:solidFill>
                  <a:srgbClr val="1A2E44"/>
                </a:solidFill>
                <a:latin typeface="Work Sans"/>
                <a:ea typeface="Work Sans"/>
                <a:cs typeface="Work Sans"/>
                <a:sym typeface="Work Sans"/>
              </a:rPr>
              <a:t>State policy and process choices are highlighted in green</a:t>
            </a:r>
            <a:r>
              <a:rPr lang="en">
                <a:solidFill>
                  <a:srgbClr val="1A2E44"/>
                </a:solidFill>
                <a:latin typeface="Work Sans"/>
                <a:ea typeface="Work Sans"/>
                <a:cs typeface="Work Sans"/>
                <a:sym typeface="Work Sans"/>
              </a:rPr>
              <a:t> to bring your attention to state-specific policy and process choices that should be confirmed or changed based on your agency’s context.</a:t>
            </a:r>
            <a:endParaRPr>
              <a:latin typeface="Work Sans"/>
              <a:ea typeface="Work Sans"/>
              <a:cs typeface="Work Sans"/>
              <a:sym typeface="Work Sans"/>
            </a:endParaRPr>
          </a:p>
        </p:txBody>
      </p:sp>
      <p:sp>
        <p:nvSpPr>
          <p:cNvPr id="1056" name="Google Shape;1056;g3f82c3f45dd_1_236"/>
          <p:cNvSpPr txBox="1"/>
          <p:nvPr/>
        </p:nvSpPr>
        <p:spPr>
          <a:xfrm>
            <a:off x="457200" y="4658794"/>
            <a:ext cx="8229600" cy="45600"/>
          </a:xfrm>
          <a:prstGeom prst="rect">
            <a:avLst/>
          </a:prstGeom>
          <a:solidFill>
            <a:srgbClr val="E5E7EB"/>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endParaRPr i="0" u="none" strike="noStrike" cap="none">
              <a:solidFill>
                <a:srgbClr val="000000"/>
              </a:solidFill>
              <a:latin typeface="Work Sans"/>
              <a:ea typeface="Work Sans"/>
              <a:cs typeface="Work Sans"/>
              <a:sym typeface="Work Sans"/>
            </a:endParaRPr>
          </a:p>
        </p:txBody>
      </p:sp>
      <p:sp>
        <p:nvSpPr>
          <p:cNvPr id="1057" name="Google Shape;1057;g3f82c3f45dd_1_236"/>
          <p:cNvSpPr txBox="1"/>
          <p:nvPr/>
        </p:nvSpPr>
        <p:spPr>
          <a:xfrm>
            <a:off x="457200" y="4530029"/>
            <a:ext cx="8229600" cy="685800"/>
          </a:xfrm>
          <a:prstGeom prst="rect">
            <a:avLst/>
          </a:prstGeom>
          <a:noFill/>
          <a:ln>
            <a:noFill/>
          </a:ln>
        </p:spPr>
        <p:txBody>
          <a:bodyPr spcFirstLastPara="1" wrap="square" lIns="91425" tIns="0" rIns="91425" bIns="0" anchor="t" anchorCtr="0">
            <a:noAutofit/>
          </a:bodyPr>
          <a:lstStyle/>
          <a:p>
            <a:pPr marL="0" marR="0" lvl="0" indent="0" algn="l" rtl="0">
              <a:lnSpc>
                <a:spcPct val="100000"/>
              </a:lnSpc>
              <a:spcBef>
                <a:spcPts val="0"/>
              </a:spcBef>
              <a:spcAft>
                <a:spcPts val="0"/>
              </a:spcAft>
              <a:buClr>
                <a:srgbClr val="000000"/>
              </a:buClr>
              <a:buSzPts val="1200"/>
              <a:buFont typeface="Arial"/>
              <a:buNone/>
            </a:pPr>
            <a:endParaRPr>
              <a:latin typeface="Work Sans"/>
              <a:ea typeface="Work Sans"/>
              <a:cs typeface="Work Sans"/>
              <a:sym typeface="Work Sans"/>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238"/>
        <p:cNvGrpSpPr/>
        <p:nvPr/>
      </p:nvGrpSpPr>
      <p:grpSpPr>
        <a:xfrm>
          <a:off x="0" y="0"/>
          <a:ext cx="0" cy="0"/>
          <a:chOff x="0" y="0"/>
          <a:chExt cx="0" cy="0"/>
        </a:xfrm>
      </p:grpSpPr>
      <p:sp>
        <p:nvSpPr>
          <p:cNvPr id="1239" name="Google Shape;1239;p27"/>
          <p:cNvSpPr txBox="1">
            <a:spLocks noGrp="1"/>
          </p:cNvSpPr>
          <p:nvPr>
            <p:ph type="sldNum" idx="12"/>
          </p:nvPr>
        </p:nvSpPr>
        <p:spPr>
          <a:xfrm>
            <a:off x="8686800" y="4686300"/>
            <a:ext cx="457200" cy="457200"/>
          </a:xfrm>
          <a:prstGeom prst="rect">
            <a:avLst/>
          </a:prstGeom>
          <a:noFill/>
          <a:ln>
            <a:noFill/>
          </a:ln>
        </p:spPr>
        <p:txBody>
          <a:bodyPr spcFirstLastPara="1" wrap="square" lIns="0" tIns="0" rIns="0" bIns="0" anchor="t" anchorCtr="0">
            <a:noAutofit/>
          </a:bodyPr>
          <a:lstStyle/>
          <a:p>
            <a:pPr marL="0" lvl="0" indent="0" algn="l" rtl="0">
              <a:lnSpc>
                <a:spcPct val="100000"/>
              </a:lnSpc>
              <a:spcBef>
                <a:spcPts val="0"/>
              </a:spcBef>
              <a:spcAft>
                <a:spcPts val="0"/>
              </a:spcAft>
              <a:buSzPts val="800"/>
              <a:buNone/>
            </a:pPr>
            <a:fld id="{00000000-1234-1234-1234-123412341234}" type="slidenum">
              <a:rPr lang="en"/>
              <a:t>20</a:t>
            </a:fld>
            <a:endParaRPr/>
          </a:p>
        </p:txBody>
      </p:sp>
      <p:sp>
        <p:nvSpPr>
          <p:cNvPr id="1240" name="Google Shape;1240;p27"/>
          <p:cNvSpPr txBox="1">
            <a:spLocks noGrp="1"/>
          </p:cNvSpPr>
          <p:nvPr>
            <p:ph type="title" idx="4294967295"/>
          </p:nvPr>
        </p:nvSpPr>
        <p:spPr>
          <a:xfrm>
            <a:off x="311700" y="194550"/>
            <a:ext cx="8520600" cy="5931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 sz="3000">
                <a:latin typeface="Work Sans"/>
                <a:ea typeface="Work Sans"/>
                <a:cs typeface="Work Sans"/>
                <a:sym typeface="Work Sans"/>
              </a:rPr>
              <a:t>step 4</a:t>
            </a:r>
            <a:endParaRPr sz="3000">
              <a:latin typeface="Work Sans"/>
              <a:ea typeface="Work Sans"/>
              <a:cs typeface="Work Sans"/>
              <a:sym typeface="Work Sans"/>
            </a:endParaRPr>
          </a:p>
        </p:txBody>
      </p:sp>
      <p:sp>
        <p:nvSpPr>
          <p:cNvPr id="1241" name="Google Shape;1241;p27"/>
          <p:cNvSpPr/>
          <p:nvPr/>
        </p:nvSpPr>
        <p:spPr>
          <a:xfrm>
            <a:off x="0" y="-16425"/>
            <a:ext cx="147900" cy="5143500"/>
          </a:xfrm>
          <a:prstGeom prst="rect">
            <a:avLst/>
          </a:prstGeom>
          <a:solidFill>
            <a:srgbClr val="11416B"/>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Work Sans"/>
              <a:ea typeface="Work Sans"/>
              <a:cs typeface="Work Sans"/>
              <a:sym typeface="Work Sans"/>
            </a:endParaRPr>
          </a:p>
        </p:txBody>
      </p:sp>
      <p:sp>
        <p:nvSpPr>
          <p:cNvPr id="1242" name="Google Shape;1242;p27"/>
          <p:cNvSpPr txBox="1"/>
          <p:nvPr/>
        </p:nvSpPr>
        <p:spPr>
          <a:xfrm>
            <a:off x="434850" y="787600"/>
            <a:ext cx="8274300" cy="471000"/>
          </a:xfrm>
          <a:prstGeom prst="rect">
            <a:avLst/>
          </a:prstGeom>
          <a:noFill/>
          <a:ln>
            <a:noFill/>
          </a:ln>
        </p:spPr>
        <p:txBody>
          <a:bodyPr spcFirstLastPara="1" wrap="square" lIns="0" tIns="0" rIns="0" bIns="0" anchor="t" anchorCtr="0">
            <a:spAutoFit/>
          </a:bodyPr>
          <a:lstStyle/>
          <a:p>
            <a:pPr marL="0" marR="0" lvl="0" indent="0" algn="l" rtl="0">
              <a:lnSpc>
                <a:spcPct val="85000"/>
              </a:lnSpc>
              <a:spcBef>
                <a:spcPts val="0"/>
              </a:spcBef>
              <a:spcAft>
                <a:spcPts val="1000"/>
              </a:spcAft>
              <a:buClr>
                <a:srgbClr val="000000"/>
              </a:buClr>
              <a:buSzPts val="3600"/>
              <a:buFont typeface="Arial"/>
              <a:buNone/>
            </a:pPr>
            <a:r>
              <a:rPr lang="en" sz="3600" b="1" i="0" u="none" strike="noStrike" cap="none">
                <a:solidFill>
                  <a:schemeClr val="dk1"/>
                </a:solidFill>
                <a:latin typeface="Work Sans"/>
                <a:ea typeface="Work Sans"/>
                <a:cs typeface="Work Sans"/>
                <a:sym typeface="Work Sans"/>
              </a:rPr>
              <a:t>If none of the </a:t>
            </a:r>
            <a:r>
              <a:rPr lang="en" sz="3600" b="1" i="0" u="none" strike="noStrike" cap="none">
                <a:solidFill>
                  <a:schemeClr val="dk1"/>
                </a:solidFill>
                <a:latin typeface="Work Sans"/>
                <a:ea typeface="Work Sans"/>
                <a:cs typeface="Work Sans"/>
                <a:sym typeface="Work Sans"/>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45"/>
                  </a:ext>
                </a:extLst>
              </a:rPr>
              <a:t>above</a:t>
            </a:r>
            <a:r>
              <a:rPr lang="en" sz="3600" b="1" i="0" u="none" strike="noStrike" cap="none">
                <a:solidFill>
                  <a:schemeClr val="dk1"/>
                </a:solidFill>
                <a:latin typeface="Work Sans"/>
                <a:ea typeface="Work Sans"/>
                <a:cs typeface="Work Sans"/>
                <a:sym typeface="Work Sans"/>
              </a:rPr>
              <a:t> apply - </a:t>
            </a:r>
            <a:endParaRPr sz="3600" b="0" i="0" u="none" strike="noStrike" cap="none">
              <a:solidFill>
                <a:srgbClr val="000000"/>
              </a:solidFill>
              <a:latin typeface="Work Sans"/>
              <a:ea typeface="Work Sans"/>
              <a:cs typeface="Work Sans"/>
              <a:sym typeface="Work Sans"/>
            </a:endParaRPr>
          </a:p>
        </p:txBody>
      </p:sp>
      <p:sp>
        <p:nvSpPr>
          <p:cNvPr id="1243" name="Google Shape;1243;p27"/>
          <p:cNvSpPr/>
          <p:nvPr/>
        </p:nvSpPr>
        <p:spPr>
          <a:xfrm>
            <a:off x="434850" y="2404050"/>
            <a:ext cx="3651900" cy="2425500"/>
          </a:xfrm>
          <a:prstGeom prst="roundRect">
            <a:avLst>
              <a:gd name="adj" fmla="val 16667"/>
            </a:avLst>
          </a:prstGeom>
          <a:noFill/>
          <a:ln w="38100" cap="flat" cmpd="sng">
            <a:solidFill>
              <a:srgbClr val="DCFBEB"/>
            </a:solidFill>
            <a:prstDash val="solid"/>
            <a:round/>
            <a:headEnd type="none" w="sm" len="sm"/>
            <a:tailEnd type="none" w="sm" len="sm"/>
          </a:ln>
        </p:spPr>
        <p:txBody>
          <a:bodyPr spcFirstLastPara="1" wrap="square" lIns="91525" tIns="91525" rIns="91525" bIns="91525" anchor="ctr" anchorCtr="0">
            <a:noAutofit/>
          </a:bodyPr>
          <a:lstStyle/>
          <a:p>
            <a:pPr marL="0" marR="0" lvl="0" indent="0" algn="ctr" rtl="0">
              <a:lnSpc>
                <a:spcPct val="100000"/>
              </a:lnSpc>
              <a:spcBef>
                <a:spcPts val="0"/>
              </a:spcBef>
              <a:spcAft>
                <a:spcPts val="0"/>
              </a:spcAft>
              <a:buClr>
                <a:srgbClr val="000000"/>
              </a:buClr>
              <a:buSzPts val="1402"/>
              <a:buFont typeface="Arial"/>
              <a:buNone/>
            </a:pPr>
            <a:endParaRPr sz="1402" b="0" i="0" u="none" strike="noStrike" cap="none">
              <a:solidFill>
                <a:srgbClr val="000000"/>
              </a:solidFill>
              <a:latin typeface="Work Sans"/>
              <a:ea typeface="Work Sans"/>
              <a:cs typeface="Work Sans"/>
              <a:sym typeface="Work Sans"/>
            </a:endParaRPr>
          </a:p>
        </p:txBody>
      </p:sp>
      <p:sp>
        <p:nvSpPr>
          <p:cNvPr id="1244" name="Google Shape;1244;p27"/>
          <p:cNvSpPr txBox="1"/>
          <p:nvPr/>
        </p:nvSpPr>
        <p:spPr>
          <a:xfrm>
            <a:off x="623100" y="2603900"/>
            <a:ext cx="3275400" cy="1966200"/>
          </a:xfrm>
          <a:prstGeom prst="rect">
            <a:avLst/>
          </a:prstGeom>
          <a:noFill/>
          <a:ln>
            <a:noFill/>
          </a:ln>
        </p:spPr>
        <p:txBody>
          <a:bodyPr spcFirstLastPara="1" wrap="square" lIns="91425" tIns="91425" rIns="91425" bIns="91425" anchor="t" anchorCtr="0">
            <a:noAutofit/>
          </a:bodyPr>
          <a:lstStyle/>
          <a:p>
            <a:pPr marL="457200" marR="0" lvl="0" indent="-304800" algn="l" rtl="0">
              <a:lnSpc>
                <a:spcPct val="100000"/>
              </a:lnSpc>
              <a:spcBef>
                <a:spcPts val="0"/>
              </a:spcBef>
              <a:spcAft>
                <a:spcPts val="0"/>
              </a:spcAft>
              <a:buClr>
                <a:schemeClr val="dk1"/>
              </a:buClr>
              <a:buSzPts val="1200"/>
              <a:buFont typeface="Work Sans"/>
              <a:buChar char="➔"/>
            </a:pPr>
            <a:r>
              <a:rPr lang="en" sz="1200">
                <a:solidFill>
                  <a:schemeClr val="dk1"/>
                </a:solidFill>
                <a:latin typeface="Work Sans"/>
                <a:ea typeface="Work Sans"/>
                <a:cs typeface="Work Sans"/>
                <a:sym typeface="Work Sans"/>
              </a:rPr>
              <a:t>Job/internship</a:t>
            </a:r>
            <a:r>
              <a:rPr lang="en" sz="1200" b="0" i="0" u="none" strike="noStrike" cap="none">
                <a:solidFill>
                  <a:schemeClr val="dk1"/>
                </a:solidFill>
                <a:latin typeface="Work Sans"/>
                <a:ea typeface="Work Sans"/>
                <a:cs typeface="Work Sans"/>
                <a:sym typeface="Work Sans"/>
              </a:rPr>
              <a:t>  </a:t>
            </a:r>
            <a:endParaRPr sz="1200" b="0" i="0" u="none" strike="noStrike" cap="none">
              <a:solidFill>
                <a:schemeClr val="dk1"/>
              </a:solidFill>
              <a:latin typeface="Work Sans"/>
              <a:ea typeface="Work Sans"/>
              <a:cs typeface="Work Sans"/>
              <a:sym typeface="Work Sans"/>
            </a:endParaRPr>
          </a:p>
          <a:p>
            <a:pPr marL="457200" marR="0" lvl="0" indent="-304800" algn="l" rtl="0">
              <a:lnSpc>
                <a:spcPct val="100000"/>
              </a:lnSpc>
              <a:spcBef>
                <a:spcPts val="0"/>
              </a:spcBef>
              <a:spcAft>
                <a:spcPts val="0"/>
              </a:spcAft>
              <a:buClr>
                <a:schemeClr val="dk1"/>
              </a:buClr>
              <a:buSzPts val="1200"/>
              <a:buFont typeface="Work Sans"/>
              <a:buChar char="➔"/>
            </a:pPr>
            <a:r>
              <a:rPr lang="en" sz="1200" b="0" i="0" u="none" strike="noStrike" cap="none">
                <a:solidFill>
                  <a:schemeClr val="dk1"/>
                </a:solidFill>
                <a:latin typeface="Work Sans"/>
                <a:ea typeface="Work Sans"/>
                <a:cs typeface="Work Sans"/>
                <a:sym typeface="Work Sans"/>
              </a:rPr>
              <a:t>Gig work</a:t>
            </a:r>
            <a:endParaRPr sz="1200" b="0" i="0" u="none" strike="noStrike" cap="none">
              <a:solidFill>
                <a:schemeClr val="dk1"/>
              </a:solidFill>
              <a:latin typeface="Work Sans"/>
              <a:ea typeface="Work Sans"/>
              <a:cs typeface="Work Sans"/>
              <a:sym typeface="Work Sans"/>
            </a:endParaRPr>
          </a:p>
          <a:p>
            <a:pPr marL="457200" marR="0" lvl="0" indent="-304800" algn="l" rtl="0">
              <a:lnSpc>
                <a:spcPct val="100000"/>
              </a:lnSpc>
              <a:spcBef>
                <a:spcPts val="0"/>
              </a:spcBef>
              <a:spcAft>
                <a:spcPts val="0"/>
              </a:spcAft>
              <a:buClr>
                <a:schemeClr val="dk1"/>
              </a:buClr>
              <a:buSzPts val="1200"/>
              <a:buFont typeface="Work Sans"/>
              <a:buChar char="➔"/>
            </a:pPr>
            <a:r>
              <a:rPr lang="en" sz="1200" b="0" i="0" u="none" strike="noStrike" cap="none">
                <a:solidFill>
                  <a:schemeClr val="dk1"/>
                </a:solidFill>
                <a:latin typeface="Work Sans"/>
                <a:ea typeface="Work Sans"/>
                <a:cs typeface="Work Sans"/>
                <a:sym typeface="Work Sans"/>
              </a:rPr>
              <a:t>Self-employment </a:t>
            </a:r>
            <a:endParaRPr sz="1200" b="0" i="0" u="none" strike="noStrike" cap="none">
              <a:solidFill>
                <a:schemeClr val="dk1"/>
              </a:solidFill>
              <a:latin typeface="Work Sans"/>
              <a:ea typeface="Work Sans"/>
              <a:cs typeface="Work Sans"/>
              <a:sym typeface="Work Sans"/>
            </a:endParaRPr>
          </a:p>
          <a:p>
            <a:pPr marL="457200" marR="0" lvl="0" indent="-304800" algn="l" rtl="0">
              <a:lnSpc>
                <a:spcPct val="100000"/>
              </a:lnSpc>
              <a:spcBef>
                <a:spcPts val="0"/>
              </a:spcBef>
              <a:spcAft>
                <a:spcPts val="0"/>
              </a:spcAft>
              <a:buClr>
                <a:schemeClr val="dk1"/>
              </a:buClr>
              <a:buSzPts val="1200"/>
              <a:buFont typeface="Work Sans"/>
              <a:buChar char="➔"/>
            </a:pPr>
            <a:r>
              <a:rPr lang="en" sz="1200" b="0" i="0" u="none" strike="noStrike" cap="none">
                <a:solidFill>
                  <a:schemeClr val="dk1"/>
                </a:solidFill>
                <a:latin typeface="Work Sans"/>
                <a:ea typeface="Work Sans"/>
                <a:cs typeface="Work Sans"/>
                <a:sym typeface="Work Sans"/>
              </a:rPr>
              <a:t>Work program (such as state-run SNAP employment and training or other job training)</a:t>
            </a:r>
            <a:endParaRPr sz="1200" b="0" i="0" u="none" strike="noStrike" cap="none">
              <a:solidFill>
                <a:schemeClr val="dk1"/>
              </a:solidFill>
              <a:latin typeface="Work Sans"/>
              <a:ea typeface="Work Sans"/>
              <a:cs typeface="Work Sans"/>
              <a:sym typeface="Work Sans"/>
            </a:endParaRPr>
          </a:p>
          <a:p>
            <a:pPr marL="457200" marR="0" lvl="0" indent="-304800" algn="l" rtl="0">
              <a:lnSpc>
                <a:spcPct val="100000"/>
              </a:lnSpc>
              <a:spcBef>
                <a:spcPts val="0"/>
              </a:spcBef>
              <a:spcAft>
                <a:spcPts val="0"/>
              </a:spcAft>
              <a:buClr>
                <a:schemeClr val="dk1"/>
              </a:buClr>
              <a:buSzPts val="1200"/>
              <a:buFont typeface="Work Sans"/>
              <a:buChar char="➔"/>
            </a:pPr>
            <a:r>
              <a:rPr lang="en" sz="1200">
                <a:solidFill>
                  <a:schemeClr val="dk1"/>
                </a:solidFill>
                <a:latin typeface="Work Sans"/>
                <a:ea typeface="Work Sans"/>
                <a:cs typeface="Work Sans"/>
                <a:sym typeface="Work Sans"/>
              </a:rPr>
              <a:t>Volunteering, c</a:t>
            </a:r>
            <a:r>
              <a:rPr lang="en" sz="1200" b="0" i="0" u="none" strike="noStrike" cap="none">
                <a:solidFill>
                  <a:schemeClr val="dk1"/>
                </a:solidFill>
                <a:latin typeface="Work Sans"/>
                <a:ea typeface="Work Sans"/>
                <a:cs typeface="Work Sans"/>
                <a:sym typeface="Work Sans"/>
              </a:rPr>
              <a:t>ommunity service, or </a:t>
            </a:r>
            <a:r>
              <a:rPr lang="en" sz="1200">
                <a:solidFill>
                  <a:schemeClr val="dk1"/>
                </a:solidFill>
                <a:latin typeface="Work Sans"/>
                <a:ea typeface="Work Sans"/>
                <a:cs typeface="Work Sans"/>
                <a:sym typeface="Work Sans"/>
              </a:rPr>
              <a:t>unpaid work</a:t>
            </a:r>
            <a:endParaRPr sz="1200" b="0" i="0" u="none" strike="noStrike" cap="none">
              <a:solidFill>
                <a:schemeClr val="dk1"/>
              </a:solidFill>
              <a:latin typeface="Work Sans"/>
              <a:ea typeface="Work Sans"/>
              <a:cs typeface="Work Sans"/>
              <a:sym typeface="Work Sans"/>
            </a:endParaRPr>
          </a:p>
          <a:p>
            <a:pPr marL="457200" marR="0" lvl="0" indent="-304800" algn="l" rtl="0">
              <a:lnSpc>
                <a:spcPct val="100000"/>
              </a:lnSpc>
              <a:spcBef>
                <a:spcPts val="0"/>
              </a:spcBef>
              <a:spcAft>
                <a:spcPts val="0"/>
              </a:spcAft>
              <a:buClr>
                <a:schemeClr val="dk1"/>
              </a:buClr>
              <a:buSzPts val="1200"/>
              <a:buFont typeface="Work Sans"/>
              <a:buChar char="➔"/>
            </a:pPr>
            <a:r>
              <a:rPr lang="en" sz="1200">
                <a:solidFill>
                  <a:schemeClr val="dk1"/>
                </a:solidFill>
                <a:latin typeface="Work Sans"/>
                <a:ea typeface="Work Sans"/>
                <a:cs typeface="Work Sans"/>
                <a:sym typeface="Work Sans"/>
              </a:rPr>
              <a:t>Student hours</a:t>
            </a:r>
            <a:endParaRPr sz="1200">
              <a:solidFill>
                <a:schemeClr val="dk1"/>
              </a:solidFill>
              <a:latin typeface="Work Sans"/>
              <a:ea typeface="Work Sans"/>
              <a:cs typeface="Work Sans"/>
              <a:sym typeface="Work Sans"/>
            </a:endParaRPr>
          </a:p>
          <a:p>
            <a:pPr marL="457200" marR="0" lvl="0" indent="-304800" algn="l" rtl="0">
              <a:lnSpc>
                <a:spcPct val="100000"/>
              </a:lnSpc>
              <a:spcBef>
                <a:spcPts val="0"/>
              </a:spcBef>
              <a:spcAft>
                <a:spcPts val="0"/>
              </a:spcAft>
              <a:buClr>
                <a:schemeClr val="dk1"/>
              </a:buClr>
              <a:buSzPts val="1200"/>
              <a:buFont typeface="Work Sans"/>
              <a:buChar char="➔"/>
            </a:pPr>
            <a:r>
              <a:rPr lang="en" sz="1200">
                <a:solidFill>
                  <a:schemeClr val="dk1"/>
                </a:solidFill>
                <a:latin typeface="Work Sans"/>
                <a:ea typeface="Work Sans"/>
                <a:cs typeface="Work Sans"/>
                <a:sym typeface="Work Sans"/>
              </a:rPr>
              <a:t>Caregiving</a:t>
            </a:r>
            <a:endParaRPr sz="1200">
              <a:solidFill>
                <a:schemeClr val="dk1"/>
              </a:solidFill>
              <a:latin typeface="Work Sans"/>
              <a:ea typeface="Work Sans"/>
              <a:cs typeface="Work Sans"/>
              <a:sym typeface="Work Sans"/>
            </a:endParaRPr>
          </a:p>
          <a:p>
            <a:pPr marL="0" marR="0" lvl="0" indent="0" algn="l" rtl="0">
              <a:lnSpc>
                <a:spcPct val="100000"/>
              </a:lnSpc>
              <a:spcBef>
                <a:spcPts val="0"/>
              </a:spcBef>
              <a:spcAft>
                <a:spcPts val="0"/>
              </a:spcAft>
              <a:buClr>
                <a:srgbClr val="000000"/>
              </a:buClr>
              <a:buSzPts val="1200"/>
              <a:buFont typeface="Arial"/>
              <a:buNone/>
            </a:pPr>
            <a:endParaRPr sz="1200" b="0" i="0" u="none" strike="noStrike" cap="none">
              <a:solidFill>
                <a:schemeClr val="dk1"/>
              </a:solidFill>
              <a:latin typeface="Work Sans"/>
              <a:ea typeface="Work Sans"/>
              <a:cs typeface="Work Sans"/>
              <a:sym typeface="Work Sans"/>
            </a:endParaRPr>
          </a:p>
          <a:p>
            <a:pPr marL="0" marR="0" lvl="0" indent="0" algn="l" rtl="0">
              <a:lnSpc>
                <a:spcPct val="100000"/>
              </a:lnSpc>
              <a:spcBef>
                <a:spcPts val="0"/>
              </a:spcBef>
              <a:spcAft>
                <a:spcPts val="0"/>
              </a:spcAft>
              <a:buClr>
                <a:srgbClr val="000000"/>
              </a:buClr>
              <a:buSzPts val="1000"/>
              <a:buFont typeface="Arial"/>
              <a:buNone/>
            </a:pPr>
            <a:endParaRPr sz="1000" b="1" i="0" u="none" strike="noStrike" cap="none">
              <a:solidFill>
                <a:schemeClr val="dk1"/>
              </a:solidFill>
              <a:latin typeface="Work Sans"/>
              <a:ea typeface="Work Sans"/>
              <a:cs typeface="Work Sans"/>
              <a:sym typeface="Work Sans"/>
            </a:endParaRPr>
          </a:p>
        </p:txBody>
      </p:sp>
      <p:sp>
        <p:nvSpPr>
          <p:cNvPr id="1245" name="Google Shape;1245;p27"/>
          <p:cNvSpPr txBox="1"/>
          <p:nvPr/>
        </p:nvSpPr>
        <p:spPr>
          <a:xfrm>
            <a:off x="4573050" y="2347369"/>
            <a:ext cx="3439200" cy="2222700"/>
          </a:xfrm>
          <a:prstGeom prst="rect">
            <a:avLst/>
          </a:prstGeom>
          <a:noFill/>
          <a:ln>
            <a:noFill/>
          </a:ln>
        </p:spPr>
        <p:txBody>
          <a:bodyPr spcFirstLastPara="1" wrap="square" lIns="91425" tIns="91425" rIns="91425" bIns="91425" anchor="t" anchorCtr="0">
            <a:spAutoFit/>
          </a:bodyPr>
          <a:lstStyle/>
          <a:p>
            <a:pPr marL="0" marR="0" lvl="0" indent="0" algn="l" rtl="0">
              <a:lnSpc>
                <a:spcPct val="115000"/>
              </a:lnSpc>
              <a:spcBef>
                <a:spcPts val="1200"/>
              </a:spcBef>
              <a:spcAft>
                <a:spcPts val="0"/>
              </a:spcAft>
              <a:buClr>
                <a:schemeClr val="dk1"/>
              </a:buClr>
              <a:buSzPts val="1100"/>
              <a:buFont typeface="Arial"/>
              <a:buNone/>
            </a:pPr>
            <a:r>
              <a:rPr lang="en" sz="1200" b="1" i="0" u="none" strike="noStrike" cap="none">
                <a:solidFill>
                  <a:schemeClr val="dk1"/>
                </a:solidFill>
                <a:highlight>
                  <a:srgbClr val="D9EAD3"/>
                </a:highlight>
                <a:latin typeface="Work Sans"/>
                <a:ea typeface="Work Sans"/>
                <a:cs typeface="Work Sans"/>
                <a:sym typeface="Work Sans"/>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46"/>
                  </a:ext>
                </a:extLst>
              </a:rPr>
              <a:t>Renewing residents</a:t>
            </a:r>
            <a:r>
              <a:rPr lang="en" sz="1200" b="0" i="0" u="none" strike="noStrike" cap="none">
                <a:solidFill>
                  <a:schemeClr val="dk1"/>
                </a:solidFill>
                <a:highlight>
                  <a:srgbClr val="D9EAD3"/>
                </a:highlight>
                <a:latin typeface="Work Sans"/>
                <a:ea typeface="Work Sans"/>
                <a:cs typeface="Work Sans"/>
                <a:sym typeface="Work Sans"/>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47"/>
                  </a:ext>
                </a:extLst>
              </a:rPr>
              <a:t> </a:t>
            </a:r>
            <a:r>
              <a:rPr lang="en" sz="1200" b="0" i="0" u="none" strike="noStrike" cap="none">
                <a:solidFill>
                  <a:schemeClr val="dk1"/>
                </a:solidFill>
                <a:highlight>
                  <a:srgbClr val="D9EAD3"/>
                </a:highlight>
                <a:latin typeface="Work Sans"/>
                <a:ea typeface="Work Sans"/>
                <a:cs typeface="Work Sans"/>
                <a:sym typeface="Work Sans"/>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48"/>
                  </a:ext>
                </a:extLst>
              </a:rPr>
              <a:t>only need to show they met the work requirement for o</a:t>
            </a:r>
            <a:r>
              <a:rPr lang="en" sz="1200" b="0" i="0" u="none" strike="noStrike" cap="none">
                <a:solidFill>
                  <a:schemeClr val="dk1"/>
                </a:solidFill>
                <a:highlight>
                  <a:srgbClr val="D9EAD3"/>
                </a:highlight>
                <a:latin typeface="Work Sans"/>
                <a:ea typeface="Work Sans"/>
                <a:cs typeface="Work Sans"/>
                <a:sym typeface="Work Sans"/>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49"/>
                  </a:ext>
                </a:extLst>
              </a:rPr>
              <a:t>ne month between renewals</a:t>
            </a:r>
            <a:r>
              <a:rPr lang="en" sz="1200">
                <a:solidFill>
                  <a:schemeClr val="dk1"/>
                </a:solidFill>
                <a:highlight>
                  <a:srgbClr val="D9EAD3"/>
                </a:highlight>
                <a:latin typeface="Work Sans"/>
                <a:ea typeface="Work Sans"/>
                <a:cs typeface="Work Sans"/>
                <a:sym typeface="Work Sans"/>
              </a:rPr>
              <a:t>. They can choose which month.</a:t>
            </a:r>
            <a:endParaRPr sz="1200" b="0" i="0" u="none" strike="noStrike" cap="none">
              <a:solidFill>
                <a:schemeClr val="dk1"/>
              </a:solidFill>
              <a:latin typeface="Work Sans"/>
              <a:ea typeface="Work Sans"/>
              <a:cs typeface="Work Sans"/>
              <a:sym typeface="Work Sans"/>
            </a:endParaRPr>
          </a:p>
          <a:p>
            <a:pPr marL="0" marR="0" lvl="0" indent="0" algn="l" rtl="0">
              <a:lnSpc>
                <a:spcPct val="115000"/>
              </a:lnSpc>
              <a:spcBef>
                <a:spcPts val="1200"/>
              </a:spcBef>
              <a:spcAft>
                <a:spcPts val="1200"/>
              </a:spcAft>
              <a:buClr>
                <a:schemeClr val="dk1"/>
              </a:buClr>
              <a:buSzPts val="1100"/>
              <a:buFont typeface="Arial"/>
              <a:buNone/>
            </a:pPr>
            <a:r>
              <a:rPr lang="en" sz="1200" b="1" i="0" u="none" strike="noStrike" cap="none">
                <a:solidFill>
                  <a:schemeClr val="dk1"/>
                </a:solidFill>
                <a:highlight>
                  <a:srgbClr val="D9EAD3"/>
                </a:highlight>
                <a:latin typeface="Work Sans"/>
                <a:ea typeface="Work Sans"/>
                <a:cs typeface="Work Sans"/>
                <a:sym typeface="Work Sans"/>
              </a:rPr>
              <a:t>Residents applying</a:t>
            </a:r>
            <a:r>
              <a:rPr lang="en" sz="1200" b="0" i="0" u="none" strike="noStrike" cap="none">
                <a:solidFill>
                  <a:schemeClr val="dk1"/>
                </a:solidFill>
                <a:highlight>
                  <a:srgbClr val="D9EAD3"/>
                </a:highlight>
                <a:latin typeface="Work Sans"/>
                <a:ea typeface="Work Sans"/>
                <a:cs typeface="Work Sans"/>
                <a:sym typeface="Work Sans"/>
              </a:rPr>
              <a:t> need to report for the </a:t>
            </a:r>
            <a:r>
              <a:rPr lang="en" sz="1200" b="0" i="0" u="none" strike="noStrike" cap="none">
                <a:solidFill>
                  <a:schemeClr val="dk1"/>
                </a:solidFill>
                <a:highlight>
                  <a:srgbClr val="D9EAD3"/>
                </a:highlight>
                <a:latin typeface="Work Sans"/>
                <a:ea typeface="Work Sans"/>
                <a:cs typeface="Work Sans"/>
                <a:sym typeface="Work Sans"/>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50"/>
                  </a:ext>
                </a:extLst>
              </a:rPr>
              <a:t>month prior </a:t>
            </a:r>
            <a:r>
              <a:rPr lang="en" sz="1200" b="0" i="0" u="none" strike="noStrike" cap="none">
                <a:solidFill>
                  <a:schemeClr val="dk1"/>
                </a:solidFill>
                <a:highlight>
                  <a:srgbClr val="D9EAD3"/>
                </a:highlight>
                <a:latin typeface="Work Sans"/>
                <a:ea typeface="Work Sans"/>
                <a:cs typeface="Work Sans"/>
                <a:sym typeface="Work Sans"/>
              </a:rPr>
              <a:t>to application or </a:t>
            </a:r>
            <a:r>
              <a:rPr lang="en" sz="1200" b="0" i="0" u="none" strike="noStrike" cap="none">
                <a:solidFill>
                  <a:schemeClr val="dk1"/>
                </a:solidFill>
                <a:highlight>
                  <a:srgbClr val="D9EAD3"/>
                </a:highlight>
                <a:latin typeface="Work Sans"/>
                <a:ea typeface="Work Sans"/>
                <a:cs typeface="Work Sans"/>
                <a:sym typeface="Work Sans"/>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51"/>
                  </a:ext>
                </a:extLst>
              </a:rPr>
              <a:t>the month in which they’re applying</a:t>
            </a:r>
            <a:r>
              <a:rPr lang="en" sz="1200" b="0" i="0" u="none" strike="noStrike" cap="none">
                <a:solidFill>
                  <a:schemeClr val="dk1"/>
                </a:solidFill>
                <a:highlight>
                  <a:srgbClr val="D9EAD3"/>
                </a:highlight>
                <a:latin typeface="Work Sans"/>
                <a:ea typeface="Work Sans"/>
                <a:cs typeface="Work Sans"/>
                <a:sym typeface="Work Sans"/>
              </a:rPr>
              <a:t>. </a:t>
            </a:r>
            <a:r>
              <a:rPr lang="en" sz="1200" b="0" i="0" u="none" strike="noStrike" cap="none">
                <a:solidFill>
                  <a:schemeClr val="dk1"/>
                </a:solidFill>
                <a:latin typeface="Work Sans"/>
                <a:ea typeface="Work Sans"/>
                <a:cs typeface="Work Sans"/>
                <a:sym typeface="Work Sans"/>
              </a:rPr>
              <a:t>The month a resident reports can affect when their coverage begins.</a:t>
            </a:r>
            <a:endParaRPr sz="1200" b="0" i="0" u="none" strike="noStrike" cap="none">
              <a:solidFill>
                <a:srgbClr val="000000"/>
              </a:solidFill>
              <a:latin typeface="Arial"/>
              <a:ea typeface="Arial"/>
              <a:cs typeface="Arial"/>
              <a:sym typeface="Arial"/>
            </a:endParaRPr>
          </a:p>
        </p:txBody>
      </p:sp>
      <p:sp>
        <p:nvSpPr>
          <p:cNvPr id="1246" name="Google Shape;1246;p27"/>
          <p:cNvSpPr/>
          <p:nvPr/>
        </p:nvSpPr>
        <p:spPr>
          <a:xfrm>
            <a:off x="439200" y="1722113"/>
            <a:ext cx="3643200" cy="569400"/>
          </a:xfrm>
          <a:prstGeom prst="roundRect">
            <a:avLst>
              <a:gd name="adj" fmla="val 16667"/>
            </a:avLst>
          </a:prstGeom>
          <a:solidFill>
            <a:srgbClr val="DCFBEB"/>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Work Sans"/>
              <a:ea typeface="Work Sans"/>
              <a:cs typeface="Work Sans"/>
              <a:sym typeface="Work Sans"/>
            </a:endParaRPr>
          </a:p>
        </p:txBody>
      </p:sp>
      <p:sp>
        <p:nvSpPr>
          <p:cNvPr id="1247" name="Google Shape;1247;p27"/>
          <p:cNvSpPr txBox="1"/>
          <p:nvPr/>
        </p:nvSpPr>
        <p:spPr>
          <a:xfrm>
            <a:off x="607650" y="1733300"/>
            <a:ext cx="3110100" cy="457200"/>
          </a:xfrm>
          <a:prstGeom prst="rect">
            <a:avLst/>
          </a:prstGeom>
          <a:noFill/>
          <a:ln>
            <a:noFill/>
          </a:ln>
        </p:spPr>
        <p:txBody>
          <a:bodyPr spcFirstLastPara="1" wrap="square" lIns="91425" tIns="91425" rIns="91425" bIns="91425" anchor="t" anchorCtr="0">
            <a:noAutofit/>
          </a:bodyPr>
          <a:lstStyle/>
          <a:p>
            <a:pPr marL="0" marR="0" lvl="0" indent="0" algn="l" rtl="0">
              <a:lnSpc>
                <a:spcPct val="115000"/>
              </a:lnSpc>
              <a:spcBef>
                <a:spcPts val="0"/>
              </a:spcBef>
              <a:spcAft>
                <a:spcPts val="0"/>
              </a:spcAft>
              <a:buClr>
                <a:srgbClr val="000000"/>
              </a:buClr>
              <a:buSzPts val="1200"/>
              <a:buFont typeface="Arial"/>
              <a:buNone/>
            </a:pPr>
            <a:r>
              <a:rPr lang="en" sz="1200" b="1" i="0" u="none" strike="noStrike" cap="none">
                <a:solidFill>
                  <a:schemeClr val="dk1"/>
                </a:solidFill>
                <a:latin typeface="Work Sans"/>
                <a:ea typeface="Work Sans"/>
                <a:cs typeface="Work Sans"/>
                <a:sym typeface="Work Sans"/>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52"/>
                  </a:ext>
                </a:extLst>
              </a:rPr>
              <a:t>Complete 80</a:t>
            </a:r>
            <a:r>
              <a:rPr lang="en" sz="1200" b="1">
                <a:solidFill>
                  <a:schemeClr val="dk1"/>
                </a:solidFill>
                <a:latin typeface="Work Sans"/>
                <a:ea typeface="Work Sans"/>
                <a:cs typeface="Work Sans"/>
                <a:sym typeface="Work Sans"/>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53"/>
                  </a:ext>
                </a:extLst>
              </a:rPr>
              <a:t> or more</a:t>
            </a:r>
            <a:r>
              <a:rPr lang="en" sz="1200" b="1" i="0" u="none" strike="noStrike" cap="none">
                <a:solidFill>
                  <a:schemeClr val="dk1"/>
                </a:solidFill>
                <a:latin typeface="Work Sans"/>
                <a:ea typeface="Work Sans"/>
                <a:cs typeface="Work Sans"/>
                <a:sym typeface="Work Sans"/>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54"/>
                  </a:ext>
                </a:extLst>
              </a:rPr>
              <a:t> hours of a qualifying </a:t>
            </a:r>
            <a:r>
              <a:rPr lang="en" sz="1200" b="1">
                <a:solidFill>
                  <a:schemeClr val="dk1"/>
                </a:solidFill>
                <a:latin typeface="Work Sans"/>
                <a:ea typeface="Work Sans"/>
                <a:cs typeface="Work Sans"/>
                <a:sym typeface="Work Sans"/>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55"/>
                  </a:ext>
                </a:extLst>
              </a:rPr>
              <a:t>activity</a:t>
            </a:r>
            <a:r>
              <a:rPr lang="en" sz="1200" b="1" i="0" u="none" strike="noStrike" cap="none">
                <a:solidFill>
                  <a:schemeClr val="dk1"/>
                </a:solidFill>
                <a:latin typeface="Work Sans"/>
                <a:ea typeface="Work Sans"/>
                <a:cs typeface="Work Sans"/>
                <a:sym typeface="Work Sans"/>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56"/>
                  </a:ext>
                </a:extLst>
              </a:rPr>
              <a:t> or a combination</a:t>
            </a:r>
            <a:endParaRPr sz="1200" b="1" i="0" u="none" strike="noStrike" cap="none">
              <a:solidFill>
                <a:schemeClr val="dk1"/>
              </a:solidFill>
              <a:latin typeface="Work Sans"/>
              <a:ea typeface="Work Sans"/>
              <a:cs typeface="Work Sans"/>
              <a:sym typeface="Work Sans"/>
            </a:endParaRPr>
          </a:p>
          <a:p>
            <a:pPr marL="0" marR="0" lvl="0" indent="0" algn="l" rtl="0">
              <a:lnSpc>
                <a:spcPct val="115000"/>
              </a:lnSpc>
              <a:spcBef>
                <a:spcPts val="1600"/>
              </a:spcBef>
              <a:spcAft>
                <a:spcPts val="1600"/>
              </a:spcAft>
              <a:buClr>
                <a:srgbClr val="000000"/>
              </a:buClr>
              <a:buSzPts val="1200"/>
              <a:buFont typeface="Arial"/>
              <a:buNone/>
            </a:pPr>
            <a:endParaRPr sz="1200" b="1" i="0" u="none" strike="noStrike" cap="none">
              <a:solidFill>
                <a:schemeClr val="dk1"/>
              </a:solidFill>
              <a:latin typeface="Work Sans"/>
              <a:ea typeface="Work Sans"/>
              <a:cs typeface="Work Sans"/>
              <a:sym typeface="Work Sans"/>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251"/>
        <p:cNvGrpSpPr/>
        <p:nvPr/>
      </p:nvGrpSpPr>
      <p:grpSpPr>
        <a:xfrm>
          <a:off x="0" y="0"/>
          <a:ext cx="0" cy="0"/>
          <a:chOff x="0" y="0"/>
          <a:chExt cx="0" cy="0"/>
        </a:xfrm>
      </p:grpSpPr>
      <p:sp>
        <p:nvSpPr>
          <p:cNvPr id="1252" name="Google Shape;1252;p28"/>
          <p:cNvSpPr txBox="1">
            <a:spLocks noGrp="1"/>
          </p:cNvSpPr>
          <p:nvPr>
            <p:ph type="sldNum" idx="12"/>
          </p:nvPr>
        </p:nvSpPr>
        <p:spPr>
          <a:xfrm>
            <a:off x="8686800" y="4686300"/>
            <a:ext cx="457200" cy="457200"/>
          </a:xfrm>
          <a:prstGeom prst="rect">
            <a:avLst/>
          </a:prstGeom>
          <a:noFill/>
          <a:ln>
            <a:noFill/>
          </a:ln>
        </p:spPr>
        <p:txBody>
          <a:bodyPr spcFirstLastPara="1" wrap="square" lIns="0" tIns="0" rIns="0" bIns="0" anchor="t" anchorCtr="0">
            <a:noAutofit/>
          </a:bodyPr>
          <a:lstStyle/>
          <a:p>
            <a:pPr marL="0" lvl="0" indent="0" algn="l" rtl="0">
              <a:lnSpc>
                <a:spcPct val="100000"/>
              </a:lnSpc>
              <a:spcBef>
                <a:spcPts val="0"/>
              </a:spcBef>
              <a:spcAft>
                <a:spcPts val="0"/>
              </a:spcAft>
              <a:buSzPts val="800"/>
              <a:buNone/>
            </a:pPr>
            <a:fld id="{00000000-1234-1234-1234-123412341234}" type="slidenum">
              <a:rPr lang="en"/>
              <a:t>21</a:t>
            </a:fld>
            <a:endParaRPr/>
          </a:p>
        </p:txBody>
      </p:sp>
      <p:sp>
        <p:nvSpPr>
          <p:cNvPr id="1253" name="Google Shape;1253;p28"/>
          <p:cNvSpPr txBox="1">
            <a:spLocks noGrp="1"/>
          </p:cNvSpPr>
          <p:nvPr>
            <p:ph type="body" idx="4294967295"/>
          </p:nvPr>
        </p:nvSpPr>
        <p:spPr>
          <a:xfrm>
            <a:off x="311700" y="1088876"/>
            <a:ext cx="7996922" cy="38097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1200"/>
              </a:spcBef>
              <a:spcAft>
                <a:spcPts val="0"/>
              </a:spcAft>
              <a:buClr>
                <a:schemeClr val="dk1"/>
              </a:buClr>
              <a:buSzPts val="1100"/>
              <a:buFont typeface="Arial"/>
              <a:buNone/>
            </a:pPr>
            <a:r>
              <a:rPr lang="en" sz="1800" b="1" dirty="0">
                <a:solidFill>
                  <a:schemeClr val="dk1"/>
                </a:solidFill>
                <a:highlight>
                  <a:srgbClr val="D9EAD3"/>
                </a:highlight>
                <a:latin typeface="Work Sans"/>
                <a:ea typeface="Work Sans"/>
                <a:cs typeface="Work Sans"/>
                <a:sym typeface="Work Sans"/>
              </a:rPr>
              <a:t>No separate form, no extra steps</a:t>
            </a:r>
            <a:endParaRPr sz="1800" b="1" dirty="0">
              <a:solidFill>
                <a:schemeClr val="dk1"/>
              </a:solidFill>
              <a:highlight>
                <a:srgbClr val="D9EAD3"/>
              </a:highlight>
              <a:latin typeface="Work Sans"/>
              <a:ea typeface="Work Sans"/>
              <a:cs typeface="Work Sans"/>
              <a:sym typeface="Work Sans"/>
            </a:endParaRPr>
          </a:p>
          <a:p>
            <a:pPr marL="457200" lvl="0" indent="-342900" algn="l" rtl="0">
              <a:lnSpc>
                <a:spcPct val="115000"/>
              </a:lnSpc>
              <a:spcBef>
                <a:spcPts val="1200"/>
              </a:spcBef>
              <a:spcAft>
                <a:spcPts val="0"/>
              </a:spcAft>
              <a:buClr>
                <a:schemeClr val="dk1"/>
              </a:buClr>
              <a:buSzPts val="1800"/>
              <a:buChar char="●"/>
            </a:pPr>
            <a:r>
              <a:rPr lang="en" sz="1800" b="1" dirty="0">
                <a:solidFill>
                  <a:schemeClr val="dk1"/>
                </a:solidFill>
                <a:highlight>
                  <a:srgbClr val="D9EAD3"/>
                </a:highlight>
                <a:latin typeface="Work Sans"/>
                <a:ea typeface="Work Sans"/>
                <a:cs typeface="Work Sans"/>
                <a:sym typeface="Work Sans"/>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57"/>
                  </a:ext>
                </a:extLst>
              </a:rPr>
              <a:t>If applying for Medicaid</a:t>
            </a:r>
            <a:r>
              <a:rPr lang="en" sz="1800" b="1" dirty="0">
                <a:solidFill>
                  <a:schemeClr val="dk1"/>
                </a:solidFill>
                <a:highlight>
                  <a:srgbClr val="D9EAD3"/>
                </a:highlight>
                <a:latin typeface="Work Sans"/>
                <a:ea typeface="Work Sans"/>
                <a:cs typeface="Work Sans"/>
                <a:sym typeface="Work Sans"/>
              </a:rPr>
              <a:t> after </a:t>
            </a:r>
            <a:r>
              <a:rPr lang="en" b="1" dirty="0">
                <a:solidFill>
                  <a:schemeClr val="dk1"/>
                </a:solidFill>
                <a:highlight>
                  <a:srgbClr val="D9EAD3"/>
                </a:highlight>
                <a:latin typeface="Work Sans"/>
                <a:ea typeface="Work Sans"/>
                <a:cs typeface="Work Sans"/>
                <a:sym typeface="Work Sans"/>
              </a:rPr>
              <a:t>[</a:t>
            </a:r>
            <a:r>
              <a:rPr lang="en" b="1" dirty="0">
                <a:solidFill>
                  <a:schemeClr val="dk1"/>
                </a:solidFill>
                <a:highlight>
                  <a:srgbClr val="FFF2CC"/>
                </a:highlight>
                <a:latin typeface="Work Sans"/>
                <a:ea typeface="Work Sans"/>
                <a:cs typeface="Work Sans"/>
                <a:sym typeface="Work Sans"/>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58"/>
                  </a:ext>
                </a:extLst>
              </a:rPr>
              <a:t>Implementation month &amp; year</a:t>
            </a:r>
            <a:r>
              <a:rPr lang="en" b="1" dirty="0">
                <a:solidFill>
                  <a:schemeClr val="dk1"/>
                </a:solidFill>
                <a:highlight>
                  <a:srgbClr val="FFF2CC"/>
                </a:highlight>
                <a:latin typeface="Work Sans"/>
                <a:ea typeface="Work Sans"/>
                <a:cs typeface="Work Sans"/>
                <a:sym typeface="Work Sans"/>
              </a:rPr>
              <a:t>]</a:t>
            </a:r>
            <a:r>
              <a:rPr lang="en" sz="1800" b="1" dirty="0">
                <a:solidFill>
                  <a:schemeClr val="dk1"/>
                </a:solidFill>
                <a:highlight>
                  <a:srgbClr val="FFF2CC"/>
                </a:highlight>
                <a:latin typeface="Work Sans"/>
                <a:ea typeface="Work Sans"/>
                <a:cs typeface="Work Sans"/>
                <a:sym typeface="Work Sans"/>
              </a:rPr>
              <a:t> </a:t>
            </a:r>
            <a:r>
              <a:rPr lang="en" dirty="0">
                <a:solidFill>
                  <a:schemeClr val="dk1"/>
                </a:solidFill>
                <a:highlight>
                  <a:srgbClr val="D9EAD3"/>
                </a:highlight>
                <a:latin typeface="Work Sans"/>
                <a:ea typeface="Work Sans"/>
                <a:cs typeface="Work Sans"/>
                <a:sym typeface="Work Sans"/>
              </a:rPr>
              <a:t>t</a:t>
            </a:r>
            <a:r>
              <a:rPr lang="en" sz="1800" dirty="0">
                <a:solidFill>
                  <a:schemeClr val="dk1"/>
                </a:solidFill>
                <a:highlight>
                  <a:srgbClr val="D9EAD3"/>
                </a:highlight>
                <a:latin typeface="Work Sans"/>
                <a:ea typeface="Work Sans"/>
                <a:cs typeface="Work Sans"/>
                <a:sym typeface="Work Sans"/>
              </a:rPr>
              <a:t>he application will include questions about work activities and exemptions. Clients should answer work + exemption questions directly on the application.</a:t>
            </a:r>
            <a:endParaRPr sz="1800" dirty="0">
              <a:solidFill>
                <a:schemeClr val="dk1"/>
              </a:solidFill>
              <a:highlight>
                <a:srgbClr val="D9EAD3"/>
              </a:highlight>
              <a:latin typeface="Work Sans"/>
              <a:ea typeface="Work Sans"/>
              <a:cs typeface="Work Sans"/>
              <a:sym typeface="Work Sans"/>
            </a:endParaRPr>
          </a:p>
          <a:p>
            <a:pPr marL="457200" lvl="0" indent="-342900" algn="l" rtl="0">
              <a:lnSpc>
                <a:spcPct val="115000"/>
              </a:lnSpc>
              <a:spcBef>
                <a:spcPts val="0"/>
              </a:spcBef>
              <a:spcAft>
                <a:spcPts val="0"/>
              </a:spcAft>
              <a:buClr>
                <a:schemeClr val="dk1"/>
              </a:buClr>
              <a:buSzPts val="1800"/>
              <a:buChar char="●"/>
            </a:pPr>
            <a:r>
              <a:rPr lang="en" sz="1800" b="1" dirty="0">
                <a:solidFill>
                  <a:schemeClr val="dk1"/>
                </a:solidFill>
                <a:highlight>
                  <a:srgbClr val="D9EAD3"/>
                </a:highlight>
                <a:latin typeface="Work Sans"/>
                <a:ea typeface="Work Sans"/>
                <a:cs typeface="Work Sans"/>
                <a:sym typeface="Work Sans"/>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59"/>
                  </a:ext>
                </a:extLst>
              </a:rPr>
              <a:t>If already on Medicaid</a:t>
            </a:r>
            <a:r>
              <a:rPr lang="en" sz="1800" b="1" dirty="0">
                <a:solidFill>
                  <a:schemeClr val="dk1"/>
                </a:solidFill>
                <a:highlight>
                  <a:srgbClr val="D9EAD3"/>
                </a:highlight>
                <a:latin typeface="Work Sans"/>
                <a:ea typeface="Work Sans"/>
                <a:cs typeface="Work Sans"/>
                <a:sym typeface="Work Sans"/>
              </a:rPr>
              <a:t> </a:t>
            </a:r>
            <a:r>
              <a:rPr lang="en" dirty="0">
                <a:solidFill>
                  <a:schemeClr val="dk1"/>
                </a:solidFill>
                <a:highlight>
                  <a:srgbClr val="D9EAD3"/>
                </a:highlight>
                <a:latin typeface="Work Sans"/>
                <a:ea typeface="Work Sans"/>
                <a:cs typeface="Work Sans"/>
                <a:sym typeface="Work Sans"/>
              </a:rPr>
              <a:t>r</a:t>
            </a:r>
            <a:r>
              <a:rPr lang="en" sz="1800" dirty="0">
                <a:solidFill>
                  <a:schemeClr val="dk1"/>
                </a:solidFill>
                <a:highlight>
                  <a:srgbClr val="D9EAD3"/>
                </a:highlight>
                <a:latin typeface="Work Sans"/>
                <a:ea typeface="Work Sans"/>
                <a:cs typeface="Work Sans"/>
                <a:sym typeface="Work Sans"/>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60"/>
                  </a:ext>
                </a:extLst>
              </a:rPr>
              <a:t>enewals</a:t>
            </a:r>
            <a:r>
              <a:rPr lang="en" sz="1800" dirty="0">
                <a:solidFill>
                  <a:schemeClr val="dk1"/>
                </a:solidFill>
                <a:highlight>
                  <a:srgbClr val="D9EAD3"/>
                </a:highlight>
                <a:latin typeface="Work Sans"/>
                <a:ea typeface="Work Sans"/>
                <a:cs typeface="Work Sans"/>
                <a:sym typeface="Work Sans"/>
              </a:rPr>
              <a:t> will include work requirement and exemption questions. Residents can choose which month’s proof to provide between renewals.</a:t>
            </a:r>
            <a:endParaRPr sz="1800" dirty="0">
              <a:solidFill>
                <a:schemeClr val="dk1"/>
              </a:solidFill>
              <a:highlight>
                <a:srgbClr val="D9EAD3"/>
              </a:highlight>
              <a:latin typeface="Work Sans"/>
              <a:ea typeface="Work Sans"/>
              <a:cs typeface="Work Sans"/>
              <a:sym typeface="Work Sans"/>
            </a:endParaRPr>
          </a:p>
          <a:p>
            <a:pPr marL="457200" lvl="0" indent="-342900" algn="l" rtl="0">
              <a:lnSpc>
                <a:spcPct val="115000"/>
              </a:lnSpc>
              <a:spcBef>
                <a:spcPts val="0"/>
              </a:spcBef>
              <a:spcAft>
                <a:spcPts val="0"/>
              </a:spcAft>
              <a:buClr>
                <a:schemeClr val="dk1"/>
              </a:buClr>
              <a:buSzPts val="1800"/>
              <a:buChar char="●"/>
            </a:pPr>
            <a:r>
              <a:rPr lang="en" sz="1800" b="1" dirty="0">
                <a:solidFill>
                  <a:schemeClr val="dk1"/>
                </a:solidFill>
                <a:highlight>
                  <a:srgbClr val="D9EAD3"/>
                </a:highlight>
                <a:latin typeface="Work Sans"/>
                <a:ea typeface="Work Sans"/>
                <a:cs typeface="Work Sans"/>
                <a:sym typeface="Work Sans"/>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61"/>
                  </a:ext>
                </a:extLst>
              </a:rPr>
              <a:t>If their situation changes</a:t>
            </a:r>
            <a:r>
              <a:rPr lang="en" sz="1800" b="1" dirty="0">
                <a:solidFill>
                  <a:schemeClr val="dk1"/>
                </a:solidFill>
                <a:highlight>
                  <a:srgbClr val="D9EAD3"/>
                </a:highlight>
                <a:latin typeface="Work Sans"/>
                <a:ea typeface="Work Sans"/>
                <a:cs typeface="Work Sans"/>
                <a:sym typeface="Work Sans"/>
              </a:rPr>
              <a:t> </a:t>
            </a:r>
            <a:r>
              <a:rPr lang="en" dirty="0">
                <a:solidFill>
                  <a:schemeClr val="dk1"/>
                </a:solidFill>
                <a:highlight>
                  <a:srgbClr val="D9EAD3"/>
                </a:highlight>
                <a:latin typeface="Work Sans"/>
                <a:ea typeface="Work Sans"/>
                <a:cs typeface="Work Sans"/>
                <a:sym typeface="Work Sans"/>
              </a:rPr>
              <a:t>residents should r</a:t>
            </a:r>
            <a:r>
              <a:rPr lang="en" sz="1800" dirty="0">
                <a:solidFill>
                  <a:schemeClr val="dk1"/>
                </a:solidFill>
                <a:highlight>
                  <a:srgbClr val="D9EAD3"/>
                </a:highlight>
                <a:latin typeface="Work Sans"/>
                <a:ea typeface="Work Sans"/>
                <a:cs typeface="Work Sans"/>
                <a:sym typeface="Work Sans"/>
              </a:rPr>
              <a:t>eport changes through</a:t>
            </a:r>
            <a:r>
              <a:rPr lang="en" sz="1800" dirty="0">
                <a:solidFill>
                  <a:schemeClr val="dk1"/>
                </a:solidFill>
                <a:latin typeface="Work Sans"/>
                <a:ea typeface="Work Sans"/>
                <a:cs typeface="Work Sans"/>
                <a:sym typeface="Work Sans"/>
              </a:rPr>
              <a:t> </a:t>
            </a:r>
            <a:r>
              <a:rPr lang="en" sz="1800" dirty="0">
                <a:solidFill>
                  <a:schemeClr val="dk1"/>
                </a:solidFill>
                <a:highlight>
                  <a:srgbClr val="FFF2CC"/>
                </a:highlight>
                <a:latin typeface="Work Sans"/>
                <a:ea typeface="Work Sans"/>
                <a:cs typeface="Work Sans"/>
                <a:sym typeface="Work Sans"/>
              </a:rPr>
              <a:t>[State digit</a:t>
            </a:r>
            <a:r>
              <a:rPr lang="en" dirty="0">
                <a:solidFill>
                  <a:schemeClr val="dk1"/>
                </a:solidFill>
                <a:highlight>
                  <a:srgbClr val="FFF2CC"/>
                </a:highlight>
                <a:latin typeface="Work Sans"/>
                <a:ea typeface="Work Sans"/>
                <a:cs typeface="Work Sans"/>
                <a:sym typeface="Work Sans"/>
              </a:rPr>
              <a:t>al</a:t>
            </a:r>
            <a:r>
              <a:rPr lang="en" sz="1800" dirty="0">
                <a:solidFill>
                  <a:schemeClr val="dk1"/>
                </a:solidFill>
                <a:highlight>
                  <a:srgbClr val="FFF2CC"/>
                </a:highlight>
                <a:latin typeface="Work Sans"/>
                <a:ea typeface="Work Sans"/>
                <a:cs typeface="Work Sans"/>
                <a:sym typeface="Work Sans"/>
              </a:rPr>
              <a:t> benefits portal]</a:t>
            </a:r>
            <a:r>
              <a:rPr lang="en" sz="1800" dirty="0">
                <a:solidFill>
                  <a:schemeClr val="dk1"/>
                </a:solidFill>
                <a:latin typeface="Work Sans"/>
                <a:ea typeface="Work Sans"/>
                <a:cs typeface="Work Sans"/>
                <a:sym typeface="Work Sans"/>
              </a:rPr>
              <a:t> </a:t>
            </a:r>
            <a:r>
              <a:rPr lang="en" sz="1800" dirty="0">
                <a:solidFill>
                  <a:schemeClr val="dk1"/>
                </a:solidFill>
                <a:highlight>
                  <a:srgbClr val="D9EAD3"/>
                </a:highlight>
                <a:latin typeface="Work Sans"/>
                <a:ea typeface="Work Sans"/>
                <a:cs typeface="Work Sans"/>
                <a:sym typeface="Work Sans"/>
              </a:rPr>
              <a:t>or by visiting a </a:t>
            </a:r>
            <a:r>
              <a:rPr lang="en" sz="1800" dirty="0">
                <a:solidFill>
                  <a:schemeClr val="dk1"/>
                </a:solidFill>
                <a:highlight>
                  <a:srgbClr val="FFF2CC"/>
                </a:highlight>
                <a:latin typeface="Work Sans"/>
                <a:ea typeface="Work Sans"/>
                <a:cs typeface="Work Sans"/>
                <a:sym typeface="Work Sans"/>
              </a:rPr>
              <a:t>[</a:t>
            </a:r>
            <a:r>
              <a:rPr lang="en" dirty="0">
                <a:solidFill>
                  <a:schemeClr val="dk1"/>
                </a:solidFill>
                <a:highlight>
                  <a:srgbClr val="FFF2CC"/>
                </a:highlight>
                <a:latin typeface="Work Sans"/>
                <a:ea typeface="Work Sans"/>
                <a:cs typeface="Work Sans"/>
                <a:sym typeface="Work Sans"/>
              </a:rPr>
              <a:t>Medicaid </a:t>
            </a:r>
            <a:r>
              <a:rPr lang="en" sz="1800" dirty="0">
                <a:solidFill>
                  <a:schemeClr val="dk1"/>
                </a:solidFill>
                <a:highlight>
                  <a:srgbClr val="FFF2CC"/>
                </a:highlight>
                <a:latin typeface="Work Sans"/>
                <a:ea typeface="Work Sans"/>
                <a:cs typeface="Work Sans"/>
                <a:sym typeface="Work Sans"/>
              </a:rPr>
              <a:t>agency </a:t>
            </a:r>
            <a:r>
              <a:rPr lang="en" dirty="0">
                <a:solidFill>
                  <a:schemeClr val="dk1"/>
                </a:solidFill>
                <a:highlight>
                  <a:srgbClr val="FFF2CC"/>
                </a:highlight>
                <a:latin typeface="Work Sans"/>
                <a:ea typeface="Work Sans"/>
                <a:cs typeface="Work Sans"/>
                <a:sym typeface="Work Sans"/>
              </a:rPr>
              <a:t>acronym</a:t>
            </a:r>
            <a:r>
              <a:rPr lang="en" sz="1800" dirty="0">
                <a:solidFill>
                  <a:schemeClr val="dk1"/>
                </a:solidFill>
                <a:highlight>
                  <a:srgbClr val="FFF2CC"/>
                </a:highlight>
                <a:latin typeface="Work Sans"/>
                <a:ea typeface="Work Sans"/>
                <a:cs typeface="Work Sans"/>
                <a:sym typeface="Work Sans"/>
              </a:rPr>
              <a:t>] </a:t>
            </a:r>
            <a:r>
              <a:rPr lang="en" sz="1800" dirty="0">
                <a:solidFill>
                  <a:schemeClr val="dk1"/>
                </a:solidFill>
                <a:highlight>
                  <a:srgbClr val="D9EAD3"/>
                </a:highlight>
                <a:latin typeface="Work Sans"/>
                <a:ea typeface="Work Sans"/>
                <a:cs typeface="Work Sans"/>
                <a:sym typeface="Work Sans"/>
              </a:rPr>
              <a:t>office.</a:t>
            </a:r>
            <a:endParaRPr sz="1800" b="1" dirty="0">
              <a:solidFill>
                <a:schemeClr val="dk1"/>
              </a:solidFill>
              <a:highlight>
                <a:srgbClr val="D9EAD3"/>
              </a:highlight>
              <a:latin typeface="Work Sans"/>
              <a:ea typeface="Work Sans"/>
              <a:cs typeface="Work Sans"/>
              <a:sym typeface="Work Sans"/>
            </a:endParaRPr>
          </a:p>
          <a:p>
            <a:pPr marL="0" lvl="0" indent="0" algn="l" rtl="0">
              <a:lnSpc>
                <a:spcPct val="115000"/>
              </a:lnSpc>
              <a:spcBef>
                <a:spcPts val="1200"/>
              </a:spcBef>
              <a:spcAft>
                <a:spcPts val="0"/>
              </a:spcAft>
              <a:buSzPts val="1800"/>
              <a:buNone/>
            </a:pPr>
            <a:endParaRPr sz="1800" b="1" dirty="0">
              <a:solidFill>
                <a:schemeClr val="dk1"/>
              </a:solidFill>
            </a:endParaRPr>
          </a:p>
          <a:p>
            <a:pPr marL="0" lvl="0" indent="0" algn="l" rtl="0">
              <a:lnSpc>
                <a:spcPct val="115000"/>
              </a:lnSpc>
              <a:spcBef>
                <a:spcPts val="1200"/>
              </a:spcBef>
              <a:spcAft>
                <a:spcPts val="1600"/>
              </a:spcAft>
              <a:buSzPts val="1800"/>
              <a:buNone/>
            </a:pPr>
            <a:endParaRPr sz="1800" dirty="0">
              <a:solidFill>
                <a:schemeClr val="dk1"/>
              </a:solidFill>
            </a:endParaRPr>
          </a:p>
        </p:txBody>
      </p:sp>
      <p:sp>
        <p:nvSpPr>
          <p:cNvPr id="1254" name="Google Shape;1254;p28"/>
          <p:cNvSpPr/>
          <p:nvPr/>
        </p:nvSpPr>
        <p:spPr>
          <a:xfrm>
            <a:off x="0" y="-16425"/>
            <a:ext cx="147900" cy="5143500"/>
          </a:xfrm>
          <a:prstGeom prst="rect">
            <a:avLst/>
          </a:prstGeom>
          <a:solidFill>
            <a:srgbClr val="11416B"/>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Work Sans"/>
              <a:ea typeface="Work Sans"/>
              <a:cs typeface="Work Sans"/>
              <a:sym typeface="Work Sans"/>
            </a:endParaRPr>
          </a:p>
        </p:txBody>
      </p:sp>
      <p:sp>
        <p:nvSpPr>
          <p:cNvPr id="1255" name="Google Shape;1255;p28"/>
          <p:cNvSpPr txBox="1">
            <a:spLocks noGrp="1"/>
          </p:cNvSpPr>
          <p:nvPr>
            <p:ph type="title" idx="4294967295"/>
          </p:nvPr>
        </p:nvSpPr>
        <p:spPr>
          <a:xfrm>
            <a:off x="311700" y="194550"/>
            <a:ext cx="8520600" cy="8235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 sz="3000">
                <a:latin typeface="Work Sans"/>
                <a:ea typeface="Work Sans"/>
                <a:cs typeface="Work Sans"/>
                <a:sym typeface="Work Sans"/>
              </a:rPr>
              <a:t>step 5</a:t>
            </a:r>
            <a:endParaRPr sz="3000">
              <a:latin typeface="Work Sans"/>
              <a:ea typeface="Work Sans"/>
              <a:cs typeface="Work Sans"/>
              <a:sym typeface="Work Sans"/>
            </a:endParaRPr>
          </a:p>
        </p:txBody>
      </p:sp>
      <p:sp>
        <p:nvSpPr>
          <p:cNvPr id="1256" name="Google Shape;1256;p28"/>
          <p:cNvSpPr txBox="1"/>
          <p:nvPr/>
        </p:nvSpPr>
        <p:spPr>
          <a:xfrm>
            <a:off x="434850" y="787600"/>
            <a:ext cx="8274300" cy="471000"/>
          </a:xfrm>
          <a:prstGeom prst="rect">
            <a:avLst/>
          </a:prstGeom>
          <a:noFill/>
          <a:ln>
            <a:noFill/>
          </a:ln>
        </p:spPr>
        <p:txBody>
          <a:bodyPr spcFirstLastPara="1" wrap="square" lIns="0" tIns="0" rIns="0" bIns="0" anchor="t" anchorCtr="0">
            <a:spAutoFit/>
          </a:bodyPr>
          <a:lstStyle/>
          <a:p>
            <a:pPr marL="0" marR="0" lvl="0" indent="0" algn="l" rtl="0">
              <a:lnSpc>
                <a:spcPct val="85000"/>
              </a:lnSpc>
              <a:spcBef>
                <a:spcPts val="0"/>
              </a:spcBef>
              <a:spcAft>
                <a:spcPts val="1000"/>
              </a:spcAft>
              <a:buClr>
                <a:srgbClr val="000000"/>
              </a:buClr>
              <a:buSzPts val="3600"/>
              <a:buFont typeface="Arial"/>
              <a:buNone/>
            </a:pPr>
            <a:r>
              <a:rPr lang="en" sz="3600" b="1" i="0" u="none" strike="noStrike" cap="none">
                <a:solidFill>
                  <a:schemeClr val="dk1"/>
                </a:solidFill>
                <a:latin typeface="Work Sans"/>
                <a:ea typeface="Work Sans"/>
                <a:cs typeface="Work Sans"/>
                <a:sym typeface="Work Sans"/>
              </a:rPr>
              <a:t>How to report </a:t>
            </a:r>
            <a:endParaRPr sz="3600" b="0" i="0" u="none" strike="noStrike" cap="none">
              <a:solidFill>
                <a:srgbClr val="000000"/>
              </a:solidFill>
              <a:latin typeface="Work Sans"/>
              <a:ea typeface="Work Sans"/>
              <a:cs typeface="Work Sans"/>
              <a:sym typeface="Work Sans"/>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260"/>
        <p:cNvGrpSpPr/>
        <p:nvPr/>
      </p:nvGrpSpPr>
      <p:grpSpPr>
        <a:xfrm>
          <a:off x="0" y="0"/>
          <a:ext cx="0" cy="0"/>
          <a:chOff x="0" y="0"/>
          <a:chExt cx="0" cy="0"/>
        </a:xfrm>
      </p:grpSpPr>
      <p:sp>
        <p:nvSpPr>
          <p:cNvPr id="1261" name="Google Shape;1261;p29"/>
          <p:cNvSpPr txBox="1">
            <a:spLocks noGrp="1"/>
          </p:cNvSpPr>
          <p:nvPr>
            <p:ph type="sldNum" idx="12"/>
          </p:nvPr>
        </p:nvSpPr>
        <p:spPr>
          <a:xfrm>
            <a:off x="8686800" y="4686300"/>
            <a:ext cx="457200" cy="457200"/>
          </a:xfrm>
          <a:prstGeom prst="rect">
            <a:avLst/>
          </a:prstGeom>
          <a:noFill/>
          <a:ln>
            <a:noFill/>
          </a:ln>
        </p:spPr>
        <p:txBody>
          <a:bodyPr spcFirstLastPara="1" wrap="square" lIns="0" tIns="0" rIns="0" bIns="0" anchor="t" anchorCtr="0">
            <a:noAutofit/>
          </a:bodyPr>
          <a:lstStyle/>
          <a:p>
            <a:pPr marL="0" lvl="0" indent="0" algn="l" rtl="0">
              <a:lnSpc>
                <a:spcPct val="100000"/>
              </a:lnSpc>
              <a:spcBef>
                <a:spcPts val="0"/>
              </a:spcBef>
              <a:spcAft>
                <a:spcPts val="0"/>
              </a:spcAft>
              <a:buSzPts val="800"/>
              <a:buNone/>
            </a:pPr>
            <a:fld id="{00000000-1234-1234-1234-123412341234}" type="slidenum">
              <a:rPr lang="en"/>
              <a:t>22</a:t>
            </a:fld>
            <a:endParaRPr/>
          </a:p>
        </p:txBody>
      </p:sp>
      <p:sp>
        <p:nvSpPr>
          <p:cNvPr id="1262" name="Google Shape;1262;p29"/>
          <p:cNvSpPr txBox="1">
            <a:spLocks noGrp="1"/>
          </p:cNvSpPr>
          <p:nvPr>
            <p:ph type="body" idx="4294967295"/>
          </p:nvPr>
        </p:nvSpPr>
        <p:spPr>
          <a:xfrm>
            <a:off x="311700" y="1258600"/>
            <a:ext cx="8003400" cy="34833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1200"/>
              </a:spcBef>
              <a:spcAft>
                <a:spcPts val="0"/>
              </a:spcAft>
              <a:buClr>
                <a:schemeClr val="dk1"/>
              </a:buClr>
              <a:buSzPts val="1100"/>
              <a:buFont typeface="Arial"/>
              <a:buNone/>
            </a:pPr>
            <a:r>
              <a:rPr lang="en" sz="1800" b="1" dirty="0">
                <a:solidFill>
                  <a:schemeClr val="dk1"/>
                </a:solidFill>
                <a:highlight>
                  <a:srgbClr val="FFF2CC"/>
                </a:highlight>
                <a:latin typeface="Work Sans"/>
                <a:ea typeface="Work Sans"/>
                <a:cs typeface="Work Sans"/>
                <a:sym typeface="Work Sans"/>
              </a:rPr>
              <a:t>[</a:t>
            </a:r>
            <a:r>
              <a:rPr lang="en" b="1" dirty="0">
                <a:solidFill>
                  <a:schemeClr val="dk1"/>
                </a:solidFill>
                <a:highlight>
                  <a:srgbClr val="FFF2CC"/>
                </a:highlight>
                <a:latin typeface="Work Sans"/>
                <a:ea typeface="Work Sans"/>
                <a:cs typeface="Work Sans"/>
                <a:sym typeface="Work Sans"/>
              </a:rPr>
              <a:t>Medicaid agency acronym</a:t>
            </a:r>
            <a:r>
              <a:rPr lang="en" sz="1800" b="1" dirty="0">
                <a:solidFill>
                  <a:schemeClr val="dk1"/>
                </a:solidFill>
                <a:highlight>
                  <a:srgbClr val="FFF2CC"/>
                </a:highlight>
                <a:latin typeface="Work Sans"/>
                <a:ea typeface="Work Sans"/>
                <a:cs typeface="Work Sans"/>
                <a:sym typeface="Work Sans"/>
              </a:rPr>
              <a:t>] </a:t>
            </a:r>
            <a:r>
              <a:rPr lang="en" sz="1800" b="1" dirty="0">
                <a:solidFill>
                  <a:schemeClr val="dk1"/>
                </a:solidFill>
                <a:highlight>
                  <a:srgbClr val="E5F3FF"/>
                </a:highlight>
                <a:latin typeface="Work Sans"/>
                <a:ea typeface="Work Sans"/>
                <a:cs typeface="Work Sans"/>
                <a:sym typeface="Work Sans"/>
              </a:rPr>
              <a:t>will use existing records whenever possible.</a:t>
            </a:r>
            <a:endParaRPr dirty="0"/>
          </a:p>
          <a:p>
            <a:pPr marL="457200" lvl="0" indent="-342900" algn="l" rtl="0">
              <a:lnSpc>
                <a:spcPct val="115000"/>
              </a:lnSpc>
              <a:spcBef>
                <a:spcPts val="1200"/>
              </a:spcBef>
              <a:spcAft>
                <a:spcPts val="0"/>
              </a:spcAft>
              <a:buClr>
                <a:schemeClr val="dk1"/>
              </a:buClr>
              <a:buSzPts val="1800"/>
              <a:buChar char="●"/>
            </a:pPr>
            <a:r>
              <a:rPr lang="en" sz="1800" b="1" dirty="0">
                <a:solidFill>
                  <a:schemeClr val="dk1"/>
                </a:solidFill>
                <a:latin typeface="Work Sans"/>
                <a:ea typeface="Work Sans"/>
                <a:cs typeface="Work Sans"/>
                <a:sym typeface="Work Sans"/>
              </a:rPr>
              <a:t>For exemptions and work activities: </a:t>
            </a:r>
            <a:r>
              <a:rPr lang="en" sz="1800" dirty="0">
                <a:solidFill>
                  <a:schemeClr val="dk1"/>
                </a:solidFill>
                <a:latin typeface="Work Sans"/>
                <a:ea typeface="Work Sans"/>
                <a:cs typeface="Work Sans"/>
                <a:sym typeface="Work Sans"/>
              </a:rPr>
              <a:t>[</a:t>
            </a:r>
            <a:r>
              <a:rPr lang="en" dirty="0">
                <a:solidFill>
                  <a:schemeClr val="dk1"/>
                </a:solidFill>
                <a:latin typeface="Work Sans"/>
                <a:ea typeface="Work Sans"/>
                <a:cs typeface="Work Sans"/>
                <a:sym typeface="Work Sans"/>
              </a:rPr>
              <a:t>Medicaid </a:t>
            </a:r>
            <a:r>
              <a:rPr lang="en" sz="1800" dirty="0">
                <a:solidFill>
                  <a:schemeClr val="dk1"/>
                </a:solidFill>
                <a:latin typeface="Work Sans"/>
                <a:ea typeface="Work Sans"/>
                <a:cs typeface="Work Sans"/>
                <a:sym typeface="Work Sans"/>
              </a:rPr>
              <a:t>agency </a:t>
            </a:r>
            <a:r>
              <a:rPr lang="en" dirty="0">
                <a:solidFill>
                  <a:schemeClr val="dk1"/>
                </a:solidFill>
                <a:latin typeface="Work Sans"/>
                <a:ea typeface="Work Sans"/>
                <a:cs typeface="Work Sans"/>
                <a:sym typeface="Work Sans"/>
              </a:rPr>
              <a:t>acronym</a:t>
            </a:r>
            <a:r>
              <a:rPr lang="en" sz="1800" dirty="0">
                <a:solidFill>
                  <a:schemeClr val="dk1"/>
                </a:solidFill>
                <a:latin typeface="Work Sans"/>
                <a:ea typeface="Work Sans"/>
                <a:cs typeface="Work Sans"/>
                <a:sym typeface="Work Sans"/>
              </a:rPr>
              <a:t>] will use SNAP, health, VA, wage data, and education records to verify information. </a:t>
            </a:r>
            <a:r>
              <a:rPr lang="en" sz="1800" dirty="0">
                <a:solidFill>
                  <a:schemeClr val="dk1"/>
                </a:solidFill>
                <a:highlight>
                  <a:srgbClr val="FFF2CC"/>
                </a:highlight>
                <a:latin typeface="Work Sans"/>
                <a:ea typeface="Work Sans"/>
                <a:cs typeface="Work Sans"/>
                <a:sym typeface="Work Sans"/>
              </a:rPr>
              <a:t>[</a:t>
            </a:r>
            <a:r>
              <a:rPr lang="en" dirty="0">
                <a:solidFill>
                  <a:schemeClr val="dk1"/>
                </a:solidFill>
                <a:highlight>
                  <a:srgbClr val="FFF2CC"/>
                </a:highlight>
                <a:latin typeface="Work Sans"/>
                <a:ea typeface="Work Sans"/>
                <a:cs typeface="Work Sans"/>
                <a:sym typeface="Work Sans"/>
              </a:rPr>
              <a:t>Medicaid agency acronym]</a:t>
            </a:r>
            <a:r>
              <a:rPr lang="en" sz="1800" dirty="0">
                <a:solidFill>
                  <a:schemeClr val="dk1"/>
                </a:solidFill>
                <a:highlight>
                  <a:srgbClr val="FFF2CC"/>
                </a:highlight>
                <a:latin typeface="Work Sans"/>
                <a:ea typeface="Work Sans"/>
                <a:cs typeface="Work Sans"/>
                <a:sym typeface="Work Sans"/>
              </a:rPr>
              <a:t> </a:t>
            </a:r>
            <a:r>
              <a:rPr lang="en" sz="1800" dirty="0">
                <a:solidFill>
                  <a:schemeClr val="dk1"/>
                </a:solidFill>
                <a:latin typeface="Work Sans"/>
                <a:ea typeface="Work Sans"/>
                <a:cs typeface="Work Sans"/>
                <a:sym typeface="Work Sans"/>
              </a:rPr>
              <a:t>will follow up if additional information is needed.</a:t>
            </a:r>
            <a:endParaRPr dirty="0"/>
          </a:p>
          <a:p>
            <a:pPr marL="457200" lvl="0" indent="-342900" algn="l" rtl="0">
              <a:lnSpc>
                <a:spcPct val="115000"/>
              </a:lnSpc>
              <a:spcBef>
                <a:spcPts val="0"/>
              </a:spcBef>
              <a:spcAft>
                <a:spcPts val="0"/>
              </a:spcAft>
              <a:buClr>
                <a:schemeClr val="dk1"/>
              </a:buClr>
              <a:buSzPts val="1800"/>
              <a:buChar char="●"/>
            </a:pPr>
            <a:r>
              <a:rPr lang="en" sz="1800" b="1" dirty="0">
                <a:solidFill>
                  <a:schemeClr val="dk1"/>
                </a:solidFill>
                <a:highlight>
                  <a:srgbClr val="D9EAD3"/>
                </a:highlight>
                <a:latin typeface="Work Sans"/>
                <a:ea typeface="Work Sans"/>
                <a:cs typeface="Work Sans"/>
                <a:sym typeface="Work Sans"/>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62"/>
                  </a:ext>
                </a:extLst>
              </a:rPr>
              <a:t>Self-attestation</a:t>
            </a:r>
            <a:r>
              <a:rPr lang="en" sz="1800" b="1" dirty="0">
                <a:solidFill>
                  <a:schemeClr val="dk1"/>
                </a:solidFill>
                <a:highlight>
                  <a:srgbClr val="D9EAD3"/>
                </a:highlight>
                <a:latin typeface="Work Sans"/>
                <a:ea typeface="Work Sans"/>
                <a:cs typeface="Work Sans"/>
                <a:sym typeface="Work Sans"/>
              </a:rPr>
              <a:t> will be available during the first year.</a:t>
            </a:r>
            <a:r>
              <a:rPr lang="en" sz="1800" b="1" dirty="0">
                <a:solidFill>
                  <a:schemeClr val="dk1"/>
                </a:solidFill>
                <a:latin typeface="Work Sans"/>
                <a:ea typeface="Work Sans"/>
                <a:cs typeface="Work Sans"/>
                <a:sym typeface="Work Sans"/>
              </a:rPr>
              <a:t> [</a:t>
            </a:r>
            <a:r>
              <a:rPr lang="en" sz="1800" i="1" dirty="0">
                <a:solidFill>
                  <a:schemeClr val="dk1"/>
                </a:solidFill>
                <a:highlight>
                  <a:srgbClr val="FFF2CC"/>
                </a:highlight>
                <a:latin typeface="Work Sans"/>
                <a:ea typeface="Work Sans"/>
                <a:cs typeface="Work Sans"/>
                <a:sym typeface="Work Sans"/>
              </a:rPr>
              <a:t>Add more details once finalized</a:t>
            </a:r>
            <a:r>
              <a:rPr lang="en" i="1" dirty="0">
                <a:solidFill>
                  <a:schemeClr val="dk1"/>
                </a:solidFill>
                <a:highlight>
                  <a:srgbClr val="FFF2CC"/>
                </a:highlight>
                <a:latin typeface="Work Sans"/>
                <a:ea typeface="Work Sans"/>
                <a:cs typeface="Work Sans"/>
                <a:sym typeface="Work Sans"/>
              </a:rPr>
              <a:t>]</a:t>
            </a:r>
            <a:endParaRPr dirty="0">
              <a:highlight>
                <a:srgbClr val="FFF2CC"/>
              </a:highlight>
            </a:endParaRPr>
          </a:p>
          <a:p>
            <a:pPr marL="0" lvl="0" indent="0" algn="l" rtl="0">
              <a:lnSpc>
                <a:spcPct val="115000"/>
              </a:lnSpc>
              <a:spcBef>
                <a:spcPts val="0"/>
              </a:spcBef>
              <a:spcAft>
                <a:spcPts val="0"/>
              </a:spcAft>
              <a:buNone/>
            </a:pPr>
            <a:r>
              <a:rPr lang="en" sz="1800" b="1" dirty="0">
                <a:solidFill>
                  <a:schemeClr val="dk1"/>
                </a:solidFill>
                <a:latin typeface="Work Sans"/>
                <a:ea typeface="Work Sans"/>
                <a:cs typeface="Work Sans"/>
                <a:sym typeface="Work Sans"/>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63"/>
                  </a:ext>
                </a:extLst>
              </a:rPr>
              <a:t>The most important thing a resident can do right now</a:t>
            </a:r>
            <a:r>
              <a:rPr lang="en" b="1" dirty="0">
                <a:solidFill>
                  <a:schemeClr val="dk1"/>
                </a:solidFill>
                <a:latin typeface="Work Sans"/>
                <a:ea typeface="Work Sans"/>
                <a:cs typeface="Work Sans"/>
                <a:sym typeface="Work Sans"/>
              </a:rPr>
              <a:t> is </a:t>
            </a:r>
            <a:r>
              <a:rPr lang="en" dirty="0">
                <a:solidFill>
                  <a:schemeClr val="dk1"/>
                </a:solidFill>
                <a:latin typeface="Work Sans"/>
                <a:ea typeface="Work Sans"/>
                <a:cs typeface="Work Sans"/>
                <a:sym typeface="Work Sans"/>
              </a:rPr>
              <a:t>k</a:t>
            </a:r>
            <a:r>
              <a:rPr lang="en" sz="1800" dirty="0">
                <a:solidFill>
                  <a:schemeClr val="dk1"/>
                </a:solidFill>
                <a:latin typeface="Work Sans"/>
                <a:ea typeface="Work Sans"/>
                <a:cs typeface="Work Sans"/>
                <a:sym typeface="Work Sans"/>
              </a:rPr>
              <a:t>eep contact info current so every notice reaches them.</a:t>
            </a:r>
            <a:endParaRPr dirty="0"/>
          </a:p>
          <a:p>
            <a:pPr marL="0" lvl="0" indent="0" algn="l" rtl="0">
              <a:lnSpc>
                <a:spcPct val="115000"/>
              </a:lnSpc>
              <a:spcBef>
                <a:spcPts val="1200"/>
              </a:spcBef>
              <a:spcAft>
                <a:spcPts val="0"/>
              </a:spcAft>
              <a:buSzPts val="1800"/>
              <a:buNone/>
            </a:pPr>
            <a:endParaRPr sz="1800" b="1" dirty="0">
              <a:solidFill>
                <a:schemeClr val="dk1"/>
              </a:solidFill>
            </a:endParaRPr>
          </a:p>
          <a:p>
            <a:pPr marL="0" lvl="0" indent="0" algn="l" rtl="0">
              <a:lnSpc>
                <a:spcPct val="115000"/>
              </a:lnSpc>
              <a:spcBef>
                <a:spcPts val="1200"/>
              </a:spcBef>
              <a:spcAft>
                <a:spcPts val="0"/>
              </a:spcAft>
              <a:buSzPts val="1800"/>
              <a:buNone/>
            </a:pPr>
            <a:endParaRPr sz="1800" b="1" dirty="0">
              <a:solidFill>
                <a:schemeClr val="dk1"/>
              </a:solidFill>
            </a:endParaRPr>
          </a:p>
          <a:p>
            <a:pPr marL="0" lvl="0" indent="0" algn="l" rtl="0">
              <a:lnSpc>
                <a:spcPct val="115000"/>
              </a:lnSpc>
              <a:spcBef>
                <a:spcPts val="1200"/>
              </a:spcBef>
              <a:spcAft>
                <a:spcPts val="1600"/>
              </a:spcAft>
              <a:buSzPts val="1800"/>
              <a:buNone/>
            </a:pPr>
            <a:endParaRPr sz="1800" dirty="0">
              <a:solidFill>
                <a:schemeClr val="dk1"/>
              </a:solidFill>
            </a:endParaRPr>
          </a:p>
        </p:txBody>
      </p:sp>
      <p:sp>
        <p:nvSpPr>
          <p:cNvPr id="1263" name="Google Shape;1263;p29"/>
          <p:cNvSpPr/>
          <p:nvPr/>
        </p:nvSpPr>
        <p:spPr>
          <a:xfrm>
            <a:off x="0" y="-16425"/>
            <a:ext cx="147900" cy="5143500"/>
          </a:xfrm>
          <a:prstGeom prst="rect">
            <a:avLst/>
          </a:prstGeom>
          <a:solidFill>
            <a:srgbClr val="11416B"/>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Work Sans"/>
              <a:ea typeface="Work Sans"/>
              <a:cs typeface="Work Sans"/>
              <a:sym typeface="Work Sans"/>
            </a:endParaRPr>
          </a:p>
        </p:txBody>
      </p:sp>
      <p:sp>
        <p:nvSpPr>
          <p:cNvPr id="1264" name="Google Shape;1264;p29"/>
          <p:cNvSpPr txBox="1">
            <a:spLocks noGrp="1"/>
          </p:cNvSpPr>
          <p:nvPr>
            <p:ph type="title" idx="4294967295"/>
          </p:nvPr>
        </p:nvSpPr>
        <p:spPr>
          <a:xfrm>
            <a:off x="311700" y="194550"/>
            <a:ext cx="8520600" cy="8235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 sz="3000">
                <a:latin typeface="Work Sans"/>
                <a:ea typeface="Work Sans"/>
                <a:cs typeface="Work Sans"/>
                <a:sym typeface="Work Sans"/>
              </a:rPr>
              <a:t>step 5</a:t>
            </a:r>
            <a:endParaRPr sz="3000">
              <a:latin typeface="Work Sans"/>
              <a:ea typeface="Work Sans"/>
              <a:cs typeface="Work Sans"/>
              <a:sym typeface="Work Sans"/>
            </a:endParaRPr>
          </a:p>
        </p:txBody>
      </p:sp>
      <p:sp>
        <p:nvSpPr>
          <p:cNvPr id="1265" name="Google Shape;1265;p29"/>
          <p:cNvSpPr txBox="1"/>
          <p:nvPr/>
        </p:nvSpPr>
        <p:spPr>
          <a:xfrm>
            <a:off x="434850" y="787600"/>
            <a:ext cx="8274300" cy="471000"/>
          </a:xfrm>
          <a:prstGeom prst="rect">
            <a:avLst/>
          </a:prstGeom>
          <a:noFill/>
          <a:ln>
            <a:noFill/>
          </a:ln>
        </p:spPr>
        <p:txBody>
          <a:bodyPr spcFirstLastPara="1" wrap="square" lIns="0" tIns="0" rIns="0" bIns="0" anchor="t" anchorCtr="0">
            <a:spAutoFit/>
          </a:bodyPr>
          <a:lstStyle/>
          <a:p>
            <a:pPr marL="0" marR="0" lvl="0" indent="0" algn="l" rtl="0">
              <a:lnSpc>
                <a:spcPct val="85000"/>
              </a:lnSpc>
              <a:spcBef>
                <a:spcPts val="0"/>
              </a:spcBef>
              <a:spcAft>
                <a:spcPts val="1000"/>
              </a:spcAft>
              <a:buClr>
                <a:srgbClr val="000000"/>
              </a:buClr>
              <a:buSzPts val="3600"/>
              <a:buFont typeface="Arial"/>
              <a:buNone/>
            </a:pPr>
            <a:r>
              <a:rPr lang="en" sz="3600" b="1" i="0" u="none" strike="noStrike" cap="none">
                <a:solidFill>
                  <a:schemeClr val="dk1"/>
                </a:solidFill>
                <a:latin typeface="Work Sans"/>
                <a:ea typeface="Work Sans"/>
                <a:cs typeface="Work Sans"/>
                <a:sym typeface="Work Sans"/>
              </a:rPr>
              <a:t>Providing verification</a:t>
            </a:r>
            <a:endParaRPr sz="3600" b="0" i="0" u="none" strike="noStrike" cap="none">
              <a:solidFill>
                <a:srgbClr val="000000"/>
              </a:solidFill>
              <a:latin typeface="Work Sans"/>
              <a:ea typeface="Work Sans"/>
              <a:cs typeface="Work Sans"/>
              <a:sym typeface="Work Sans"/>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solidFill>
          <a:srgbClr val="11416B"/>
        </a:solidFill>
        <a:effectLst/>
      </p:bgPr>
    </p:bg>
    <p:spTree>
      <p:nvGrpSpPr>
        <p:cNvPr id="1" name="Shape 1269"/>
        <p:cNvGrpSpPr/>
        <p:nvPr/>
      </p:nvGrpSpPr>
      <p:grpSpPr>
        <a:xfrm>
          <a:off x="0" y="0"/>
          <a:ext cx="0" cy="0"/>
          <a:chOff x="0" y="0"/>
          <a:chExt cx="0" cy="0"/>
        </a:xfrm>
      </p:grpSpPr>
      <p:sp>
        <p:nvSpPr>
          <p:cNvPr id="1270" name="Google Shape;1270;p11"/>
          <p:cNvSpPr txBox="1"/>
          <p:nvPr/>
        </p:nvSpPr>
        <p:spPr>
          <a:xfrm>
            <a:off x="311700" y="292000"/>
            <a:ext cx="8641800" cy="4394100"/>
          </a:xfrm>
          <a:prstGeom prst="rect">
            <a:avLst/>
          </a:prstGeom>
          <a:noFill/>
          <a:ln>
            <a:noFill/>
          </a:ln>
        </p:spPr>
        <p:txBody>
          <a:bodyPr spcFirstLastPara="1" wrap="square" lIns="91425" tIns="91425" rIns="91425" bIns="91425" anchor="t" anchorCtr="0">
            <a:noAutofit/>
          </a:bodyPr>
          <a:lstStyle/>
          <a:p>
            <a:pPr marL="0" marR="0" lvl="0" indent="0" algn="l" rtl="0">
              <a:lnSpc>
                <a:spcPct val="75000"/>
              </a:lnSpc>
              <a:spcBef>
                <a:spcPts val="0"/>
              </a:spcBef>
              <a:spcAft>
                <a:spcPts val="0"/>
              </a:spcAft>
              <a:buClr>
                <a:schemeClr val="dk1"/>
              </a:buClr>
              <a:buSzPts val="1100"/>
              <a:buFont typeface="Arial"/>
              <a:buNone/>
            </a:pPr>
            <a:endParaRPr sz="6000" b="1" i="0" u="none" strike="noStrike" cap="none">
              <a:solidFill>
                <a:srgbClr val="FFFFFF"/>
              </a:solidFill>
              <a:latin typeface="Work Sans"/>
              <a:ea typeface="Work Sans"/>
              <a:cs typeface="Work Sans"/>
              <a:sym typeface="Work Sans"/>
            </a:endParaRPr>
          </a:p>
          <a:p>
            <a:pPr marL="0" marR="0" lvl="0" indent="0" algn="l" rtl="0">
              <a:lnSpc>
                <a:spcPct val="75000"/>
              </a:lnSpc>
              <a:spcBef>
                <a:spcPts val="0"/>
              </a:spcBef>
              <a:spcAft>
                <a:spcPts val="0"/>
              </a:spcAft>
              <a:buClr>
                <a:schemeClr val="dk1"/>
              </a:buClr>
              <a:buSzPts val="1100"/>
              <a:buFont typeface="Arial"/>
              <a:buNone/>
            </a:pPr>
            <a:endParaRPr sz="6000" b="1" i="0" u="none" strike="noStrike" cap="none">
              <a:solidFill>
                <a:srgbClr val="FFFFFF"/>
              </a:solidFill>
              <a:latin typeface="Work Sans"/>
              <a:ea typeface="Work Sans"/>
              <a:cs typeface="Work Sans"/>
              <a:sym typeface="Work Sans"/>
            </a:endParaRPr>
          </a:p>
          <a:p>
            <a:pPr marL="0" marR="0" lvl="0" indent="0" algn="l" rtl="0">
              <a:lnSpc>
                <a:spcPct val="75000"/>
              </a:lnSpc>
              <a:spcBef>
                <a:spcPts val="0"/>
              </a:spcBef>
              <a:spcAft>
                <a:spcPts val="0"/>
              </a:spcAft>
              <a:buClr>
                <a:schemeClr val="dk1"/>
              </a:buClr>
              <a:buSzPts val="1100"/>
              <a:buFont typeface="Arial"/>
              <a:buNone/>
            </a:pPr>
            <a:endParaRPr sz="6000" b="1" i="0" u="none" strike="noStrike" cap="none">
              <a:solidFill>
                <a:srgbClr val="FFFFFF"/>
              </a:solidFill>
              <a:latin typeface="Work Sans"/>
              <a:ea typeface="Work Sans"/>
              <a:cs typeface="Work Sans"/>
              <a:sym typeface="Work Sans"/>
            </a:endParaRPr>
          </a:p>
          <a:p>
            <a:pPr marL="0" marR="0" lvl="0" indent="0" algn="l" rtl="0">
              <a:lnSpc>
                <a:spcPct val="75000"/>
              </a:lnSpc>
              <a:spcBef>
                <a:spcPts val="0"/>
              </a:spcBef>
              <a:spcAft>
                <a:spcPts val="0"/>
              </a:spcAft>
              <a:buClr>
                <a:schemeClr val="dk1"/>
              </a:buClr>
              <a:buSzPts val="1100"/>
              <a:buFont typeface="Arial"/>
              <a:buNone/>
            </a:pPr>
            <a:endParaRPr sz="6000" b="1" i="0" u="none" strike="noStrike" cap="none">
              <a:solidFill>
                <a:srgbClr val="FFFFFF"/>
              </a:solidFill>
              <a:latin typeface="Work Sans"/>
              <a:ea typeface="Work Sans"/>
              <a:cs typeface="Work Sans"/>
              <a:sym typeface="Work Sans"/>
            </a:endParaRPr>
          </a:p>
          <a:p>
            <a:pPr marL="0" marR="0" lvl="0" indent="0" algn="l" rtl="0">
              <a:lnSpc>
                <a:spcPct val="75000"/>
              </a:lnSpc>
              <a:spcBef>
                <a:spcPts val="0"/>
              </a:spcBef>
              <a:spcAft>
                <a:spcPts val="0"/>
              </a:spcAft>
              <a:buClr>
                <a:schemeClr val="dk1"/>
              </a:buClr>
              <a:buSzPts val="1100"/>
              <a:buFont typeface="Arial"/>
              <a:buNone/>
            </a:pPr>
            <a:r>
              <a:rPr lang="en" sz="6000" b="1" i="0" u="none" strike="noStrike" cap="none">
                <a:solidFill>
                  <a:srgbClr val="FFFFFF"/>
                </a:solidFill>
                <a:latin typeface="Work Sans"/>
                <a:ea typeface="Work Sans"/>
                <a:cs typeface="Work Sans"/>
                <a:sym typeface="Work Sans"/>
              </a:rPr>
              <a:t>Resident </a:t>
            </a:r>
            <a:endParaRPr sz="6000" b="1" i="0" u="none" strike="noStrike" cap="none">
              <a:solidFill>
                <a:srgbClr val="FFFFFF"/>
              </a:solidFill>
              <a:latin typeface="Work Sans"/>
              <a:ea typeface="Work Sans"/>
              <a:cs typeface="Work Sans"/>
              <a:sym typeface="Work Sans"/>
            </a:endParaRPr>
          </a:p>
          <a:p>
            <a:pPr marL="0" marR="0" lvl="0" indent="0" algn="l" rtl="0">
              <a:lnSpc>
                <a:spcPct val="75000"/>
              </a:lnSpc>
              <a:spcBef>
                <a:spcPts val="0"/>
              </a:spcBef>
              <a:spcAft>
                <a:spcPts val="0"/>
              </a:spcAft>
              <a:buClr>
                <a:schemeClr val="dk1"/>
              </a:buClr>
              <a:buSzPts val="1100"/>
              <a:buFont typeface="Arial"/>
              <a:buNone/>
            </a:pPr>
            <a:r>
              <a:rPr lang="en" sz="6000" b="1" i="0" u="none" strike="noStrike" cap="none">
                <a:solidFill>
                  <a:srgbClr val="FFFFFF"/>
                </a:solidFill>
                <a:latin typeface="Work Sans"/>
                <a:ea typeface="Work Sans"/>
                <a:cs typeface="Work Sans"/>
                <a:sym typeface="Work Sans"/>
              </a:rPr>
              <a:t>communications</a:t>
            </a:r>
            <a:endParaRPr sz="6000" b="1" i="0" u="none" strike="noStrike" cap="none">
              <a:solidFill>
                <a:srgbClr val="FFFFFF"/>
              </a:solidFill>
              <a:latin typeface="Work Sans"/>
              <a:ea typeface="Work Sans"/>
              <a:cs typeface="Work Sans"/>
              <a:sym typeface="Work Sans"/>
            </a:endParaRPr>
          </a:p>
          <a:p>
            <a:pPr marL="0" marR="0" lvl="0" indent="0" algn="l" rtl="0">
              <a:lnSpc>
                <a:spcPct val="75000"/>
              </a:lnSpc>
              <a:spcBef>
                <a:spcPts val="0"/>
              </a:spcBef>
              <a:spcAft>
                <a:spcPts val="0"/>
              </a:spcAft>
              <a:buClr>
                <a:schemeClr val="dk1"/>
              </a:buClr>
              <a:buSzPts val="1100"/>
              <a:buFont typeface="Arial"/>
              <a:buNone/>
            </a:pPr>
            <a:endParaRPr sz="6000" b="1" i="0" u="none" strike="noStrike" cap="none">
              <a:solidFill>
                <a:schemeClr val="dk1"/>
              </a:solidFill>
              <a:latin typeface="Work Sans"/>
              <a:ea typeface="Work Sans"/>
              <a:cs typeface="Work Sans"/>
              <a:sym typeface="Work Sans"/>
            </a:endParaRPr>
          </a:p>
          <a:p>
            <a:pPr marL="0" marR="0" lvl="0" indent="0" algn="l" rtl="0">
              <a:lnSpc>
                <a:spcPct val="75000"/>
              </a:lnSpc>
              <a:spcBef>
                <a:spcPts val="0"/>
              </a:spcBef>
              <a:spcAft>
                <a:spcPts val="0"/>
              </a:spcAft>
              <a:buClr>
                <a:schemeClr val="dk1"/>
              </a:buClr>
              <a:buSzPts val="1100"/>
              <a:buFont typeface="Arial"/>
              <a:buNone/>
            </a:pPr>
            <a:endParaRPr sz="6000" b="1" i="0" u="none" strike="noStrike" cap="none">
              <a:solidFill>
                <a:schemeClr val="dk1"/>
              </a:solidFill>
              <a:latin typeface="Work Sans"/>
              <a:ea typeface="Work Sans"/>
              <a:cs typeface="Work Sans"/>
              <a:sym typeface="Work Sans"/>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1274"/>
        <p:cNvGrpSpPr/>
        <p:nvPr/>
      </p:nvGrpSpPr>
      <p:grpSpPr>
        <a:xfrm>
          <a:off x="0" y="0"/>
          <a:ext cx="0" cy="0"/>
          <a:chOff x="0" y="0"/>
          <a:chExt cx="0" cy="0"/>
        </a:xfrm>
      </p:grpSpPr>
      <p:sp>
        <p:nvSpPr>
          <p:cNvPr id="1275" name="Google Shape;1275;g3f5735e12be_0_1151"/>
          <p:cNvSpPr txBox="1"/>
          <p:nvPr/>
        </p:nvSpPr>
        <p:spPr>
          <a:xfrm>
            <a:off x="0" y="210479"/>
            <a:ext cx="9144000" cy="5143500"/>
          </a:xfrm>
          <a:prstGeom prst="rect">
            <a:avLst/>
          </a:prstGeom>
          <a:solidFill>
            <a:srgbClr val="FFFFFF"/>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endParaRPr i="0" u="none" strike="noStrike" cap="none">
              <a:solidFill>
                <a:srgbClr val="000000"/>
              </a:solidFill>
              <a:latin typeface="Work Sans"/>
              <a:ea typeface="Work Sans"/>
              <a:cs typeface="Work Sans"/>
              <a:sym typeface="Work Sans"/>
            </a:endParaRPr>
          </a:p>
        </p:txBody>
      </p:sp>
      <p:sp>
        <p:nvSpPr>
          <p:cNvPr id="1276" name="Google Shape;1276;g3f5735e12be_0_1151"/>
          <p:cNvSpPr txBox="1"/>
          <p:nvPr/>
        </p:nvSpPr>
        <p:spPr>
          <a:xfrm>
            <a:off x="0" y="0"/>
            <a:ext cx="9144000" cy="685800"/>
          </a:xfrm>
          <a:prstGeom prst="rect">
            <a:avLst/>
          </a:prstGeom>
          <a:solidFill>
            <a:srgbClr val="1A2E44"/>
          </a:solidFill>
          <a:ln>
            <a:noFill/>
          </a:ln>
        </p:spPr>
        <p:txBody>
          <a:bodyPr spcFirstLastPara="1" wrap="square" lIns="457200" tIns="91425" rIns="457200" bIns="91425" anchor="ctr" anchorCtr="0">
            <a:noAutofit/>
          </a:bodyPr>
          <a:lstStyle/>
          <a:p>
            <a:pPr marL="0" marR="0" lvl="0" indent="0" algn="l" rtl="0">
              <a:lnSpc>
                <a:spcPct val="100000"/>
              </a:lnSpc>
              <a:spcBef>
                <a:spcPts val="0"/>
              </a:spcBef>
              <a:spcAft>
                <a:spcPts val="0"/>
              </a:spcAft>
              <a:buClr>
                <a:srgbClr val="000000"/>
              </a:buClr>
              <a:buSzPts val="2400"/>
              <a:buFont typeface="Arial"/>
              <a:buNone/>
            </a:pPr>
            <a:r>
              <a:rPr lang="en" sz="2400" b="1">
                <a:solidFill>
                  <a:srgbClr val="FFFFFF"/>
                </a:solidFill>
                <a:latin typeface="Work Sans"/>
                <a:ea typeface="Work Sans"/>
                <a:cs typeface="Work Sans"/>
                <a:sym typeface="Work Sans"/>
              </a:rPr>
              <a:t>DELETE THIS PAGE before presenting</a:t>
            </a:r>
            <a:endParaRPr>
              <a:latin typeface="Work Sans"/>
              <a:ea typeface="Work Sans"/>
              <a:cs typeface="Work Sans"/>
              <a:sym typeface="Work Sans"/>
            </a:endParaRPr>
          </a:p>
        </p:txBody>
      </p:sp>
      <p:sp>
        <p:nvSpPr>
          <p:cNvPr id="1277" name="Google Shape;1277;g3f5735e12be_0_1151"/>
          <p:cNvSpPr txBox="1"/>
          <p:nvPr/>
        </p:nvSpPr>
        <p:spPr>
          <a:xfrm>
            <a:off x="457200" y="872369"/>
            <a:ext cx="8229600" cy="1862100"/>
          </a:xfrm>
          <a:prstGeom prst="rect">
            <a:avLst/>
          </a:prstGeom>
          <a:noFill/>
          <a:ln>
            <a:noFill/>
          </a:ln>
        </p:spPr>
        <p:txBody>
          <a:bodyPr spcFirstLastPara="1" wrap="square" lIns="91425" tIns="0" rIns="91425" bIns="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800" b="1">
                <a:solidFill>
                  <a:srgbClr val="444444"/>
                </a:solidFill>
                <a:highlight>
                  <a:srgbClr val="D9EAD3"/>
                </a:highlight>
                <a:latin typeface="Work Sans"/>
                <a:ea typeface="Work Sans"/>
                <a:cs typeface="Work Sans"/>
                <a:sym typeface="Work Sans"/>
              </a:rPr>
              <a:t>[REVIEW] Resident communications timeline</a:t>
            </a:r>
            <a:endParaRPr sz="1800" b="1">
              <a:solidFill>
                <a:srgbClr val="444444"/>
              </a:solidFill>
              <a:highlight>
                <a:srgbClr val="D9EAD3"/>
              </a:highlight>
              <a:latin typeface="Work Sans"/>
              <a:ea typeface="Work Sans"/>
              <a:cs typeface="Work Sans"/>
              <a:sym typeface="Work Sans"/>
            </a:endParaRPr>
          </a:p>
          <a:p>
            <a:pPr marL="0" marR="0" lvl="0" indent="0" algn="l" rtl="0">
              <a:lnSpc>
                <a:spcPct val="100000"/>
              </a:lnSpc>
              <a:spcBef>
                <a:spcPts val="0"/>
              </a:spcBef>
              <a:spcAft>
                <a:spcPts val="0"/>
              </a:spcAft>
              <a:buClr>
                <a:srgbClr val="000000"/>
              </a:buClr>
              <a:buSzPts val="1400"/>
              <a:buFont typeface="Arial"/>
              <a:buNone/>
            </a:pPr>
            <a:endParaRPr sz="1800">
              <a:solidFill>
                <a:srgbClr val="444444"/>
              </a:solidFill>
              <a:latin typeface="Work Sans"/>
              <a:ea typeface="Work Sans"/>
              <a:cs typeface="Work Sans"/>
              <a:sym typeface="Work Sans"/>
            </a:endParaRPr>
          </a:p>
          <a:p>
            <a:pPr marL="0" marR="0" lvl="0" indent="0" algn="l" rtl="0">
              <a:lnSpc>
                <a:spcPct val="100000"/>
              </a:lnSpc>
              <a:spcBef>
                <a:spcPts val="0"/>
              </a:spcBef>
              <a:spcAft>
                <a:spcPts val="0"/>
              </a:spcAft>
              <a:buClr>
                <a:srgbClr val="000000"/>
              </a:buClr>
              <a:buSzPts val="1400"/>
              <a:buFont typeface="Arial"/>
              <a:buNone/>
            </a:pPr>
            <a:r>
              <a:rPr lang="en" sz="1800">
                <a:solidFill>
                  <a:srgbClr val="444444"/>
                </a:solidFill>
                <a:latin typeface="Work Sans"/>
                <a:ea typeface="Work Sans"/>
                <a:cs typeface="Work Sans"/>
                <a:sym typeface="Work Sans"/>
              </a:rPr>
              <a:t>We strongly recommend including a resident communications timeline in your presentation. Research with community partners showed us that knowing what the agency is sending and when helps them prepare to answer questions and support residents before they come in confused or worried. </a:t>
            </a:r>
            <a:endParaRPr sz="1800">
              <a:solidFill>
                <a:srgbClr val="444444"/>
              </a:solidFill>
              <a:latin typeface="Work Sans"/>
              <a:ea typeface="Work Sans"/>
              <a:cs typeface="Work Sans"/>
              <a:sym typeface="Work Sans"/>
            </a:endParaRPr>
          </a:p>
          <a:p>
            <a:pPr marL="0" marR="0" lvl="0" indent="0" algn="l" rtl="0">
              <a:lnSpc>
                <a:spcPct val="100000"/>
              </a:lnSpc>
              <a:spcBef>
                <a:spcPts val="0"/>
              </a:spcBef>
              <a:spcAft>
                <a:spcPts val="0"/>
              </a:spcAft>
              <a:buClr>
                <a:srgbClr val="000000"/>
              </a:buClr>
              <a:buSzPts val="1400"/>
              <a:buFont typeface="Arial"/>
              <a:buNone/>
            </a:pPr>
            <a:endParaRPr sz="1800">
              <a:solidFill>
                <a:srgbClr val="444444"/>
              </a:solidFill>
              <a:latin typeface="Work Sans"/>
              <a:ea typeface="Work Sans"/>
              <a:cs typeface="Work Sans"/>
              <a:sym typeface="Work Sans"/>
            </a:endParaRPr>
          </a:p>
          <a:p>
            <a:pPr marL="0" marR="0" lvl="0" indent="0" algn="l" rtl="0">
              <a:lnSpc>
                <a:spcPct val="100000"/>
              </a:lnSpc>
              <a:spcBef>
                <a:spcPts val="0"/>
              </a:spcBef>
              <a:spcAft>
                <a:spcPts val="0"/>
              </a:spcAft>
              <a:buClr>
                <a:srgbClr val="000000"/>
              </a:buClr>
              <a:buSzPts val="1400"/>
              <a:buFont typeface="Arial"/>
              <a:buNone/>
            </a:pPr>
            <a:r>
              <a:rPr lang="en" sz="1800">
                <a:solidFill>
                  <a:srgbClr val="444444"/>
                </a:solidFill>
                <a:latin typeface="Work Sans"/>
                <a:ea typeface="Work Sans"/>
                <a:cs typeface="Work Sans"/>
                <a:sym typeface="Work Sans"/>
              </a:rPr>
              <a:t>The slides that follow are examples from Michigan's communications timeline. Replace them with your state's own communication strategy and timeline before presenting.</a:t>
            </a:r>
            <a:endParaRPr sz="1800">
              <a:solidFill>
                <a:srgbClr val="444444"/>
              </a:solidFill>
              <a:latin typeface="Work Sans"/>
              <a:ea typeface="Work Sans"/>
              <a:cs typeface="Work Sans"/>
              <a:sym typeface="Work Sans"/>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1281"/>
        <p:cNvGrpSpPr/>
        <p:nvPr/>
      </p:nvGrpSpPr>
      <p:grpSpPr>
        <a:xfrm>
          <a:off x="0" y="0"/>
          <a:ext cx="0" cy="0"/>
          <a:chOff x="0" y="0"/>
          <a:chExt cx="0" cy="0"/>
        </a:xfrm>
      </p:grpSpPr>
      <p:sp>
        <p:nvSpPr>
          <p:cNvPr id="1282" name="Google Shape;1282;g3f5735e12be_0_584"/>
          <p:cNvSpPr txBox="1">
            <a:spLocks noGrp="1"/>
          </p:cNvSpPr>
          <p:nvPr>
            <p:ph type="title"/>
          </p:nvPr>
        </p:nvSpPr>
        <p:spPr>
          <a:xfrm>
            <a:off x="311700" y="194550"/>
            <a:ext cx="8520600" cy="8235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3600"/>
              <a:t>Resident communication overview</a:t>
            </a:r>
            <a:endParaRPr sz="3600"/>
          </a:p>
        </p:txBody>
      </p:sp>
      <p:sp>
        <p:nvSpPr>
          <p:cNvPr id="1283" name="Google Shape;1283;g3f5735e12be_0_584"/>
          <p:cNvSpPr txBox="1">
            <a:spLocks noGrp="1"/>
          </p:cNvSpPr>
          <p:nvPr>
            <p:ph type="sldNum" idx="12"/>
          </p:nvPr>
        </p:nvSpPr>
        <p:spPr>
          <a:xfrm>
            <a:off x="8686800" y="4686300"/>
            <a:ext cx="457200" cy="457200"/>
          </a:xfrm>
          <a:prstGeom prst="rect">
            <a:avLst/>
          </a:prstGeom>
        </p:spPr>
        <p:txBody>
          <a:bodyPr spcFirstLastPara="1" wrap="square" lIns="0" tIns="0" rIns="0" bIns="0" anchor="t" anchorCtr="0">
            <a:noAutofit/>
          </a:bodyPr>
          <a:lstStyle/>
          <a:p>
            <a:pPr marL="0" lvl="0" indent="0" algn="l" rtl="0">
              <a:spcBef>
                <a:spcPts val="0"/>
              </a:spcBef>
              <a:spcAft>
                <a:spcPts val="0"/>
              </a:spcAft>
              <a:buNone/>
            </a:pPr>
            <a:fld id="{00000000-1234-1234-1234-123412341234}" type="slidenum">
              <a:rPr lang="en"/>
              <a:t>25</a:t>
            </a:fld>
            <a:endParaRPr/>
          </a:p>
        </p:txBody>
      </p:sp>
      <p:sp>
        <p:nvSpPr>
          <p:cNvPr id="1284" name="Google Shape;1284;g3f5735e12be_0_584"/>
          <p:cNvSpPr/>
          <p:nvPr/>
        </p:nvSpPr>
        <p:spPr>
          <a:xfrm>
            <a:off x="6550802" y="1504613"/>
            <a:ext cx="2593200" cy="669000"/>
          </a:xfrm>
          <a:prstGeom prst="chevron">
            <a:avLst>
              <a:gd name="adj" fmla="val 50000"/>
            </a:avLst>
          </a:prstGeom>
          <a:solidFill>
            <a:srgbClr val="FEEBDF"/>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b="1">
                <a:solidFill>
                  <a:schemeClr val="dk1"/>
                </a:solidFill>
                <a:latin typeface="Work Sans"/>
                <a:ea typeface="Work Sans"/>
                <a:cs typeface="Work Sans"/>
                <a:sym typeface="Work Sans"/>
              </a:rPr>
              <a:t>Official letter</a:t>
            </a:r>
            <a:br>
              <a:rPr lang="en" b="1">
                <a:solidFill>
                  <a:schemeClr val="dk1"/>
                </a:solidFill>
                <a:latin typeface="Work Sans"/>
                <a:ea typeface="Work Sans"/>
                <a:cs typeface="Work Sans"/>
                <a:sym typeface="Work Sans"/>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64"/>
                  </a:ext>
                </a:extLst>
              </a:rPr>
            </a:br>
            <a:r>
              <a:rPr lang="en">
                <a:solidFill>
                  <a:schemeClr val="dk1"/>
                </a:solidFill>
                <a:latin typeface="Work Sans"/>
                <a:ea typeface="Work Sans"/>
                <a:cs typeface="Work Sans"/>
                <a:sym typeface="Work Sans"/>
              </a:rPr>
              <a:t>(Late august)</a:t>
            </a:r>
            <a:endParaRPr>
              <a:solidFill>
                <a:schemeClr val="dk1"/>
              </a:solidFill>
              <a:latin typeface="Work Sans"/>
              <a:ea typeface="Work Sans"/>
              <a:cs typeface="Work Sans"/>
              <a:sym typeface="Work Sans"/>
            </a:endParaRPr>
          </a:p>
        </p:txBody>
      </p:sp>
      <p:sp>
        <p:nvSpPr>
          <p:cNvPr id="1285" name="Google Shape;1285;g3f5735e12be_0_584"/>
          <p:cNvSpPr/>
          <p:nvPr/>
        </p:nvSpPr>
        <p:spPr>
          <a:xfrm>
            <a:off x="0" y="1504613"/>
            <a:ext cx="2533800" cy="669000"/>
          </a:xfrm>
          <a:prstGeom prst="homePlate">
            <a:avLst>
              <a:gd name="adj" fmla="val 50000"/>
            </a:avLst>
          </a:prstGeom>
          <a:solidFill>
            <a:srgbClr val="FEEBDF"/>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b="1">
                <a:solidFill>
                  <a:schemeClr val="dk1"/>
                </a:solidFill>
                <a:latin typeface="Work Sans"/>
                <a:ea typeface="Work Sans"/>
                <a:cs typeface="Work Sans"/>
                <a:sym typeface="Work Sans"/>
              </a:rPr>
              <a:t>Mailed flyer</a:t>
            </a:r>
            <a:br>
              <a:rPr lang="en" b="1">
                <a:solidFill>
                  <a:schemeClr val="dk1"/>
                </a:solidFill>
                <a:latin typeface="Work Sans"/>
                <a:ea typeface="Work Sans"/>
                <a:cs typeface="Work Sans"/>
                <a:sym typeface="Work Sans"/>
              </a:rPr>
            </a:br>
            <a:r>
              <a:rPr lang="en">
                <a:solidFill>
                  <a:schemeClr val="dk1"/>
                </a:solidFill>
                <a:latin typeface="Work Sans"/>
                <a:ea typeface="Work Sans"/>
                <a:cs typeface="Work Sans"/>
                <a:sym typeface="Work Sans"/>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65"/>
                  </a:ext>
                </a:extLst>
              </a:rPr>
              <a:t>(</a:t>
            </a:r>
            <a:r>
              <a:rPr lang="en">
                <a:solidFill>
                  <a:schemeClr val="dk1"/>
                </a:solidFill>
                <a:latin typeface="Work Sans"/>
                <a:ea typeface="Work Sans"/>
                <a:cs typeface="Work Sans"/>
                <a:sym typeface="Work Sans"/>
              </a:rPr>
              <a:t>July 2026)</a:t>
            </a:r>
            <a:endParaRPr>
              <a:solidFill>
                <a:schemeClr val="dk1"/>
              </a:solidFill>
              <a:latin typeface="Work Sans"/>
              <a:ea typeface="Work Sans"/>
              <a:cs typeface="Work Sans"/>
              <a:sym typeface="Work Sans"/>
            </a:endParaRPr>
          </a:p>
        </p:txBody>
      </p:sp>
      <p:sp>
        <p:nvSpPr>
          <p:cNvPr id="1286" name="Google Shape;1286;g3f5735e12be_0_584"/>
          <p:cNvSpPr txBox="1"/>
          <p:nvPr/>
        </p:nvSpPr>
        <p:spPr>
          <a:xfrm>
            <a:off x="225900" y="2371725"/>
            <a:ext cx="1970400" cy="26157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
                <a:latin typeface="Work Sans"/>
                <a:ea typeface="Work Sans"/>
                <a:cs typeface="Work Sans"/>
                <a:sym typeface="Work Sans"/>
              </a:rPr>
              <a:t>This is the first time most residents will hear about work requirements from MDHHS. Expect questions.</a:t>
            </a:r>
            <a:endParaRPr>
              <a:latin typeface="Work Sans"/>
              <a:ea typeface="Work Sans"/>
              <a:cs typeface="Work Sans"/>
              <a:sym typeface="Work Sans"/>
            </a:endParaRPr>
          </a:p>
          <a:p>
            <a:pPr marL="0" lvl="0" indent="0" algn="l" rtl="0">
              <a:lnSpc>
                <a:spcPct val="115000"/>
              </a:lnSpc>
              <a:spcBef>
                <a:spcPts val="0"/>
              </a:spcBef>
              <a:spcAft>
                <a:spcPts val="0"/>
              </a:spcAft>
              <a:buNone/>
            </a:pPr>
            <a:endParaRPr>
              <a:latin typeface="Work Sans"/>
              <a:ea typeface="Work Sans"/>
              <a:cs typeface="Work Sans"/>
              <a:sym typeface="Work Sans"/>
            </a:endParaRPr>
          </a:p>
        </p:txBody>
      </p:sp>
      <p:sp>
        <p:nvSpPr>
          <p:cNvPr id="1287" name="Google Shape;1287;g3f5735e12be_0_584"/>
          <p:cNvSpPr/>
          <p:nvPr/>
        </p:nvSpPr>
        <p:spPr>
          <a:xfrm>
            <a:off x="2223200" y="1504613"/>
            <a:ext cx="2533800" cy="669000"/>
          </a:xfrm>
          <a:prstGeom prst="chevron">
            <a:avLst>
              <a:gd name="adj" fmla="val 50000"/>
            </a:avLst>
          </a:prstGeom>
          <a:solidFill>
            <a:srgbClr val="E5F3FF"/>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b="1">
                <a:solidFill>
                  <a:schemeClr val="dk1"/>
                </a:solidFill>
                <a:latin typeface="Work Sans"/>
                <a:ea typeface="Work Sans"/>
                <a:cs typeface="Work Sans"/>
                <a:sym typeface="Work Sans"/>
              </a:rPr>
              <a:t>Social + Texts </a:t>
            </a:r>
            <a:br>
              <a:rPr lang="en" b="1">
                <a:solidFill>
                  <a:schemeClr val="dk1"/>
                </a:solidFill>
                <a:latin typeface="Work Sans"/>
                <a:ea typeface="Work Sans"/>
                <a:cs typeface="Work Sans"/>
                <a:sym typeface="Work Sans"/>
              </a:rPr>
            </a:br>
            <a:r>
              <a:rPr lang="en">
                <a:solidFill>
                  <a:schemeClr val="dk1"/>
                </a:solidFill>
                <a:latin typeface="Work Sans"/>
                <a:ea typeface="Work Sans"/>
                <a:cs typeface="Work Sans"/>
                <a:sym typeface="Work Sans"/>
              </a:rPr>
              <a:t>(July 2026)</a:t>
            </a:r>
            <a:endParaRPr>
              <a:solidFill>
                <a:schemeClr val="dk1"/>
              </a:solidFill>
              <a:latin typeface="Work Sans"/>
              <a:ea typeface="Work Sans"/>
              <a:cs typeface="Work Sans"/>
              <a:sym typeface="Work Sans"/>
            </a:endParaRPr>
          </a:p>
        </p:txBody>
      </p:sp>
      <p:sp>
        <p:nvSpPr>
          <p:cNvPr id="1288" name="Google Shape;1288;g3f5735e12be_0_584"/>
          <p:cNvSpPr/>
          <p:nvPr/>
        </p:nvSpPr>
        <p:spPr>
          <a:xfrm>
            <a:off x="4386870" y="1504613"/>
            <a:ext cx="2533800" cy="669000"/>
          </a:xfrm>
          <a:prstGeom prst="chevron">
            <a:avLst>
              <a:gd name="adj" fmla="val 50000"/>
            </a:avLst>
          </a:prstGeom>
          <a:solidFill>
            <a:srgbClr val="DCFBEB"/>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b="1">
                <a:solidFill>
                  <a:schemeClr val="dk1"/>
                </a:solidFill>
                <a:latin typeface="Work Sans"/>
                <a:ea typeface="Work Sans"/>
                <a:cs typeface="Work Sans"/>
                <a:sym typeface="Work Sans"/>
              </a:rPr>
              <a:t>Texts continue</a:t>
            </a:r>
            <a:endParaRPr b="1">
              <a:solidFill>
                <a:schemeClr val="dk1"/>
              </a:solidFill>
              <a:latin typeface="Work Sans"/>
              <a:ea typeface="Work Sans"/>
              <a:cs typeface="Work Sans"/>
              <a:sym typeface="Work Sans"/>
            </a:endParaRPr>
          </a:p>
          <a:p>
            <a:pPr marL="0" lvl="0" indent="0" algn="ctr" rtl="0">
              <a:spcBef>
                <a:spcPts val="0"/>
              </a:spcBef>
              <a:spcAft>
                <a:spcPts val="0"/>
              </a:spcAft>
              <a:buNone/>
            </a:pPr>
            <a:r>
              <a:rPr lang="en">
                <a:solidFill>
                  <a:schemeClr val="dk1"/>
                </a:solidFill>
                <a:latin typeface="Work Sans"/>
                <a:ea typeface="Work Sans"/>
                <a:cs typeface="Work Sans"/>
                <a:sym typeface="Work Sans"/>
              </a:rPr>
              <a:t>(August)</a:t>
            </a:r>
            <a:endParaRPr>
              <a:solidFill>
                <a:schemeClr val="dk1"/>
              </a:solidFill>
              <a:latin typeface="Work Sans"/>
              <a:ea typeface="Work Sans"/>
              <a:cs typeface="Work Sans"/>
              <a:sym typeface="Work Sans"/>
            </a:endParaRPr>
          </a:p>
        </p:txBody>
      </p:sp>
      <p:sp>
        <p:nvSpPr>
          <p:cNvPr id="1289" name="Google Shape;1289;g3f5735e12be_0_584"/>
          <p:cNvSpPr txBox="1"/>
          <p:nvPr/>
        </p:nvSpPr>
        <p:spPr>
          <a:xfrm>
            <a:off x="2582706" y="2371725"/>
            <a:ext cx="1970400" cy="15624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
                <a:latin typeface="Work Sans"/>
                <a:ea typeface="Work Sans"/>
                <a:cs typeface="Work Sans"/>
                <a:sym typeface="Work Sans"/>
              </a:rPr>
              <a:t>MDHHS begins to build awareness through social media, texts and emails. Residents may reach out before they receive their flyer.</a:t>
            </a:r>
            <a:endParaRPr>
              <a:latin typeface="Work Sans"/>
              <a:ea typeface="Work Sans"/>
              <a:cs typeface="Work Sans"/>
              <a:sym typeface="Work Sans"/>
            </a:endParaRPr>
          </a:p>
          <a:p>
            <a:pPr marL="0" lvl="0" indent="0" algn="l" rtl="0">
              <a:lnSpc>
                <a:spcPct val="115000"/>
              </a:lnSpc>
              <a:spcBef>
                <a:spcPts val="0"/>
              </a:spcBef>
              <a:spcAft>
                <a:spcPts val="0"/>
              </a:spcAft>
              <a:buNone/>
            </a:pPr>
            <a:endParaRPr>
              <a:latin typeface="Work Sans"/>
              <a:ea typeface="Work Sans"/>
              <a:cs typeface="Work Sans"/>
              <a:sym typeface="Work Sans"/>
            </a:endParaRPr>
          </a:p>
        </p:txBody>
      </p:sp>
      <p:sp>
        <p:nvSpPr>
          <p:cNvPr id="1290" name="Google Shape;1290;g3f5735e12be_0_584"/>
          <p:cNvSpPr txBox="1"/>
          <p:nvPr/>
        </p:nvSpPr>
        <p:spPr>
          <a:xfrm>
            <a:off x="6807781" y="2371725"/>
            <a:ext cx="2111700" cy="26157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
                <a:latin typeface="Work Sans"/>
                <a:ea typeface="Work Sans"/>
                <a:cs typeface="Work Sans"/>
                <a:sym typeface="Work Sans"/>
              </a:rPr>
              <a:t>This is the primary communication introducing work requirements and next steps. </a:t>
            </a:r>
            <a:endParaRPr>
              <a:latin typeface="Work Sans"/>
              <a:ea typeface="Work Sans"/>
              <a:cs typeface="Work Sans"/>
              <a:sym typeface="Work Sans"/>
            </a:endParaRPr>
          </a:p>
          <a:p>
            <a:pPr marL="0" lvl="0" indent="0" algn="l" rtl="0">
              <a:lnSpc>
                <a:spcPct val="115000"/>
              </a:lnSpc>
              <a:spcBef>
                <a:spcPts val="0"/>
              </a:spcBef>
              <a:spcAft>
                <a:spcPts val="0"/>
              </a:spcAft>
              <a:buNone/>
            </a:pPr>
            <a:endParaRPr>
              <a:latin typeface="Work Sans"/>
              <a:ea typeface="Work Sans"/>
              <a:cs typeface="Work Sans"/>
              <a:sym typeface="Work Sans"/>
            </a:endParaRPr>
          </a:p>
        </p:txBody>
      </p:sp>
      <p:sp>
        <p:nvSpPr>
          <p:cNvPr id="1291" name="Google Shape;1291;g3f5735e12be_0_584"/>
          <p:cNvSpPr txBox="1"/>
          <p:nvPr/>
        </p:nvSpPr>
        <p:spPr>
          <a:xfrm>
            <a:off x="4597925" y="2371738"/>
            <a:ext cx="2111700" cy="15624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
                <a:latin typeface="Work Sans"/>
                <a:ea typeface="Work Sans"/>
                <a:cs typeface="Work Sans"/>
                <a:sym typeface="Work Sans"/>
              </a:rPr>
              <a:t>Members receive texts and emails through August. Expect questions about whether they need to take action.</a:t>
            </a:r>
            <a:endParaRPr>
              <a:latin typeface="Work Sans"/>
              <a:ea typeface="Work Sans"/>
              <a:cs typeface="Work Sans"/>
              <a:sym typeface="Work Sans"/>
            </a:endParaRPr>
          </a:p>
        </p:txBody>
      </p:sp>
      <p:sp>
        <p:nvSpPr>
          <p:cNvPr id="1292" name="Google Shape;1292;g3f5735e12be_0_584"/>
          <p:cNvSpPr txBox="1"/>
          <p:nvPr/>
        </p:nvSpPr>
        <p:spPr>
          <a:xfrm>
            <a:off x="0" y="1006003"/>
            <a:ext cx="9144000" cy="408900"/>
          </a:xfrm>
          <a:prstGeom prst="rect">
            <a:avLst/>
          </a:prstGeom>
          <a:solidFill>
            <a:schemeClr val="lt2"/>
          </a:solid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1700" b="1">
                <a:latin typeface="Work Sans"/>
                <a:ea typeface="Work Sans"/>
                <a:cs typeface="Work Sans"/>
                <a:sym typeface="Work Sans"/>
              </a:rPr>
              <a:t>Phase 1: Awareness and understanding</a:t>
            </a:r>
            <a:endParaRPr sz="1700" b="1">
              <a:latin typeface="Work Sans"/>
              <a:ea typeface="Work Sans"/>
              <a:cs typeface="Work Sans"/>
              <a:sym typeface="Work Sans"/>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296"/>
        <p:cNvGrpSpPr/>
        <p:nvPr/>
      </p:nvGrpSpPr>
      <p:grpSpPr>
        <a:xfrm>
          <a:off x="0" y="0"/>
          <a:ext cx="0" cy="0"/>
          <a:chOff x="0" y="0"/>
          <a:chExt cx="0" cy="0"/>
        </a:xfrm>
      </p:grpSpPr>
      <p:cxnSp>
        <p:nvCxnSpPr>
          <p:cNvPr id="1297" name="Google Shape;1297;g3f5735e12be_0_606"/>
          <p:cNvCxnSpPr>
            <a:stCxn id="1298" idx="1"/>
          </p:cNvCxnSpPr>
          <p:nvPr/>
        </p:nvCxnSpPr>
        <p:spPr>
          <a:xfrm rot="10800000">
            <a:off x="5373300" y="1988800"/>
            <a:ext cx="648900" cy="4200"/>
          </a:xfrm>
          <a:prstGeom prst="straightConnector1">
            <a:avLst/>
          </a:prstGeom>
          <a:noFill/>
          <a:ln w="19050" cap="flat" cmpd="sng">
            <a:solidFill>
              <a:srgbClr val="F7B519"/>
            </a:solidFill>
            <a:prstDash val="solid"/>
            <a:round/>
            <a:headEnd type="none" w="med" len="med"/>
            <a:tailEnd type="oval" w="med" len="med"/>
          </a:ln>
        </p:spPr>
      </p:cxnSp>
      <p:sp>
        <p:nvSpPr>
          <p:cNvPr id="1299" name="Google Shape;1299;g3f5735e12be_0_606"/>
          <p:cNvSpPr txBox="1">
            <a:spLocks noGrp="1"/>
          </p:cNvSpPr>
          <p:nvPr>
            <p:ph type="sldNum" idx="12"/>
          </p:nvPr>
        </p:nvSpPr>
        <p:spPr>
          <a:xfrm>
            <a:off x="8686800" y="4686300"/>
            <a:ext cx="457200" cy="457200"/>
          </a:xfrm>
          <a:prstGeom prst="rect">
            <a:avLst/>
          </a:prstGeom>
        </p:spPr>
        <p:txBody>
          <a:bodyPr spcFirstLastPara="1" wrap="square" lIns="0" tIns="0" rIns="0" bIns="0" anchor="t" anchorCtr="0">
            <a:noAutofit/>
          </a:bodyPr>
          <a:lstStyle/>
          <a:p>
            <a:pPr marL="0" lvl="0" indent="0" algn="l" rtl="0">
              <a:spcBef>
                <a:spcPts val="0"/>
              </a:spcBef>
              <a:spcAft>
                <a:spcPts val="0"/>
              </a:spcAft>
              <a:buNone/>
            </a:pPr>
            <a:fld id="{00000000-1234-1234-1234-123412341234}" type="slidenum">
              <a:rPr lang="en"/>
              <a:t>26</a:t>
            </a:fld>
            <a:endParaRPr/>
          </a:p>
        </p:txBody>
      </p:sp>
      <p:sp>
        <p:nvSpPr>
          <p:cNvPr id="1300" name="Google Shape;1300;g3f5735e12be_0_606"/>
          <p:cNvSpPr txBox="1">
            <a:spLocks noGrp="1"/>
          </p:cNvSpPr>
          <p:nvPr>
            <p:ph type="title" idx="4294967295"/>
          </p:nvPr>
        </p:nvSpPr>
        <p:spPr>
          <a:xfrm>
            <a:off x="311700" y="194550"/>
            <a:ext cx="3938100" cy="8235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highlight>
                  <a:srgbClr val="E5F3FF"/>
                </a:highlight>
              </a:rPr>
              <a:t>Mailed flyer</a:t>
            </a:r>
            <a:endParaRPr>
              <a:highlight>
                <a:srgbClr val="E5F3FF"/>
              </a:highlight>
            </a:endParaRPr>
          </a:p>
        </p:txBody>
      </p:sp>
      <p:sp>
        <p:nvSpPr>
          <p:cNvPr id="1301" name="Google Shape;1301;g3f5735e12be_0_606"/>
          <p:cNvSpPr txBox="1">
            <a:spLocks noGrp="1"/>
          </p:cNvSpPr>
          <p:nvPr>
            <p:ph type="sldNum" idx="12"/>
          </p:nvPr>
        </p:nvSpPr>
        <p:spPr>
          <a:xfrm>
            <a:off x="8686800" y="4686300"/>
            <a:ext cx="457200" cy="457200"/>
          </a:xfrm>
          <a:prstGeom prst="rect">
            <a:avLst/>
          </a:prstGeom>
        </p:spPr>
        <p:txBody>
          <a:bodyPr spcFirstLastPara="1" wrap="square" lIns="0" tIns="0" rIns="0" bIns="0" anchor="t" anchorCtr="0">
            <a:noAutofit/>
          </a:bodyPr>
          <a:lstStyle/>
          <a:p>
            <a:pPr marL="0" lvl="0" indent="0" algn="l" rtl="0">
              <a:spcBef>
                <a:spcPts val="0"/>
              </a:spcBef>
              <a:spcAft>
                <a:spcPts val="0"/>
              </a:spcAft>
              <a:buNone/>
            </a:pPr>
            <a:fld id="{00000000-1234-1234-1234-123412341234}" type="slidenum">
              <a:rPr lang="en"/>
              <a:t>26</a:t>
            </a:fld>
            <a:endParaRPr/>
          </a:p>
        </p:txBody>
      </p:sp>
      <p:sp>
        <p:nvSpPr>
          <p:cNvPr id="1302" name="Google Shape;1302;g3f5735e12be_0_606"/>
          <p:cNvSpPr txBox="1">
            <a:spLocks noGrp="1"/>
          </p:cNvSpPr>
          <p:nvPr>
            <p:ph type="body" idx="4294967295"/>
          </p:nvPr>
        </p:nvSpPr>
        <p:spPr>
          <a:xfrm>
            <a:off x="311700" y="1060200"/>
            <a:ext cx="4260300" cy="3626100"/>
          </a:xfrm>
          <a:prstGeom prst="rect">
            <a:avLst/>
          </a:prstGeom>
        </p:spPr>
        <p:txBody>
          <a:bodyPr spcFirstLastPara="1" wrap="square" lIns="91425" tIns="91425" rIns="91425" bIns="91425" anchor="t" anchorCtr="0">
            <a:noAutofit/>
          </a:bodyPr>
          <a:lstStyle/>
          <a:p>
            <a:pPr marL="457200" lvl="0" indent="-330200" algn="l" rtl="0">
              <a:spcBef>
                <a:spcPts val="0"/>
              </a:spcBef>
              <a:spcAft>
                <a:spcPts val="0"/>
              </a:spcAft>
              <a:buSzPts val="1600"/>
              <a:buChar char="●"/>
            </a:pPr>
            <a:r>
              <a:rPr lang="en" sz="1600" b="1"/>
              <a:t>Who receives it: </a:t>
            </a:r>
            <a:r>
              <a:rPr lang="en" sz="1600"/>
              <a:t>All HMP members</a:t>
            </a:r>
            <a:endParaRPr sz="1600"/>
          </a:p>
          <a:p>
            <a:pPr marL="457200" lvl="0" indent="-330200" algn="l" rtl="0">
              <a:spcBef>
                <a:spcPts val="0"/>
              </a:spcBef>
              <a:spcAft>
                <a:spcPts val="0"/>
              </a:spcAft>
              <a:buSzPts val="1600"/>
              <a:buChar char="●"/>
            </a:pPr>
            <a:r>
              <a:rPr lang="en" sz="1600" b="1"/>
              <a:t>Core message: </a:t>
            </a:r>
            <a:r>
              <a:rPr lang="en" sz="1600"/>
              <a:t>Changes are coming, some people may be exempt, no action needed yet, update contact info in MI Bridges.</a:t>
            </a:r>
            <a:endParaRPr sz="1600"/>
          </a:p>
          <a:p>
            <a:pPr marL="457200" lvl="0" indent="-330200" algn="l" rtl="0">
              <a:spcBef>
                <a:spcPts val="0"/>
              </a:spcBef>
              <a:spcAft>
                <a:spcPts val="0"/>
              </a:spcAft>
              <a:buSzPts val="1600"/>
              <a:buChar char="●"/>
            </a:pPr>
            <a:r>
              <a:rPr lang="en" sz="1600" b="1"/>
              <a:t>What to expect: </a:t>
            </a:r>
            <a:r>
              <a:rPr lang="en" sz="1600"/>
              <a:t>Residents may call with questions before they fully understand what's changing. Reassure them no action is needed yet.</a:t>
            </a:r>
            <a:endParaRPr sz="1600"/>
          </a:p>
        </p:txBody>
      </p:sp>
      <p:sp>
        <p:nvSpPr>
          <p:cNvPr id="1303" name="Google Shape;1303;g3f5735e12be_0_606"/>
          <p:cNvSpPr/>
          <p:nvPr/>
        </p:nvSpPr>
        <p:spPr>
          <a:xfrm>
            <a:off x="0" y="-16425"/>
            <a:ext cx="147900" cy="5143500"/>
          </a:xfrm>
          <a:prstGeom prst="rect">
            <a:avLst/>
          </a:prstGeom>
          <a:solidFill>
            <a:srgbClr val="11416B"/>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Work Sans"/>
              <a:ea typeface="Work Sans"/>
              <a:cs typeface="Work Sans"/>
              <a:sym typeface="Work Sans"/>
            </a:endParaRPr>
          </a:p>
        </p:txBody>
      </p:sp>
      <p:sp>
        <p:nvSpPr>
          <p:cNvPr id="1304" name="Google Shape;1304;g3f5735e12be_0_606"/>
          <p:cNvSpPr/>
          <p:nvPr/>
        </p:nvSpPr>
        <p:spPr>
          <a:xfrm>
            <a:off x="5067800" y="525100"/>
            <a:ext cx="3431400" cy="4359600"/>
          </a:xfrm>
          <a:prstGeom prst="rect">
            <a:avLst/>
          </a:prstGeom>
          <a:solidFill>
            <a:schemeClr val="lt2"/>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a:latin typeface="Work Sans"/>
                <a:ea typeface="Work Sans"/>
                <a:cs typeface="Work Sans"/>
                <a:sym typeface="Work Sans"/>
              </a:rPr>
              <a:t>Image of flyer</a:t>
            </a:r>
            <a:endParaRPr>
              <a:latin typeface="Work Sans"/>
              <a:ea typeface="Work Sans"/>
              <a:cs typeface="Work Sans"/>
              <a:sym typeface="Work Sans"/>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308"/>
        <p:cNvGrpSpPr/>
        <p:nvPr/>
      </p:nvGrpSpPr>
      <p:grpSpPr>
        <a:xfrm>
          <a:off x="0" y="0"/>
          <a:ext cx="0" cy="0"/>
          <a:chOff x="0" y="0"/>
          <a:chExt cx="0" cy="0"/>
        </a:xfrm>
      </p:grpSpPr>
      <p:sp>
        <p:nvSpPr>
          <p:cNvPr id="1309" name="Google Shape;1309;g3f5735e12be_0_617"/>
          <p:cNvSpPr txBox="1">
            <a:spLocks noGrp="1"/>
          </p:cNvSpPr>
          <p:nvPr>
            <p:ph type="sldNum" idx="12"/>
          </p:nvPr>
        </p:nvSpPr>
        <p:spPr>
          <a:xfrm>
            <a:off x="8686800" y="4686300"/>
            <a:ext cx="457200" cy="457200"/>
          </a:xfrm>
          <a:prstGeom prst="rect">
            <a:avLst/>
          </a:prstGeom>
        </p:spPr>
        <p:txBody>
          <a:bodyPr spcFirstLastPara="1" wrap="square" lIns="0" tIns="0" rIns="0" bIns="0" anchor="t" anchorCtr="0">
            <a:noAutofit/>
          </a:bodyPr>
          <a:lstStyle/>
          <a:p>
            <a:pPr marL="0" lvl="0" indent="0" algn="l" rtl="0">
              <a:spcBef>
                <a:spcPts val="0"/>
              </a:spcBef>
              <a:spcAft>
                <a:spcPts val="0"/>
              </a:spcAft>
              <a:buNone/>
            </a:pPr>
            <a:fld id="{00000000-1234-1234-1234-123412341234}" type="slidenum">
              <a:rPr lang="en"/>
              <a:t>27</a:t>
            </a:fld>
            <a:endParaRPr/>
          </a:p>
        </p:txBody>
      </p:sp>
      <p:sp>
        <p:nvSpPr>
          <p:cNvPr id="1310" name="Google Shape;1310;g3f5735e12be_0_617"/>
          <p:cNvSpPr txBox="1">
            <a:spLocks noGrp="1"/>
          </p:cNvSpPr>
          <p:nvPr>
            <p:ph type="title" idx="4294967295"/>
          </p:nvPr>
        </p:nvSpPr>
        <p:spPr>
          <a:xfrm>
            <a:off x="311700" y="194550"/>
            <a:ext cx="3938100" cy="8235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highlight>
                  <a:srgbClr val="E7F9F8"/>
                </a:highlight>
              </a:rPr>
              <a:t>Social media</a:t>
            </a:r>
            <a:endParaRPr>
              <a:highlight>
                <a:srgbClr val="E7F9F8"/>
              </a:highlight>
            </a:endParaRPr>
          </a:p>
        </p:txBody>
      </p:sp>
      <p:sp>
        <p:nvSpPr>
          <p:cNvPr id="1311" name="Google Shape;1311;g3f5735e12be_0_617"/>
          <p:cNvSpPr txBox="1">
            <a:spLocks noGrp="1"/>
          </p:cNvSpPr>
          <p:nvPr>
            <p:ph type="sldNum" idx="12"/>
          </p:nvPr>
        </p:nvSpPr>
        <p:spPr>
          <a:xfrm>
            <a:off x="8686800" y="4686300"/>
            <a:ext cx="457200" cy="457200"/>
          </a:xfrm>
          <a:prstGeom prst="rect">
            <a:avLst/>
          </a:prstGeom>
        </p:spPr>
        <p:txBody>
          <a:bodyPr spcFirstLastPara="1" wrap="square" lIns="0" tIns="0" rIns="0" bIns="0" anchor="t" anchorCtr="0">
            <a:noAutofit/>
          </a:bodyPr>
          <a:lstStyle/>
          <a:p>
            <a:pPr marL="0" lvl="0" indent="0" algn="l" rtl="0">
              <a:spcBef>
                <a:spcPts val="0"/>
              </a:spcBef>
              <a:spcAft>
                <a:spcPts val="0"/>
              </a:spcAft>
              <a:buNone/>
            </a:pPr>
            <a:fld id="{00000000-1234-1234-1234-123412341234}" type="slidenum">
              <a:rPr lang="en"/>
              <a:t>27</a:t>
            </a:fld>
            <a:endParaRPr/>
          </a:p>
        </p:txBody>
      </p:sp>
      <p:sp>
        <p:nvSpPr>
          <p:cNvPr id="1312" name="Google Shape;1312;g3f5735e12be_0_617"/>
          <p:cNvSpPr txBox="1">
            <a:spLocks noGrp="1"/>
          </p:cNvSpPr>
          <p:nvPr>
            <p:ph type="body" idx="4294967295"/>
          </p:nvPr>
        </p:nvSpPr>
        <p:spPr>
          <a:xfrm>
            <a:off x="311700" y="1060200"/>
            <a:ext cx="4260300" cy="3626100"/>
          </a:xfrm>
          <a:prstGeom prst="rect">
            <a:avLst/>
          </a:prstGeom>
        </p:spPr>
        <p:txBody>
          <a:bodyPr spcFirstLastPara="1" wrap="square" lIns="91425" tIns="91425" rIns="91425" bIns="91425" anchor="t" anchorCtr="0">
            <a:noAutofit/>
          </a:bodyPr>
          <a:lstStyle/>
          <a:p>
            <a:pPr marL="457200" lvl="0" indent="-330200" algn="l" rtl="0">
              <a:spcBef>
                <a:spcPts val="0"/>
              </a:spcBef>
              <a:spcAft>
                <a:spcPts val="0"/>
              </a:spcAft>
              <a:buSzPts val="1600"/>
              <a:buChar char="●"/>
            </a:pPr>
            <a:r>
              <a:rPr lang="en" sz="1600" b="1"/>
              <a:t>Who receives it: </a:t>
            </a:r>
            <a:r>
              <a:rPr lang="en" sz="1600"/>
              <a:t>General public</a:t>
            </a:r>
            <a:endParaRPr sz="1600"/>
          </a:p>
          <a:p>
            <a:pPr marL="457200" lvl="0" indent="-330200" algn="l" rtl="0">
              <a:spcBef>
                <a:spcPts val="0"/>
              </a:spcBef>
              <a:spcAft>
                <a:spcPts val="0"/>
              </a:spcAft>
              <a:buSzPts val="1600"/>
              <a:buChar char="●"/>
            </a:pPr>
            <a:r>
              <a:rPr lang="en" sz="1600" b="1"/>
              <a:t>Core message: </a:t>
            </a:r>
            <a:r>
              <a:rPr lang="en" sz="1600"/>
              <a:t>Work requirements and renewals are changing. Learn more at HealthyMichiganPlan.org.</a:t>
            </a:r>
            <a:endParaRPr sz="1600"/>
          </a:p>
          <a:p>
            <a:pPr marL="457200" lvl="0" indent="-330200" algn="l" rtl="0">
              <a:spcBef>
                <a:spcPts val="0"/>
              </a:spcBef>
              <a:spcAft>
                <a:spcPts val="0"/>
              </a:spcAft>
              <a:buSzPts val="1600"/>
              <a:buChar char="●"/>
            </a:pPr>
            <a:r>
              <a:rPr lang="en" sz="1600" b="1"/>
              <a:t>What to expect: </a:t>
            </a:r>
            <a:r>
              <a:rPr lang="en" sz="1600"/>
              <a:t>Residents may see posts and reach out for clarification before receiving any direct notice from MDHHS.</a:t>
            </a:r>
            <a:endParaRPr sz="1600"/>
          </a:p>
        </p:txBody>
      </p:sp>
      <p:sp>
        <p:nvSpPr>
          <p:cNvPr id="1313" name="Google Shape;1313;g3f5735e12be_0_617"/>
          <p:cNvSpPr/>
          <p:nvPr/>
        </p:nvSpPr>
        <p:spPr>
          <a:xfrm>
            <a:off x="0" y="-16425"/>
            <a:ext cx="147900" cy="5143500"/>
          </a:xfrm>
          <a:prstGeom prst="rect">
            <a:avLst/>
          </a:prstGeom>
          <a:solidFill>
            <a:srgbClr val="11416B"/>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Work Sans"/>
              <a:ea typeface="Work Sans"/>
              <a:cs typeface="Work Sans"/>
              <a:sym typeface="Work Sans"/>
            </a:endParaRPr>
          </a:p>
        </p:txBody>
      </p:sp>
      <p:sp>
        <p:nvSpPr>
          <p:cNvPr id="1314" name="Google Shape;1314;g3f5735e12be_0_617"/>
          <p:cNvSpPr/>
          <p:nvPr/>
        </p:nvSpPr>
        <p:spPr>
          <a:xfrm>
            <a:off x="5067800" y="525100"/>
            <a:ext cx="3431400" cy="4359600"/>
          </a:xfrm>
          <a:prstGeom prst="rect">
            <a:avLst/>
          </a:prstGeom>
          <a:solidFill>
            <a:schemeClr val="lt2"/>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a:latin typeface="Work Sans"/>
                <a:ea typeface="Work Sans"/>
                <a:cs typeface="Work Sans"/>
                <a:sym typeface="Work Sans"/>
              </a:rPr>
              <a:t>Image of social media</a:t>
            </a:r>
            <a:endParaRPr>
              <a:latin typeface="Work Sans"/>
              <a:ea typeface="Work Sans"/>
              <a:cs typeface="Work Sans"/>
              <a:sym typeface="Work Sans"/>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318"/>
        <p:cNvGrpSpPr/>
        <p:nvPr/>
      </p:nvGrpSpPr>
      <p:grpSpPr>
        <a:xfrm>
          <a:off x="0" y="0"/>
          <a:ext cx="0" cy="0"/>
          <a:chOff x="0" y="0"/>
          <a:chExt cx="0" cy="0"/>
        </a:xfrm>
      </p:grpSpPr>
      <p:sp>
        <p:nvSpPr>
          <p:cNvPr id="1319" name="Google Shape;1319;g3f5735e12be_0_626"/>
          <p:cNvSpPr txBox="1">
            <a:spLocks noGrp="1"/>
          </p:cNvSpPr>
          <p:nvPr>
            <p:ph type="sldNum" idx="12"/>
          </p:nvPr>
        </p:nvSpPr>
        <p:spPr>
          <a:xfrm>
            <a:off x="8686800" y="4686300"/>
            <a:ext cx="457200" cy="457200"/>
          </a:xfrm>
          <a:prstGeom prst="rect">
            <a:avLst/>
          </a:prstGeom>
        </p:spPr>
        <p:txBody>
          <a:bodyPr spcFirstLastPara="1" wrap="square" lIns="0" tIns="0" rIns="0" bIns="0" anchor="t" anchorCtr="0">
            <a:noAutofit/>
          </a:bodyPr>
          <a:lstStyle/>
          <a:p>
            <a:pPr marL="0" lvl="0" indent="0" algn="l" rtl="0">
              <a:spcBef>
                <a:spcPts val="0"/>
              </a:spcBef>
              <a:spcAft>
                <a:spcPts val="0"/>
              </a:spcAft>
              <a:buNone/>
            </a:pPr>
            <a:fld id="{00000000-1234-1234-1234-123412341234}" type="slidenum">
              <a:rPr lang="en"/>
              <a:t>28</a:t>
            </a:fld>
            <a:endParaRPr/>
          </a:p>
        </p:txBody>
      </p:sp>
      <p:sp>
        <p:nvSpPr>
          <p:cNvPr id="1320" name="Google Shape;1320;g3f5735e12be_0_626"/>
          <p:cNvSpPr txBox="1">
            <a:spLocks noGrp="1"/>
          </p:cNvSpPr>
          <p:nvPr>
            <p:ph type="title" idx="4294967295"/>
          </p:nvPr>
        </p:nvSpPr>
        <p:spPr>
          <a:xfrm>
            <a:off x="311700" y="194550"/>
            <a:ext cx="4336800" cy="8235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4000">
                <a:highlight>
                  <a:srgbClr val="E5F3FF"/>
                </a:highlight>
              </a:rPr>
              <a:t>Direct outreach</a:t>
            </a:r>
            <a:endParaRPr sz="4000">
              <a:highlight>
                <a:srgbClr val="E5F3FF"/>
              </a:highlight>
            </a:endParaRPr>
          </a:p>
        </p:txBody>
      </p:sp>
      <p:sp>
        <p:nvSpPr>
          <p:cNvPr id="1321" name="Google Shape;1321;g3f5735e12be_0_626"/>
          <p:cNvSpPr txBox="1">
            <a:spLocks noGrp="1"/>
          </p:cNvSpPr>
          <p:nvPr>
            <p:ph type="sldNum" idx="12"/>
          </p:nvPr>
        </p:nvSpPr>
        <p:spPr>
          <a:xfrm>
            <a:off x="8686800" y="4686300"/>
            <a:ext cx="457200" cy="457200"/>
          </a:xfrm>
          <a:prstGeom prst="rect">
            <a:avLst/>
          </a:prstGeom>
        </p:spPr>
        <p:txBody>
          <a:bodyPr spcFirstLastPara="1" wrap="square" lIns="0" tIns="0" rIns="0" bIns="0" anchor="t" anchorCtr="0">
            <a:noAutofit/>
          </a:bodyPr>
          <a:lstStyle/>
          <a:p>
            <a:pPr marL="0" lvl="0" indent="0" algn="l" rtl="0">
              <a:spcBef>
                <a:spcPts val="0"/>
              </a:spcBef>
              <a:spcAft>
                <a:spcPts val="0"/>
              </a:spcAft>
              <a:buNone/>
            </a:pPr>
            <a:fld id="{00000000-1234-1234-1234-123412341234}" type="slidenum">
              <a:rPr lang="en"/>
              <a:t>28</a:t>
            </a:fld>
            <a:endParaRPr/>
          </a:p>
        </p:txBody>
      </p:sp>
      <p:sp>
        <p:nvSpPr>
          <p:cNvPr id="1322" name="Google Shape;1322;g3f5735e12be_0_626"/>
          <p:cNvSpPr txBox="1">
            <a:spLocks noGrp="1"/>
          </p:cNvSpPr>
          <p:nvPr>
            <p:ph type="body" idx="4294967295"/>
          </p:nvPr>
        </p:nvSpPr>
        <p:spPr>
          <a:xfrm>
            <a:off x="311700" y="1060200"/>
            <a:ext cx="4476600" cy="3626100"/>
          </a:xfrm>
          <a:prstGeom prst="rect">
            <a:avLst/>
          </a:prstGeom>
        </p:spPr>
        <p:txBody>
          <a:bodyPr spcFirstLastPara="1" wrap="square" lIns="91425" tIns="91425" rIns="91425" bIns="91425" anchor="t" anchorCtr="0">
            <a:noAutofit/>
          </a:bodyPr>
          <a:lstStyle/>
          <a:p>
            <a:pPr marL="457200" lvl="0" indent="-330200" algn="l" rtl="0">
              <a:spcBef>
                <a:spcPts val="0"/>
              </a:spcBef>
              <a:spcAft>
                <a:spcPts val="0"/>
              </a:spcAft>
              <a:buSzPts val="1600"/>
              <a:buChar char="●"/>
            </a:pPr>
            <a:r>
              <a:rPr lang="en" sz="1600" b="1"/>
              <a:t>Who receives it: </a:t>
            </a:r>
            <a:r>
              <a:rPr lang="en" sz="1600"/>
              <a:t>All HMP members via text and/or email</a:t>
            </a:r>
            <a:endParaRPr sz="1600"/>
          </a:p>
          <a:p>
            <a:pPr marL="457200" lvl="0" indent="-330200" algn="l" rtl="0">
              <a:spcBef>
                <a:spcPts val="0"/>
              </a:spcBef>
              <a:spcAft>
                <a:spcPts val="0"/>
              </a:spcAft>
              <a:buSzPts val="1600"/>
              <a:buChar char="●"/>
            </a:pPr>
            <a:r>
              <a:rPr lang="en" sz="1600" b="1"/>
              <a:t>Core message: </a:t>
            </a:r>
            <a:r>
              <a:rPr lang="en" sz="1600"/>
              <a:t>Work requirements are changing. Learn what you may need to do to keep your coverage.</a:t>
            </a:r>
            <a:endParaRPr sz="1600"/>
          </a:p>
          <a:p>
            <a:pPr marL="457200" lvl="0" indent="-330200" algn="l" rtl="0">
              <a:spcBef>
                <a:spcPts val="0"/>
              </a:spcBef>
              <a:spcAft>
                <a:spcPts val="0"/>
              </a:spcAft>
              <a:buSzPts val="1600"/>
              <a:buChar char="●"/>
            </a:pPr>
            <a:r>
              <a:rPr lang="en" sz="1600" b="1"/>
              <a:t>What to expect: </a:t>
            </a:r>
            <a:r>
              <a:rPr lang="en" sz="1600"/>
              <a:t>These texts will come from 633767 (MEDSMS), emails from </a:t>
            </a:r>
            <a:r>
              <a:rPr lang="en" sz="1600" u="sng">
                <a:solidFill>
                  <a:schemeClr val="hlink"/>
                </a:solidFill>
                <a:hlinkClick r:id="rId3"/>
              </a:rPr>
              <a:t>no-reply@info.medicaid.gov</a:t>
            </a:r>
            <a:r>
              <a:rPr lang="en" sz="1600"/>
              <a:t>. Residents may reach out after receiving a text or email before they fully understand what action is needed, if any. </a:t>
            </a:r>
            <a:endParaRPr sz="1600"/>
          </a:p>
        </p:txBody>
      </p:sp>
      <p:sp>
        <p:nvSpPr>
          <p:cNvPr id="1323" name="Google Shape;1323;g3f5735e12be_0_626"/>
          <p:cNvSpPr/>
          <p:nvPr/>
        </p:nvSpPr>
        <p:spPr>
          <a:xfrm>
            <a:off x="0" y="-16425"/>
            <a:ext cx="147900" cy="5143500"/>
          </a:xfrm>
          <a:prstGeom prst="rect">
            <a:avLst/>
          </a:prstGeom>
          <a:solidFill>
            <a:srgbClr val="11416B"/>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Work Sans"/>
              <a:ea typeface="Work Sans"/>
              <a:cs typeface="Work Sans"/>
              <a:sym typeface="Work Sans"/>
            </a:endParaRPr>
          </a:p>
        </p:txBody>
      </p:sp>
      <p:sp>
        <p:nvSpPr>
          <p:cNvPr id="1324" name="Google Shape;1324;g3f5735e12be_0_626"/>
          <p:cNvSpPr/>
          <p:nvPr/>
        </p:nvSpPr>
        <p:spPr>
          <a:xfrm>
            <a:off x="5067800" y="525100"/>
            <a:ext cx="3431400" cy="4359600"/>
          </a:xfrm>
          <a:prstGeom prst="rect">
            <a:avLst/>
          </a:prstGeom>
          <a:solidFill>
            <a:schemeClr val="lt2"/>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a:latin typeface="Work Sans"/>
                <a:ea typeface="Work Sans"/>
                <a:cs typeface="Work Sans"/>
                <a:sym typeface="Work Sans"/>
              </a:rPr>
              <a:t>Image of text or email</a:t>
            </a:r>
            <a:endParaRPr>
              <a:latin typeface="Work Sans"/>
              <a:ea typeface="Work Sans"/>
              <a:cs typeface="Work Sans"/>
              <a:sym typeface="Work Sans"/>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328"/>
        <p:cNvGrpSpPr/>
        <p:nvPr/>
      </p:nvGrpSpPr>
      <p:grpSpPr>
        <a:xfrm>
          <a:off x="0" y="0"/>
          <a:ext cx="0" cy="0"/>
          <a:chOff x="0" y="0"/>
          <a:chExt cx="0" cy="0"/>
        </a:xfrm>
      </p:grpSpPr>
      <p:sp>
        <p:nvSpPr>
          <p:cNvPr id="1329" name="Google Shape;1329;g3f5735e12be_0_635"/>
          <p:cNvSpPr txBox="1">
            <a:spLocks noGrp="1"/>
          </p:cNvSpPr>
          <p:nvPr>
            <p:ph type="sldNum" idx="12"/>
          </p:nvPr>
        </p:nvSpPr>
        <p:spPr>
          <a:xfrm>
            <a:off x="8686800" y="4686300"/>
            <a:ext cx="457200" cy="457200"/>
          </a:xfrm>
          <a:prstGeom prst="rect">
            <a:avLst/>
          </a:prstGeom>
        </p:spPr>
        <p:txBody>
          <a:bodyPr spcFirstLastPara="1" wrap="square" lIns="0" tIns="0" rIns="0" bIns="0" anchor="t" anchorCtr="0">
            <a:noAutofit/>
          </a:bodyPr>
          <a:lstStyle/>
          <a:p>
            <a:pPr marL="0" lvl="0" indent="0" algn="l" rtl="0">
              <a:spcBef>
                <a:spcPts val="0"/>
              </a:spcBef>
              <a:spcAft>
                <a:spcPts val="0"/>
              </a:spcAft>
              <a:buNone/>
            </a:pPr>
            <a:fld id="{00000000-1234-1234-1234-123412341234}" type="slidenum">
              <a:rPr lang="en"/>
              <a:t>29</a:t>
            </a:fld>
            <a:endParaRPr/>
          </a:p>
        </p:txBody>
      </p:sp>
      <p:sp>
        <p:nvSpPr>
          <p:cNvPr id="1330" name="Google Shape;1330;g3f5735e12be_0_635"/>
          <p:cNvSpPr txBox="1">
            <a:spLocks noGrp="1"/>
          </p:cNvSpPr>
          <p:nvPr>
            <p:ph type="title" idx="4294967295"/>
          </p:nvPr>
        </p:nvSpPr>
        <p:spPr>
          <a:xfrm>
            <a:off x="311700" y="194550"/>
            <a:ext cx="4336800" cy="8235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4000">
                <a:highlight>
                  <a:srgbClr val="E5F3FF"/>
                </a:highlight>
              </a:rPr>
              <a:t>Direct outreach</a:t>
            </a:r>
            <a:endParaRPr sz="4000">
              <a:highlight>
                <a:srgbClr val="E5F3FF"/>
              </a:highlight>
            </a:endParaRPr>
          </a:p>
        </p:txBody>
      </p:sp>
      <p:sp>
        <p:nvSpPr>
          <p:cNvPr id="1331" name="Google Shape;1331;g3f5735e12be_0_635"/>
          <p:cNvSpPr txBox="1">
            <a:spLocks noGrp="1"/>
          </p:cNvSpPr>
          <p:nvPr>
            <p:ph type="sldNum" idx="12"/>
          </p:nvPr>
        </p:nvSpPr>
        <p:spPr>
          <a:xfrm>
            <a:off x="8686800" y="4686300"/>
            <a:ext cx="457200" cy="457200"/>
          </a:xfrm>
          <a:prstGeom prst="rect">
            <a:avLst/>
          </a:prstGeom>
        </p:spPr>
        <p:txBody>
          <a:bodyPr spcFirstLastPara="1" wrap="square" lIns="0" tIns="0" rIns="0" bIns="0" anchor="t" anchorCtr="0">
            <a:noAutofit/>
          </a:bodyPr>
          <a:lstStyle/>
          <a:p>
            <a:pPr marL="0" lvl="0" indent="0" algn="l" rtl="0">
              <a:spcBef>
                <a:spcPts val="0"/>
              </a:spcBef>
              <a:spcAft>
                <a:spcPts val="0"/>
              </a:spcAft>
              <a:buNone/>
            </a:pPr>
            <a:fld id="{00000000-1234-1234-1234-123412341234}" type="slidenum">
              <a:rPr lang="en"/>
              <a:t>29</a:t>
            </a:fld>
            <a:endParaRPr/>
          </a:p>
        </p:txBody>
      </p:sp>
      <p:sp>
        <p:nvSpPr>
          <p:cNvPr id="1332" name="Google Shape;1332;g3f5735e12be_0_635"/>
          <p:cNvSpPr/>
          <p:nvPr/>
        </p:nvSpPr>
        <p:spPr>
          <a:xfrm>
            <a:off x="0" y="-16425"/>
            <a:ext cx="147900" cy="5143500"/>
          </a:xfrm>
          <a:prstGeom prst="rect">
            <a:avLst/>
          </a:prstGeom>
          <a:solidFill>
            <a:srgbClr val="11416B"/>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Work Sans"/>
              <a:ea typeface="Work Sans"/>
              <a:cs typeface="Work Sans"/>
              <a:sym typeface="Work Sans"/>
            </a:endParaRPr>
          </a:p>
        </p:txBody>
      </p:sp>
      <p:cxnSp>
        <p:nvCxnSpPr>
          <p:cNvPr id="1333" name="Google Shape;1333;g3f5735e12be_0_635"/>
          <p:cNvCxnSpPr/>
          <p:nvPr/>
        </p:nvCxnSpPr>
        <p:spPr>
          <a:xfrm>
            <a:off x="639025" y="1924775"/>
            <a:ext cx="7439100" cy="0"/>
          </a:xfrm>
          <a:prstGeom prst="straightConnector1">
            <a:avLst/>
          </a:prstGeom>
          <a:noFill/>
          <a:ln w="9525" cap="flat" cmpd="sng">
            <a:solidFill>
              <a:schemeClr val="dk2"/>
            </a:solidFill>
            <a:prstDash val="solid"/>
            <a:round/>
            <a:headEnd type="none" w="med" len="med"/>
            <a:tailEnd type="none" w="med" len="med"/>
          </a:ln>
        </p:spPr>
      </p:cxnSp>
      <p:sp>
        <p:nvSpPr>
          <p:cNvPr id="1334" name="Google Shape;1334;g3f5735e12be_0_635"/>
          <p:cNvSpPr/>
          <p:nvPr/>
        </p:nvSpPr>
        <p:spPr>
          <a:xfrm>
            <a:off x="894375" y="1513025"/>
            <a:ext cx="750000" cy="750000"/>
          </a:xfrm>
          <a:prstGeom prst="ellipse">
            <a:avLst/>
          </a:prstGeom>
          <a:solidFill>
            <a:srgbClr val="FEEBDF"/>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Work Sans"/>
              <a:ea typeface="Work Sans"/>
              <a:cs typeface="Work Sans"/>
              <a:sym typeface="Work Sans"/>
            </a:endParaRPr>
          </a:p>
        </p:txBody>
      </p:sp>
      <p:sp>
        <p:nvSpPr>
          <p:cNvPr id="1335" name="Google Shape;1335;g3f5735e12be_0_635"/>
          <p:cNvSpPr/>
          <p:nvPr/>
        </p:nvSpPr>
        <p:spPr>
          <a:xfrm>
            <a:off x="2405059" y="1549775"/>
            <a:ext cx="750000" cy="750000"/>
          </a:xfrm>
          <a:prstGeom prst="ellipse">
            <a:avLst/>
          </a:prstGeom>
          <a:solidFill>
            <a:srgbClr val="FEEBDF"/>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Work Sans"/>
              <a:ea typeface="Work Sans"/>
              <a:cs typeface="Work Sans"/>
              <a:sym typeface="Work Sans"/>
            </a:endParaRPr>
          </a:p>
        </p:txBody>
      </p:sp>
      <p:sp>
        <p:nvSpPr>
          <p:cNvPr id="1336" name="Google Shape;1336;g3f5735e12be_0_635"/>
          <p:cNvSpPr/>
          <p:nvPr/>
        </p:nvSpPr>
        <p:spPr>
          <a:xfrm>
            <a:off x="3944159" y="1531400"/>
            <a:ext cx="750000" cy="750000"/>
          </a:xfrm>
          <a:prstGeom prst="ellipse">
            <a:avLst/>
          </a:prstGeom>
          <a:solidFill>
            <a:srgbClr val="FEEBDF"/>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Work Sans"/>
              <a:ea typeface="Work Sans"/>
              <a:cs typeface="Work Sans"/>
              <a:sym typeface="Work Sans"/>
            </a:endParaRPr>
          </a:p>
        </p:txBody>
      </p:sp>
      <p:sp>
        <p:nvSpPr>
          <p:cNvPr id="1337" name="Google Shape;1337;g3f5735e12be_0_635"/>
          <p:cNvSpPr/>
          <p:nvPr/>
        </p:nvSpPr>
        <p:spPr>
          <a:xfrm>
            <a:off x="5440634" y="1549775"/>
            <a:ext cx="750000" cy="750000"/>
          </a:xfrm>
          <a:prstGeom prst="ellipse">
            <a:avLst/>
          </a:prstGeom>
          <a:solidFill>
            <a:srgbClr val="FEEBDF"/>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Work Sans"/>
              <a:ea typeface="Work Sans"/>
              <a:cs typeface="Work Sans"/>
              <a:sym typeface="Work Sans"/>
            </a:endParaRPr>
          </a:p>
        </p:txBody>
      </p:sp>
      <p:sp>
        <p:nvSpPr>
          <p:cNvPr id="1338" name="Google Shape;1338;g3f5735e12be_0_635"/>
          <p:cNvSpPr/>
          <p:nvPr/>
        </p:nvSpPr>
        <p:spPr>
          <a:xfrm>
            <a:off x="6937109" y="1513025"/>
            <a:ext cx="750000" cy="750000"/>
          </a:xfrm>
          <a:prstGeom prst="ellipse">
            <a:avLst/>
          </a:prstGeom>
          <a:solidFill>
            <a:srgbClr val="FEEBDF"/>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Work Sans"/>
              <a:ea typeface="Work Sans"/>
              <a:cs typeface="Work Sans"/>
              <a:sym typeface="Work Sans"/>
            </a:endParaRPr>
          </a:p>
        </p:txBody>
      </p:sp>
      <p:sp>
        <p:nvSpPr>
          <p:cNvPr id="1339" name="Google Shape;1339;g3f5735e12be_0_635"/>
          <p:cNvSpPr txBox="1"/>
          <p:nvPr/>
        </p:nvSpPr>
        <p:spPr>
          <a:xfrm>
            <a:off x="859725" y="2359000"/>
            <a:ext cx="819300" cy="4572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1200" b="1">
                <a:latin typeface="Work Sans"/>
                <a:ea typeface="Work Sans"/>
                <a:cs typeface="Work Sans"/>
                <a:sym typeface="Work Sans"/>
              </a:rPr>
              <a:t>July 1 – 20</a:t>
            </a:r>
            <a:endParaRPr sz="1200" b="1">
              <a:latin typeface="Work Sans"/>
              <a:ea typeface="Work Sans"/>
              <a:cs typeface="Work Sans"/>
              <a:sym typeface="Work Sans"/>
            </a:endParaRPr>
          </a:p>
          <a:p>
            <a:pPr marL="0" lvl="0" indent="0" algn="ctr" rtl="0">
              <a:spcBef>
                <a:spcPts val="0"/>
              </a:spcBef>
              <a:spcAft>
                <a:spcPts val="0"/>
              </a:spcAft>
              <a:buNone/>
            </a:pPr>
            <a:endParaRPr sz="1200" b="1">
              <a:latin typeface="Work Sans"/>
              <a:ea typeface="Work Sans"/>
              <a:cs typeface="Work Sans"/>
              <a:sym typeface="Work Sans"/>
            </a:endParaRPr>
          </a:p>
        </p:txBody>
      </p:sp>
      <p:sp>
        <p:nvSpPr>
          <p:cNvPr id="1340" name="Google Shape;1340;g3f5735e12be_0_635"/>
          <p:cNvSpPr txBox="1"/>
          <p:nvPr/>
        </p:nvSpPr>
        <p:spPr>
          <a:xfrm>
            <a:off x="2297100" y="2359000"/>
            <a:ext cx="937500" cy="4572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1200" b="1">
                <a:latin typeface="Work Sans"/>
                <a:ea typeface="Work Sans"/>
                <a:cs typeface="Work Sans"/>
                <a:sym typeface="Work Sans"/>
              </a:rPr>
              <a:t>Week of 7/27</a:t>
            </a:r>
            <a:endParaRPr sz="1200" b="1">
              <a:latin typeface="Work Sans"/>
              <a:ea typeface="Work Sans"/>
              <a:cs typeface="Work Sans"/>
              <a:sym typeface="Work Sans"/>
            </a:endParaRPr>
          </a:p>
          <a:p>
            <a:pPr marL="0" lvl="0" indent="0" algn="ctr" rtl="0">
              <a:spcBef>
                <a:spcPts val="0"/>
              </a:spcBef>
              <a:spcAft>
                <a:spcPts val="0"/>
              </a:spcAft>
              <a:buNone/>
            </a:pPr>
            <a:endParaRPr sz="1200" b="1">
              <a:latin typeface="Work Sans"/>
              <a:ea typeface="Work Sans"/>
              <a:cs typeface="Work Sans"/>
              <a:sym typeface="Work Sans"/>
            </a:endParaRPr>
          </a:p>
        </p:txBody>
      </p:sp>
      <p:sp>
        <p:nvSpPr>
          <p:cNvPr id="1341" name="Google Shape;1341;g3f5735e12be_0_635"/>
          <p:cNvSpPr txBox="1"/>
          <p:nvPr/>
        </p:nvSpPr>
        <p:spPr>
          <a:xfrm>
            <a:off x="3776775" y="2359000"/>
            <a:ext cx="1030200" cy="4572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1200" b="1">
                <a:latin typeface="Work Sans"/>
                <a:ea typeface="Work Sans"/>
                <a:cs typeface="Work Sans"/>
                <a:sym typeface="Work Sans"/>
              </a:rPr>
              <a:t>Week of 8/03</a:t>
            </a:r>
            <a:endParaRPr sz="1200" b="1">
              <a:latin typeface="Work Sans"/>
              <a:ea typeface="Work Sans"/>
              <a:cs typeface="Work Sans"/>
              <a:sym typeface="Work Sans"/>
            </a:endParaRPr>
          </a:p>
          <a:p>
            <a:pPr marL="0" lvl="0" indent="0" algn="l" rtl="0">
              <a:spcBef>
                <a:spcPts val="0"/>
              </a:spcBef>
              <a:spcAft>
                <a:spcPts val="0"/>
              </a:spcAft>
              <a:buNone/>
            </a:pPr>
            <a:endParaRPr sz="1200" b="1">
              <a:latin typeface="Work Sans"/>
              <a:ea typeface="Work Sans"/>
              <a:cs typeface="Work Sans"/>
              <a:sym typeface="Work Sans"/>
            </a:endParaRPr>
          </a:p>
        </p:txBody>
      </p:sp>
      <p:sp>
        <p:nvSpPr>
          <p:cNvPr id="1342" name="Google Shape;1342;g3f5735e12be_0_635"/>
          <p:cNvSpPr txBox="1"/>
          <p:nvPr/>
        </p:nvSpPr>
        <p:spPr>
          <a:xfrm>
            <a:off x="5271150" y="2359000"/>
            <a:ext cx="1110300" cy="4572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1200" b="1">
                <a:latin typeface="Work Sans"/>
                <a:ea typeface="Work Sans"/>
                <a:cs typeface="Work Sans"/>
                <a:sym typeface="Work Sans"/>
              </a:rPr>
              <a:t>Week of 8/10</a:t>
            </a:r>
            <a:endParaRPr sz="1200" b="1">
              <a:latin typeface="Work Sans"/>
              <a:ea typeface="Work Sans"/>
              <a:cs typeface="Work Sans"/>
              <a:sym typeface="Work Sans"/>
            </a:endParaRPr>
          </a:p>
        </p:txBody>
      </p:sp>
      <p:sp>
        <p:nvSpPr>
          <p:cNvPr id="1343" name="Google Shape;1343;g3f5735e12be_0_635"/>
          <p:cNvSpPr txBox="1"/>
          <p:nvPr/>
        </p:nvSpPr>
        <p:spPr>
          <a:xfrm>
            <a:off x="6754875" y="2359000"/>
            <a:ext cx="1110300" cy="4572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1200" b="1">
                <a:latin typeface="Work Sans"/>
                <a:ea typeface="Work Sans"/>
                <a:cs typeface="Work Sans"/>
                <a:sym typeface="Work Sans"/>
              </a:rPr>
              <a:t>Week of 8/24</a:t>
            </a:r>
            <a:endParaRPr sz="1200" b="1">
              <a:latin typeface="Work Sans"/>
              <a:ea typeface="Work Sans"/>
              <a:cs typeface="Work Sans"/>
              <a:sym typeface="Work Sans"/>
            </a:endParaRPr>
          </a:p>
          <a:p>
            <a:pPr marL="0" lvl="0" indent="0" algn="l" rtl="0">
              <a:spcBef>
                <a:spcPts val="0"/>
              </a:spcBef>
              <a:spcAft>
                <a:spcPts val="0"/>
              </a:spcAft>
              <a:buNone/>
            </a:pPr>
            <a:endParaRPr sz="1200" b="1">
              <a:latin typeface="Work Sans"/>
              <a:ea typeface="Work Sans"/>
              <a:cs typeface="Work Sans"/>
              <a:sym typeface="Work Sans"/>
            </a:endParaRPr>
          </a:p>
        </p:txBody>
      </p:sp>
      <p:sp>
        <p:nvSpPr>
          <p:cNvPr id="1344" name="Google Shape;1344;g3f5735e12be_0_635"/>
          <p:cNvSpPr txBox="1"/>
          <p:nvPr/>
        </p:nvSpPr>
        <p:spPr>
          <a:xfrm>
            <a:off x="716400" y="3051505"/>
            <a:ext cx="1110300" cy="10569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Clr>
                <a:schemeClr val="dk1"/>
              </a:buClr>
              <a:buSzPts val="1100"/>
              <a:buFont typeface="Arial"/>
              <a:buNone/>
            </a:pPr>
            <a:r>
              <a:rPr lang="en" sz="1200" b="1">
                <a:solidFill>
                  <a:schemeClr val="dk1"/>
                </a:solidFill>
                <a:latin typeface="Work Sans"/>
                <a:ea typeface="Work Sans"/>
                <a:cs typeface="Work Sans"/>
                <a:sym typeface="Work Sans"/>
              </a:rPr>
              <a:t>Email 1</a:t>
            </a:r>
            <a:endParaRPr sz="1200">
              <a:latin typeface="Work Sans"/>
              <a:ea typeface="Work Sans"/>
              <a:cs typeface="Work Sans"/>
              <a:sym typeface="Work Sans"/>
            </a:endParaRPr>
          </a:p>
          <a:p>
            <a:pPr marL="0" lvl="0" indent="0" algn="ctr" rtl="0">
              <a:spcBef>
                <a:spcPts val="0"/>
              </a:spcBef>
              <a:spcAft>
                <a:spcPts val="0"/>
              </a:spcAft>
              <a:buNone/>
            </a:pPr>
            <a:r>
              <a:rPr lang="en" sz="1200">
                <a:latin typeface="Work Sans"/>
                <a:ea typeface="Work Sans"/>
                <a:cs typeface="Work Sans"/>
                <a:sym typeface="Work Sans"/>
              </a:rPr>
              <a:t>Introduce work requirement changes</a:t>
            </a:r>
            <a:endParaRPr sz="1200">
              <a:latin typeface="Work Sans"/>
              <a:ea typeface="Work Sans"/>
              <a:cs typeface="Work Sans"/>
              <a:sym typeface="Work Sans"/>
            </a:endParaRPr>
          </a:p>
        </p:txBody>
      </p:sp>
      <p:sp>
        <p:nvSpPr>
          <p:cNvPr id="1345" name="Google Shape;1345;g3f5735e12be_0_635"/>
          <p:cNvSpPr txBox="1"/>
          <p:nvPr/>
        </p:nvSpPr>
        <p:spPr>
          <a:xfrm>
            <a:off x="2212875" y="3051505"/>
            <a:ext cx="1110300" cy="10569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1200" b="1">
                <a:solidFill>
                  <a:schemeClr val="dk1"/>
                </a:solidFill>
                <a:latin typeface="Work Sans"/>
                <a:ea typeface="Work Sans"/>
                <a:cs typeface="Work Sans"/>
                <a:sym typeface="Work Sans"/>
              </a:rPr>
              <a:t>SMS 1</a:t>
            </a:r>
            <a:endParaRPr sz="1200">
              <a:latin typeface="Work Sans"/>
              <a:ea typeface="Work Sans"/>
              <a:cs typeface="Work Sans"/>
              <a:sym typeface="Work Sans"/>
            </a:endParaRPr>
          </a:p>
          <a:p>
            <a:pPr marL="0" lvl="0" indent="0" algn="ctr" rtl="0">
              <a:spcBef>
                <a:spcPts val="0"/>
              </a:spcBef>
              <a:spcAft>
                <a:spcPts val="0"/>
              </a:spcAft>
              <a:buNone/>
            </a:pPr>
            <a:r>
              <a:rPr lang="en" sz="1200">
                <a:latin typeface="Work Sans"/>
                <a:ea typeface="Work Sans"/>
                <a:cs typeface="Work Sans"/>
                <a:sym typeface="Work Sans"/>
              </a:rPr>
              <a:t>Reiterate changes and who may be impacted</a:t>
            </a:r>
            <a:endParaRPr sz="1200">
              <a:latin typeface="Work Sans"/>
              <a:ea typeface="Work Sans"/>
              <a:cs typeface="Work Sans"/>
              <a:sym typeface="Work Sans"/>
            </a:endParaRPr>
          </a:p>
        </p:txBody>
      </p:sp>
      <p:sp>
        <p:nvSpPr>
          <p:cNvPr id="1346" name="Google Shape;1346;g3f5735e12be_0_635"/>
          <p:cNvSpPr txBox="1"/>
          <p:nvPr/>
        </p:nvSpPr>
        <p:spPr>
          <a:xfrm>
            <a:off x="3805600" y="3051505"/>
            <a:ext cx="1110300" cy="10569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1200" b="1">
                <a:solidFill>
                  <a:schemeClr val="dk1"/>
                </a:solidFill>
                <a:latin typeface="Work Sans"/>
                <a:ea typeface="Work Sans"/>
                <a:cs typeface="Work Sans"/>
                <a:sym typeface="Work Sans"/>
              </a:rPr>
              <a:t>Email 2</a:t>
            </a:r>
            <a:endParaRPr sz="1200">
              <a:latin typeface="Work Sans"/>
              <a:ea typeface="Work Sans"/>
              <a:cs typeface="Work Sans"/>
              <a:sym typeface="Work Sans"/>
            </a:endParaRPr>
          </a:p>
          <a:p>
            <a:pPr marL="0" lvl="0" indent="0" algn="ctr" rtl="0">
              <a:spcBef>
                <a:spcPts val="0"/>
              </a:spcBef>
              <a:spcAft>
                <a:spcPts val="0"/>
              </a:spcAft>
              <a:buNone/>
            </a:pPr>
            <a:r>
              <a:rPr lang="en" sz="1200">
                <a:latin typeface="Work Sans"/>
                <a:ea typeface="Work Sans"/>
                <a:cs typeface="Work Sans"/>
                <a:sym typeface="Work Sans"/>
              </a:rPr>
              <a:t>Emphasize upcoming changes and actions needed</a:t>
            </a:r>
            <a:endParaRPr sz="1200">
              <a:latin typeface="Work Sans"/>
              <a:ea typeface="Work Sans"/>
              <a:cs typeface="Work Sans"/>
              <a:sym typeface="Work Sans"/>
            </a:endParaRPr>
          </a:p>
        </p:txBody>
      </p:sp>
      <p:sp>
        <p:nvSpPr>
          <p:cNvPr id="1347" name="Google Shape;1347;g3f5735e12be_0_635"/>
          <p:cNvSpPr txBox="1"/>
          <p:nvPr/>
        </p:nvSpPr>
        <p:spPr>
          <a:xfrm>
            <a:off x="5114856" y="3051505"/>
            <a:ext cx="1407000" cy="10569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1200" b="1">
                <a:solidFill>
                  <a:schemeClr val="dk1"/>
                </a:solidFill>
                <a:latin typeface="Work Sans"/>
                <a:ea typeface="Work Sans"/>
                <a:cs typeface="Work Sans"/>
                <a:sym typeface="Work Sans"/>
              </a:rPr>
              <a:t>Email 3 + SMS 2</a:t>
            </a:r>
            <a:endParaRPr sz="1200">
              <a:latin typeface="Work Sans"/>
              <a:ea typeface="Work Sans"/>
              <a:cs typeface="Work Sans"/>
              <a:sym typeface="Work Sans"/>
            </a:endParaRPr>
          </a:p>
          <a:p>
            <a:pPr marL="0" lvl="0" indent="0" algn="ctr" rtl="0">
              <a:spcBef>
                <a:spcPts val="0"/>
              </a:spcBef>
              <a:spcAft>
                <a:spcPts val="0"/>
              </a:spcAft>
              <a:buNone/>
            </a:pPr>
            <a:r>
              <a:rPr lang="en" sz="1200">
                <a:latin typeface="Work Sans"/>
                <a:ea typeface="Work Sans"/>
                <a:cs typeface="Work Sans"/>
                <a:sym typeface="Work Sans"/>
              </a:rPr>
              <a:t>Remind members to boost awareness</a:t>
            </a:r>
            <a:endParaRPr sz="1200">
              <a:latin typeface="Work Sans"/>
              <a:ea typeface="Work Sans"/>
              <a:cs typeface="Work Sans"/>
              <a:sym typeface="Work Sans"/>
            </a:endParaRPr>
          </a:p>
        </p:txBody>
      </p:sp>
      <p:sp>
        <p:nvSpPr>
          <p:cNvPr id="1348" name="Google Shape;1348;g3f5735e12be_0_635"/>
          <p:cNvSpPr txBox="1"/>
          <p:nvPr/>
        </p:nvSpPr>
        <p:spPr>
          <a:xfrm>
            <a:off x="6657590" y="3051505"/>
            <a:ext cx="1469700" cy="1056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200" b="1">
                <a:solidFill>
                  <a:schemeClr val="dk1"/>
                </a:solidFill>
                <a:latin typeface="Work Sans"/>
                <a:ea typeface="Work Sans"/>
                <a:cs typeface="Work Sans"/>
                <a:sym typeface="Work Sans"/>
              </a:rPr>
              <a:t>Email 4 + SMS 3</a:t>
            </a:r>
            <a:endParaRPr sz="1200">
              <a:latin typeface="Work Sans"/>
              <a:ea typeface="Work Sans"/>
              <a:cs typeface="Work Sans"/>
              <a:sym typeface="Work Sans"/>
            </a:endParaRPr>
          </a:p>
          <a:p>
            <a:pPr marL="0" lvl="0" indent="0" algn="ctr" rtl="0">
              <a:spcBef>
                <a:spcPts val="0"/>
              </a:spcBef>
              <a:spcAft>
                <a:spcPts val="0"/>
              </a:spcAft>
              <a:buNone/>
            </a:pPr>
            <a:r>
              <a:rPr lang="en" sz="1200">
                <a:latin typeface="Work Sans"/>
                <a:ea typeface="Work Sans"/>
                <a:cs typeface="Work Sans"/>
                <a:sym typeface="Work Sans"/>
              </a:rPr>
              <a:t>Final message on compliance and keeping coverage</a:t>
            </a:r>
            <a:endParaRPr sz="1200">
              <a:latin typeface="Work Sans"/>
              <a:ea typeface="Work Sans"/>
              <a:cs typeface="Work Sans"/>
              <a:sym typeface="Work Sans"/>
            </a:endParaRPr>
          </a:p>
          <a:p>
            <a:pPr marL="0" lvl="0" indent="0" algn="ctr" rtl="0">
              <a:spcBef>
                <a:spcPts val="0"/>
              </a:spcBef>
              <a:spcAft>
                <a:spcPts val="0"/>
              </a:spcAft>
              <a:buNone/>
            </a:pPr>
            <a:endParaRPr sz="1200">
              <a:latin typeface="Work Sans"/>
              <a:ea typeface="Work Sans"/>
              <a:cs typeface="Work Sans"/>
              <a:sym typeface="Work Sans"/>
            </a:endParaRPr>
          </a:p>
          <a:p>
            <a:pPr marL="0" lvl="0" indent="0" algn="ctr" rtl="0">
              <a:spcBef>
                <a:spcPts val="0"/>
              </a:spcBef>
              <a:spcAft>
                <a:spcPts val="0"/>
              </a:spcAft>
              <a:buNone/>
            </a:pPr>
            <a:endParaRPr sz="1200">
              <a:latin typeface="Work Sans"/>
              <a:ea typeface="Work Sans"/>
              <a:cs typeface="Work Sans"/>
              <a:sym typeface="Work Sans"/>
            </a:endParaRPr>
          </a:p>
        </p:txBody>
      </p:sp>
      <p:pic>
        <p:nvPicPr>
          <p:cNvPr id="1349" name="Google Shape;1349;g3f5735e12be_0_635" title="noun-email-8410543.png"/>
          <p:cNvPicPr preferRelativeResize="0"/>
          <p:nvPr/>
        </p:nvPicPr>
        <p:blipFill rotWithShape="1">
          <a:blip r:embed="rId3">
            <a:alphaModFix/>
          </a:blip>
          <a:srcRect t="-6117" b="15889"/>
          <a:stretch/>
        </p:blipFill>
        <p:spPr>
          <a:xfrm>
            <a:off x="1040772" y="1681751"/>
            <a:ext cx="457200" cy="412528"/>
          </a:xfrm>
          <a:prstGeom prst="rect">
            <a:avLst/>
          </a:prstGeom>
          <a:noFill/>
          <a:ln>
            <a:noFill/>
          </a:ln>
        </p:spPr>
      </p:pic>
      <p:pic>
        <p:nvPicPr>
          <p:cNvPr id="1350" name="Google Shape;1350;g3f5735e12be_0_635" title="noun-message-text-8205362.png"/>
          <p:cNvPicPr preferRelativeResize="0"/>
          <p:nvPr/>
        </p:nvPicPr>
        <p:blipFill rotWithShape="1">
          <a:blip r:embed="rId4">
            <a:alphaModFix/>
          </a:blip>
          <a:srcRect l="30747" t="23015" r="30484" b="32631"/>
          <a:stretch/>
        </p:blipFill>
        <p:spPr>
          <a:xfrm>
            <a:off x="2609039" y="1755583"/>
            <a:ext cx="360581" cy="412526"/>
          </a:xfrm>
          <a:prstGeom prst="rect">
            <a:avLst/>
          </a:prstGeom>
          <a:noFill/>
          <a:ln>
            <a:noFill/>
          </a:ln>
        </p:spPr>
      </p:pic>
      <p:pic>
        <p:nvPicPr>
          <p:cNvPr id="1351" name="Google Shape;1351;g3f5735e12be_0_635" title="noun-email-8410543.png"/>
          <p:cNvPicPr preferRelativeResize="0"/>
          <p:nvPr/>
        </p:nvPicPr>
        <p:blipFill rotWithShape="1">
          <a:blip r:embed="rId3">
            <a:alphaModFix/>
          </a:blip>
          <a:srcRect t="-6117" b="15889"/>
          <a:stretch/>
        </p:blipFill>
        <p:spPr>
          <a:xfrm>
            <a:off x="4090556" y="1701664"/>
            <a:ext cx="457200" cy="412528"/>
          </a:xfrm>
          <a:prstGeom prst="rect">
            <a:avLst/>
          </a:prstGeom>
          <a:noFill/>
          <a:ln>
            <a:noFill/>
          </a:ln>
        </p:spPr>
      </p:pic>
      <p:pic>
        <p:nvPicPr>
          <p:cNvPr id="1352" name="Google Shape;1352;g3f5735e12be_0_635" title="noun-email-8410543.png"/>
          <p:cNvPicPr preferRelativeResize="0"/>
          <p:nvPr/>
        </p:nvPicPr>
        <p:blipFill rotWithShape="1">
          <a:blip r:embed="rId3">
            <a:alphaModFix/>
          </a:blip>
          <a:srcRect t="-6117" b="15889"/>
          <a:stretch/>
        </p:blipFill>
        <p:spPr>
          <a:xfrm>
            <a:off x="5587031" y="1700139"/>
            <a:ext cx="457200" cy="412528"/>
          </a:xfrm>
          <a:prstGeom prst="rect">
            <a:avLst/>
          </a:prstGeom>
          <a:noFill/>
          <a:ln>
            <a:noFill/>
          </a:ln>
        </p:spPr>
      </p:pic>
      <p:pic>
        <p:nvPicPr>
          <p:cNvPr id="1353" name="Google Shape;1353;g3f5735e12be_0_635" title="noun-message-text-8205362.png"/>
          <p:cNvPicPr preferRelativeResize="0"/>
          <p:nvPr/>
        </p:nvPicPr>
        <p:blipFill rotWithShape="1">
          <a:blip r:embed="rId4">
            <a:alphaModFix/>
          </a:blip>
          <a:srcRect l="30747" t="23015" r="30484" b="32631"/>
          <a:stretch/>
        </p:blipFill>
        <p:spPr>
          <a:xfrm>
            <a:off x="7131809" y="1718500"/>
            <a:ext cx="360580" cy="412526"/>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061"/>
        <p:cNvGrpSpPr/>
        <p:nvPr/>
      </p:nvGrpSpPr>
      <p:grpSpPr>
        <a:xfrm>
          <a:off x="0" y="0"/>
          <a:ext cx="0" cy="0"/>
          <a:chOff x="0" y="0"/>
          <a:chExt cx="0" cy="0"/>
        </a:xfrm>
      </p:grpSpPr>
      <p:sp>
        <p:nvSpPr>
          <p:cNvPr id="1062" name="Google Shape;1062;p3"/>
          <p:cNvSpPr txBox="1">
            <a:spLocks noGrp="1"/>
          </p:cNvSpPr>
          <p:nvPr>
            <p:ph type="body" idx="1"/>
          </p:nvPr>
        </p:nvSpPr>
        <p:spPr>
          <a:xfrm>
            <a:off x="326300" y="1193450"/>
            <a:ext cx="6180000" cy="3039900"/>
          </a:xfrm>
          <a:prstGeom prst="rect">
            <a:avLst/>
          </a:prstGeom>
          <a:noFill/>
          <a:ln>
            <a:noFill/>
          </a:ln>
        </p:spPr>
        <p:txBody>
          <a:bodyPr spcFirstLastPara="1" wrap="square" lIns="91425" tIns="91425" rIns="91425" bIns="91425" anchor="t" anchorCtr="0">
            <a:noAutofit/>
          </a:bodyPr>
          <a:lstStyle/>
          <a:p>
            <a:pPr marL="457200" lvl="0" indent="-342900" algn="l" rtl="0">
              <a:lnSpc>
                <a:spcPct val="100000"/>
              </a:lnSpc>
              <a:spcBef>
                <a:spcPts val="1000"/>
              </a:spcBef>
              <a:spcAft>
                <a:spcPts val="0"/>
              </a:spcAft>
              <a:buSzPts val="1800"/>
              <a:buChar char="●"/>
            </a:pPr>
            <a:r>
              <a:rPr lang="en" sz="1800"/>
              <a:t>Upcoming Medicaid eligibility changes</a:t>
            </a:r>
            <a:endParaRPr sz="1800"/>
          </a:p>
          <a:p>
            <a:pPr marL="457200" lvl="0" indent="-342900" algn="l" rtl="0">
              <a:lnSpc>
                <a:spcPct val="100000"/>
              </a:lnSpc>
              <a:spcBef>
                <a:spcPts val="1000"/>
              </a:spcBef>
              <a:spcAft>
                <a:spcPts val="0"/>
              </a:spcAft>
              <a:buSzPts val="1800"/>
              <a:buChar char="●"/>
            </a:pPr>
            <a:r>
              <a:rPr lang="en" sz="1800"/>
              <a:t>Overview of Medicaid work requirements</a:t>
            </a:r>
            <a:endParaRPr sz="1800"/>
          </a:p>
          <a:p>
            <a:pPr marL="457200" lvl="0" indent="-342900" algn="l" rtl="0">
              <a:spcBef>
                <a:spcPts val="1000"/>
              </a:spcBef>
              <a:spcAft>
                <a:spcPts val="0"/>
              </a:spcAft>
              <a:buClr>
                <a:schemeClr val="dk1"/>
              </a:buClr>
              <a:buSzPts val="1800"/>
              <a:buChar char="●"/>
            </a:pPr>
            <a:r>
              <a:rPr lang="en" sz="1800">
                <a:solidFill>
                  <a:schemeClr val="dk1"/>
                </a:solidFill>
                <a:highlight>
                  <a:srgbClr val="FFF2CC"/>
                </a:highlight>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0"/>
                  </a:ext>
                </a:extLst>
              </a:rPr>
              <a:t>[State’s name]’</a:t>
            </a:r>
            <a:r>
              <a:rPr lang="en" sz="1800">
                <a:solidFill>
                  <a:schemeClr val="dk1"/>
                </a:solidFill>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
                  </a:ext>
                </a:extLst>
              </a:rPr>
              <a:t>s</a:t>
            </a:r>
            <a:r>
              <a:rPr lang="en" sz="1800">
                <a:solidFill>
                  <a:schemeClr val="dk1"/>
                </a:solidFill>
              </a:rPr>
              <a:t> approach</a:t>
            </a:r>
            <a:endParaRPr sz="1800">
              <a:solidFill>
                <a:schemeClr val="dk1"/>
              </a:solidFill>
            </a:endParaRPr>
          </a:p>
          <a:p>
            <a:pPr marL="457200" lvl="0" indent="-342900" algn="l" rtl="0">
              <a:spcBef>
                <a:spcPts val="1000"/>
              </a:spcBef>
              <a:spcAft>
                <a:spcPts val="0"/>
              </a:spcAft>
              <a:buClr>
                <a:schemeClr val="dk1"/>
              </a:buClr>
              <a:buSzPts val="1800"/>
              <a:buChar char="●"/>
            </a:pPr>
            <a:r>
              <a:rPr lang="en" sz="1800">
                <a:solidFill>
                  <a:schemeClr val="dk1"/>
                </a:solidFill>
              </a:rPr>
              <a:t>How to protect residents’ coverage</a:t>
            </a:r>
            <a:endParaRPr sz="1800">
              <a:solidFill>
                <a:schemeClr val="dk1"/>
              </a:solidFill>
            </a:endParaRPr>
          </a:p>
          <a:p>
            <a:pPr marL="457200" lvl="0" indent="-342900" algn="l" rtl="0">
              <a:spcBef>
                <a:spcPts val="1000"/>
              </a:spcBef>
              <a:spcAft>
                <a:spcPts val="0"/>
              </a:spcAft>
              <a:buClr>
                <a:schemeClr val="dk1"/>
              </a:buClr>
              <a:buSzPts val="1800"/>
              <a:buChar char="●"/>
            </a:pPr>
            <a:r>
              <a:rPr lang="en" sz="1800">
                <a:solidFill>
                  <a:schemeClr val="dk1"/>
                </a:solidFill>
              </a:rPr>
              <a:t>Resident communications </a:t>
            </a:r>
            <a:endParaRPr sz="1800">
              <a:solidFill>
                <a:schemeClr val="dk1"/>
              </a:solidFill>
            </a:endParaRPr>
          </a:p>
          <a:p>
            <a:pPr marL="457200" lvl="0" indent="-342900" algn="l" rtl="0">
              <a:spcBef>
                <a:spcPts val="1000"/>
              </a:spcBef>
              <a:spcAft>
                <a:spcPts val="0"/>
              </a:spcAft>
              <a:buClr>
                <a:schemeClr val="dk1"/>
              </a:buClr>
              <a:buSzPts val="1800"/>
              <a:buChar char="●"/>
            </a:pPr>
            <a:r>
              <a:rPr lang="en" sz="1800">
                <a:solidFill>
                  <a:schemeClr val="dk1"/>
                </a:solidFill>
              </a:rPr>
              <a:t>Resources </a:t>
            </a:r>
            <a:endParaRPr sz="1800"/>
          </a:p>
          <a:p>
            <a:pPr marL="457200" lvl="0" indent="-342900" algn="l" rtl="0">
              <a:lnSpc>
                <a:spcPct val="100000"/>
              </a:lnSpc>
              <a:spcBef>
                <a:spcPts val="1000"/>
              </a:spcBef>
              <a:spcAft>
                <a:spcPts val="0"/>
              </a:spcAft>
              <a:buSzPts val="1800"/>
              <a:buChar char="●"/>
            </a:pPr>
            <a:r>
              <a:rPr lang="en" sz="1800"/>
              <a:t>Q&amp;A </a:t>
            </a:r>
            <a:endParaRPr sz="1800"/>
          </a:p>
        </p:txBody>
      </p:sp>
      <p:sp>
        <p:nvSpPr>
          <p:cNvPr id="1063" name="Google Shape;1063;p3"/>
          <p:cNvSpPr txBox="1">
            <a:spLocks noGrp="1"/>
          </p:cNvSpPr>
          <p:nvPr>
            <p:ph type="sldNum" idx="12"/>
          </p:nvPr>
        </p:nvSpPr>
        <p:spPr>
          <a:xfrm>
            <a:off x="8686800" y="4686300"/>
            <a:ext cx="457200" cy="457200"/>
          </a:xfrm>
          <a:prstGeom prst="rect">
            <a:avLst/>
          </a:prstGeom>
          <a:noFill/>
          <a:ln>
            <a:noFill/>
          </a:ln>
        </p:spPr>
        <p:txBody>
          <a:bodyPr spcFirstLastPara="1" wrap="square" lIns="0" tIns="0" rIns="0" bIns="0" anchor="t" anchorCtr="0">
            <a:noAutofit/>
          </a:bodyPr>
          <a:lstStyle/>
          <a:p>
            <a:pPr marL="0" lvl="0" indent="0" algn="l" rtl="0">
              <a:lnSpc>
                <a:spcPct val="100000"/>
              </a:lnSpc>
              <a:spcBef>
                <a:spcPts val="0"/>
              </a:spcBef>
              <a:spcAft>
                <a:spcPts val="0"/>
              </a:spcAft>
              <a:buSzPts val="800"/>
              <a:buNone/>
            </a:pPr>
            <a:fld id="{00000000-1234-1234-1234-123412341234}" type="slidenum">
              <a:rPr lang="en"/>
              <a:t>3</a:t>
            </a:fld>
            <a:endParaRPr/>
          </a:p>
        </p:txBody>
      </p:sp>
      <p:sp>
        <p:nvSpPr>
          <p:cNvPr id="1064" name="Google Shape;1064;p3"/>
          <p:cNvSpPr/>
          <p:nvPr/>
        </p:nvSpPr>
        <p:spPr>
          <a:xfrm>
            <a:off x="460375" y="936625"/>
            <a:ext cx="873000" cy="94200"/>
          </a:xfrm>
          <a:prstGeom prst="rect">
            <a:avLst/>
          </a:prstGeom>
          <a:solidFill>
            <a:srgbClr val="11416B"/>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11416B"/>
              </a:solidFill>
              <a:latin typeface="Work Sans"/>
              <a:ea typeface="Work Sans"/>
              <a:cs typeface="Work Sans"/>
              <a:sym typeface="Work Sans"/>
            </a:endParaRPr>
          </a:p>
        </p:txBody>
      </p:sp>
      <p:sp>
        <p:nvSpPr>
          <p:cNvPr id="1065" name="Google Shape;1065;p3"/>
          <p:cNvSpPr txBox="1"/>
          <p:nvPr/>
        </p:nvSpPr>
        <p:spPr>
          <a:xfrm>
            <a:off x="311700" y="75799"/>
            <a:ext cx="8701800" cy="8235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4400"/>
              <a:buFont typeface="Work Sans"/>
              <a:buNone/>
            </a:pPr>
            <a:r>
              <a:rPr lang="en" sz="4400" b="1" i="0" u="none" strike="noStrike" cap="none">
                <a:solidFill>
                  <a:schemeClr val="dk1"/>
                </a:solidFill>
                <a:latin typeface="Work Sans"/>
                <a:ea typeface="Work Sans"/>
                <a:cs typeface="Work Sans"/>
                <a:sym typeface="Work Sans"/>
              </a:rPr>
              <a:t>Agenda</a:t>
            </a:r>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357"/>
        <p:cNvGrpSpPr/>
        <p:nvPr/>
      </p:nvGrpSpPr>
      <p:grpSpPr>
        <a:xfrm>
          <a:off x="0" y="0"/>
          <a:ext cx="0" cy="0"/>
          <a:chOff x="0" y="0"/>
          <a:chExt cx="0" cy="0"/>
        </a:xfrm>
      </p:grpSpPr>
      <p:sp>
        <p:nvSpPr>
          <p:cNvPr id="1358" name="Google Shape;1358;g3f5735e12be_0_663"/>
          <p:cNvSpPr txBox="1">
            <a:spLocks noGrp="1"/>
          </p:cNvSpPr>
          <p:nvPr>
            <p:ph type="sldNum" idx="12"/>
          </p:nvPr>
        </p:nvSpPr>
        <p:spPr>
          <a:xfrm>
            <a:off x="8686800" y="4686300"/>
            <a:ext cx="457200" cy="457200"/>
          </a:xfrm>
          <a:prstGeom prst="rect">
            <a:avLst/>
          </a:prstGeom>
        </p:spPr>
        <p:txBody>
          <a:bodyPr spcFirstLastPara="1" wrap="square" lIns="0" tIns="0" rIns="0" bIns="0" anchor="t" anchorCtr="0">
            <a:noAutofit/>
          </a:bodyPr>
          <a:lstStyle/>
          <a:p>
            <a:pPr marL="0" lvl="0" indent="0" algn="l" rtl="0">
              <a:spcBef>
                <a:spcPts val="0"/>
              </a:spcBef>
              <a:spcAft>
                <a:spcPts val="0"/>
              </a:spcAft>
              <a:buNone/>
            </a:pPr>
            <a:fld id="{00000000-1234-1234-1234-123412341234}" type="slidenum">
              <a:rPr lang="en"/>
              <a:t>30</a:t>
            </a:fld>
            <a:endParaRPr/>
          </a:p>
        </p:txBody>
      </p:sp>
      <p:sp>
        <p:nvSpPr>
          <p:cNvPr id="1359" name="Google Shape;1359;g3f5735e12be_0_663"/>
          <p:cNvSpPr txBox="1">
            <a:spLocks noGrp="1"/>
          </p:cNvSpPr>
          <p:nvPr>
            <p:ph type="title" idx="4294967295"/>
          </p:nvPr>
        </p:nvSpPr>
        <p:spPr>
          <a:xfrm>
            <a:off x="311700" y="194550"/>
            <a:ext cx="3938100" cy="8235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highlight>
                  <a:srgbClr val="E5F3FF"/>
                </a:highlight>
              </a:rPr>
              <a:t>Official letter</a:t>
            </a:r>
            <a:endParaRPr>
              <a:highlight>
                <a:srgbClr val="E5F3FF"/>
              </a:highlight>
            </a:endParaRPr>
          </a:p>
        </p:txBody>
      </p:sp>
      <p:sp>
        <p:nvSpPr>
          <p:cNvPr id="1360" name="Google Shape;1360;g3f5735e12be_0_663"/>
          <p:cNvSpPr txBox="1">
            <a:spLocks noGrp="1"/>
          </p:cNvSpPr>
          <p:nvPr>
            <p:ph type="sldNum" idx="12"/>
          </p:nvPr>
        </p:nvSpPr>
        <p:spPr>
          <a:xfrm>
            <a:off x="8686800" y="4686300"/>
            <a:ext cx="457200" cy="457200"/>
          </a:xfrm>
          <a:prstGeom prst="rect">
            <a:avLst/>
          </a:prstGeom>
        </p:spPr>
        <p:txBody>
          <a:bodyPr spcFirstLastPara="1" wrap="square" lIns="0" tIns="0" rIns="0" bIns="0" anchor="t" anchorCtr="0">
            <a:noAutofit/>
          </a:bodyPr>
          <a:lstStyle/>
          <a:p>
            <a:pPr marL="0" lvl="0" indent="0" algn="l" rtl="0">
              <a:spcBef>
                <a:spcPts val="0"/>
              </a:spcBef>
              <a:spcAft>
                <a:spcPts val="0"/>
              </a:spcAft>
              <a:buNone/>
            </a:pPr>
            <a:fld id="{00000000-1234-1234-1234-123412341234}" type="slidenum">
              <a:rPr lang="en"/>
              <a:t>30</a:t>
            </a:fld>
            <a:endParaRPr/>
          </a:p>
        </p:txBody>
      </p:sp>
      <p:sp>
        <p:nvSpPr>
          <p:cNvPr id="1361" name="Google Shape;1361;g3f5735e12be_0_663"/>
          <p:cNvSpPr txBox="1">
            <a:spLocks noGrp="1"/>
          </p:cNvSpPr>
          <p:nvPr>
            <p:ph type="body" idx="4294967295"/>
          </p:nvPr>
        </p:nvSpPr>
        <p:spPr>
          <a:xfrm>
            <a:off x="311700" y="1060200"/>
            <a:ext cx="4260300" cy="3626100"/>
          </a:xfrm>
          <a:prstGeom prst="rect">
            <a:avLst/>
          </a:prstGeom>
        </p:spPr>
        <p:txBody>
          <a:bodyPr spcFirstLastPara="1" wrap="square" lIns="91425" tIns="91425" rIns="91425" bIns="91425" anchor="t" anchorCtr="0">
            <a:noAutofit/>
          </a:bodyPr>
          <a:lstStyle/>
          <a:p>
            <a:pPr marL="457200" lvl="0" indent="-330200" algn="l" rtl="0">
              <a:spcBef>
                <a:spcPts val="0"/>
              </a:spcBef>
              <a:spcAft>
                <a:spcPts val="0"/>
              </a:spcAft>
              <a:buSzPts val="1600"/>
              <a:buChar char="●"/>
            </a:pPr>
            <a:r>
              <a:rPr lang="en" sz="1600" b="1"/>
              <a:t>Who receives it: </a:t>
            </a:r>
            <a:r>
              <a:rPr lang="en" sz="1600"/>
              <a:t>All HMP members</a:t>
            </a:r>
            <a:endParaRPr sz="1600"/>
          </a:p>
          <a:p>
            <a:pPr marL="457200" lvl="0" indent="-330200" algn="l" rtl="0">
              <a:spcBef>
                <a:spcPts val="0"/>
              </a:spcBef>
              <a:spcAft>
                <a:spcPts val="0"/>
              </a:spcAft>
              <a:buSzPts val="1600"/>
              <a:buChar char="●"/>
            </a:pPr>
            <a:r>
              <a:rPr lang="en" sz="1600" b="1"/>
              <a:t>Core message: </a:t>
            </a:r>
            <a:r>
              <a:rPr lang="en" sz="1600"/>
              <a:t>What work requirements are, who is exempt, and how to report.</a:t>
            </a:r>
            <a:endParaRPr sz="1600"/>
          </a:p>
          <a:p>
            <a:pPr marL="457200" lvl="0" indent="-330200" algn="l" rtl="0">
              <a:spcBef>
                <a:spcPts val="0"/>
              </a:spcBef>
              <a:spcAft>
                <a:spcPts val="0"/>
              </a:spcAft>
              <a:buSzPts val="1600"/>
              <a:buChar char="●"/>
            </a:pPr>
            <a:r>
              <a:rPr lang="en" sz="1600" b="1"/>
              <a:t>What to expect: </a:t>
            </a:r>
            <a:r>
              <a:rPr lang="en" sz="1600"/>
              <a:t>The letter looks like many others residents receive and won't include personalized information about whether they specifically need to act. Residents may discard it, feel anxious, or call partners asking how it applies to them.</a:t>
            </a:r>
            <a:endParaRPr sz="1600"/>
          </a:p>
        </p:txBody>
      </p:sp>
      <p:sp>
        <p:nvSpPr>
          <p:cNvPr id="1362" name="Google Shape;1362;g3f5735e12be_0_663"/>
          <p:cNvSpPr/>
          <p:nvPr/>
        </p:nvSpPr>
        <p:spPr>
          <a:xfrm>
            <a:off x="0" y="-16425"/>
            <a:ext cx="147900" cy="5143500"/>
          </a:xfrm>
          <a:prstGeom prst="rect">
            <a:avLst/>
          </a:prstGeom>
          <a:solidFill>
            <a:srgbClr val="11416B"/>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Work Sans"/>
              <a:ea typeface="Work Sans"/>
              <a:cs typeface="Work Sans"/>
              <a:sym typeface="Work Sans"/>
            </a:endParaRPr>
          </a:p>
        </p:txBody>
      </p:sp>
      <p:sp>
        <p:nvSpPr>
          <p:cNvPr id="1363" name="Google Shape;1363;g3f5735e12be_0_663"/>
          <p:cNvSpPr/>
          <p:nvPr/>
        </p:nvSpPr>
        <p:spPr>
          <a:xfrm>
            <a:off x="5067800" y="525100"/>
            <a:ext cx="3431400" cy="4359600"/>
          </a:xfrm>
          <a:prstGeom prst="rect">
            <a:avLst/>
          </a:prstGeom>
          <a:solidFill>
            <a:schemeClr val="lt2"/>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a:latin typeface="Work Sans"/>
                <a:ea typeface="Work Sans"/>
                <a:cs typeface="Work Sans"/>
                <a:sym typeface="Work Sans"/>
              </a:rPr>
              <a:t>Image of letter</a:t>
            </a:r>
            <a:endParaRPr>
              <a:latin typeface="Work Sans"/>
              <a:ea typeface="Work Sans"/>
              <a:cs typeface="Work Sans"/>
              <a:sym typeface="Work Sans"/>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bg>
      <p:bgPr>
        <a:solidFill>
          <a:srgbClr val="11416B"/>
        </a:solidFill>
        <a:effectLst/>
      </p:bgPr>
    </p:bg>
    <p:spTree>
      <p:nvGrpSpPr>
        <p:cNvPr id="1" name="Shape 1367"/>
        <p:cNvGrpSpPr/>
        <p:nvPr/>
      </p:nvGrpSpPr>
      <p:grpSpPr>
        <a:xfrm>
          <a:off x="0" y="0"/>
          <a:ext cx="0" cy="0"/>
          <a:chOff x="0" y="0"/>
          <a:chExt cx="0" cy="0"/>
        </a:xfrm>
      </p:grpSpPr>
      <p:sp>
        <p:nvSpPr>
          <p:cNvPr id="1368" name="Google Shape;1368;p30"/>
          <p:cNvSpPr txBox="1"/>
          <p:nvPr/>
        </p:nvSpPr>
        <p:spPr>
          <a:xfrm>
            <a:off x="311700" y="292000"/>
            <a:ext cx="8641800" cy="4394100"/>
          </a:xfrm>
          <a:prstGeom prst="rect">
            <a:avLst/>
          </a:prstGeom>
          <a:noFill/>
          <a:ln>
            <a:noFill/>
          </a:ln>
        </p:spPr>
        <p:txBody>
          <a:bodyPr spcFirstLastPara="1" wrap="square" lIns="91425" tIns="91425" rIns="91425" bIns="91425" anchor="t" anchorCtr="0">
            <a:noAutofit/>
          </a:bodyPr>
          <a:lstStyle/>
          <a:p>
            <a:pPr marL="0" marR="0" lvl="0" indent="0" algn="l" rtl="0">
              <a:lnSpc>
                <a:spcPct val="75000"/>
              </a:lnSpc>
              <a:spcBef>
                <a:spcPts val="0"/>
              </a:spcBef>
              <a:spcAft>
                <a:spcPts val="0"/>
              </a:spcAft>
              <a:buClr>
                <a:schemeClr val="dk1"/>
              </a:buClr>
              <a:buSzPts val="1100"/>
              <a:buFont typeface="Arial"/>
              <a:buNone/>
            </a:pPr>
            <a:endParaRPr sz="6000" b="1" i="0" u="none" strike="noStrike" cap="none">
              <a:solidFill>
                <a:srgbClr val="FFFFFF"/>
              </a:solidFill>
              <a:latin typeface="Work Sans"/>
              <a:ea typeface="Work Sans"/>
              <a:cs typeface="Work Sans"/>
              <a:sym typeface="Work Sans"/>
            </a:endParaRPr>
          </a:p>
          <a:p>
            <a:pPr marL="0" marR="0" lvl="0" indent="0" algn="l" rtl="0">
              <a:lnSpc>
                <a:spcPct val="75000"/>
              </a:lnSpc>
              <a:spcBef>
                <a:spcPts val="0"/>
              </a:spcBef>
              <a:spcAft>
                <a:spcPts val="0"/>
              </a:spcAft>
              <a:buClr>
                <a:schemeClr val="dk1"/>
              </a:buClr>
              <a:buSzPts val="1100"/>
              <a:buFont typeface="Arial"/>
              <a:buNone/>
            </a:pPr>
            <a:endParaRPr sz="6000" b="1" i="0" u="none" strike="noStrike" cap="none">
              <a:solidFill>
                <a:srgbClr val="FFFFFF"/>
              </a:solidFill>
              <a:latin typeface="Work Sans"/>
              <a:ea typeface="Work Sans"/>
              <a:cs typeface="Work Sans"/>
              <a:sym typeface="Work Sans"/>
            </a:endParaRPr>
          </a:p>
          <a:p>
            <a:pPr marL="0" marR="0" lvl="0" indent="0" algn="l" rtl="0">
              <a:lnSpc>
                <a:spcPct val="75000"/>
              </a:lnSpc>
              <a:spcBef>
                <a:spcPts val="0"/>
              </a:spcBef>
              <a:spcAft>
                <a:spcPts val="0"/>
              </a:spcAft>
              <a:buClr>
                <a:schemeClr val="dk1"/>
              </a:buClr>
              <a:buSzPts val="1100"/>
              <a:buFont typeface="Arial"/>
              <a:buNone/>
            </a:pPr>
            <a:endParaRPr sz="6000" b="1" i="0" u="none" strike="noStrike" cap="none">
              <a:solidFill>
                <a:srgbClr val="FFFFFF"/>
              </a:solidFill>
              <a:latin typeface="Work Sans"/>
              <a:ea typeface="Work Sans"/>
              <a:cs typeface="Work Sans"/>
              <a:sym typeface="Work Sans"/>
            </a:endParaRPr>
          </a:p>
          <a:p>
            <a:pPr marL="0" marR="0" lvl="0" indent="0" algn="l" rtl="0">
              <a:lnSpc>
                <a:spcPct val="75000"/>
              </a:lnSpc>
              <a:spcBef>
                <a:spcPts val="0"/>
              </a:spcBef>
              <a:spcAft>
                <a:spcPts val="0"/>
              </a:spcAft>
              <a:buClr>
                <a:schemeClr val="dk1"/>
              </a:buClr>
              <a:buSzPts val="1100"/>
              <a:buFont typeface="Arial"/>
              <a:buNone/>
            </a:pPr>
            <a:endParaRPr sz="6000" b="1" i="0" u="none" strike="noStrike" cap="none">
              <a:solidFill>
                <a:srgbClr val="FFFFFF"/>
              </a:solidFill>
              <a:latin typeface="Work Sans"/>
              <a:ea typeface="Work Sans"/>
              <a:cs typeface="Work Sans"/>
              <a:sym typeface="Work Sans"/>
            </a:endParaRPr>
          </a:p>
          <a:p>
            <a:pPr marL="0" marR="0" lvl="0" indent="0" algn="l" rtl="0">
              <a:lnSpc>
                <a:spcPct val="75000"/>
              </a:lnSpc>
              <a:spcBef>
                <a:spcPts val="0"/>
              </a:spcBef>
              <a:spcAft>
                <a:spcPts val="0"/>
              </a:spcAft>
              <a:buClr>
                <a:schemeClr val="dk1"/>
              </a:buClr>
              <a:buSzPts val="1100"/>
              <a:buFont typeface="Arial"/>
              <a:buNone/>
            </a:pPr>
            <a:endParaRPr sz="6000" b="1" i="0" u="none" strike="noStrike" cap="none">
              <a:solidFill>
                <a:srgbClr val="FFFFFF"/>
              </a:solidFill>
              <a:latin typeface="Work Sans"/>
              <a:ea typeface="Work Sans"/>
              <a:cs typeface="Work Sans"/>
              <a:sym typeface="Work Sans"/>
            </a:endParaRPr>
          </a:p>
          <a:p>
            <a:pPr marL="0" marR="0" lvl="0" indent="0" algn="l" rtl="0">
              <a:lnSpc>
                <a:spcPct val="75000"/>
              </a:lnSpc>
              <a:spcBef>
                <a:spcPts val="0"/>
              </a:spcBef>
              <a:spcAft>
                <a:spcPts val="0"/>
              </a:spcAft>
              <a:buClr>
                <a:schemeClr val="dk1"/>
              </a:buClr>
              <a:buSzPts val="1100"/>
              <a:buFont typeface="Arial"/>
              <a:buNone/>
            </a:pPr>
            <a:r>
              <a:rPr lang="en" sz="6000" b="1" i="0" u="none" strike="noStrike" cap="none">
                <a:solidFill>
                  <a:srgbClr val="FFFFFF"/>
                </a:solidFill>
                <a:latin typeface="Work Sans"/>
                <a:ea typeface="Work Sans"/>
                <a:cs typeface="Work Sans"/>
                <a:sym typeface="Work Sans"/>
              </a:rPr>
              <a:t>Resources</a:t>
            </a:r>
            <a:endParaRPr sz="6000" b="1" i="0" u="none" strike="noStrike" cap="none">
              <a:solidFill>
                <a:srgbClr val="FFFFFF"/>
              </a:solidFill>
              <a:latin typeface="Work Sans"/>
              <a:ea typeface="Work Sans"/>
              <a:cs typeface="Work Sans"/>
              <a:sym typeface="Work Sans"/>
            </a:endParaRPr>
          </a:p>
          <a:p>
            <a:pPr marL="0" marR="0" lvl="0" indent="0" algn="l" rtl="0">
              <a:lnSpc>
                <a:spcPct val="75000"/>
              </a:lnSpc>
              <a:spcBef>
                <a:spcPts val="0"/>
              </a:spcBef>
              <a:spcAft>
                <a:spcPts val="0"/>
              </a:spcAft>
              <a:buClr>
                <a:schemeClr val="dk1"/>
              </a:buClr>
              <a:buSzPts val="1100"/>
              <a:buFont typeface="Arial"/>
              <a:buNone/>
            </a:pPr>
            <a:endParaRPr sz="6000" b="1" i="0" u="none" strike="noStrike" cap="none">
              <a:solidFill>
                <a:schemeClr val="dk1"/>
              </a:solidFill>
              <a:latin typeface="Work Sans"/>
              <a:ea typeface="Work Sans"/>
              <a:cs typeface="Work Sans"/>
              <a:sym typeface="Work Sans"/>
            </a:endParaRPr>
          </a:p>
          <a:p>
            <a:pPr marL="0" marR="0" lvl="0" indent="0" algn="l" rtl="0">
              <a:lnSpc>
                <a:spcPct val="75000"/>
              </a:lnSpc>
              <a:spcBef>
                <a:spcPts val="0"/>
              </a:spcBef>
              <a:spcAft>
                <a:spcPts val="0"/>
              </a:spcAft>
              <a:buClr>
                <a:schemeClr val="dk1"/>
              </a:buClr>
              <a:buSzPts val="1100"/>
              <a:buFont typeface="Arial"/>
              <a:buNone/>
            </a:pPr>
            <a:endParaRPr sz="6000" b="1" i="0" u="none" strike="noStrike" cap="none">
              <a:solidFill>
                <a:schemeClr val="dk1"/>
              </a:solidFill>
              <a:latin typeface="Work Sans"/>
              <a:ea typeface="Work Sans"/>
              <a:cs typeface="Work Sans"/>
              <a:sym typeface="Work Sans"/>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372"/>
        <p:cNvGrpSpPr/>
        <p:nvPr/>
      </p:nvGrpSpPr>
      <p:grpSpPr>
        <a:xfrm>
          <a:off x="0" y="0"/>
          <a:ext cx="0" cy="0"/>
          <a:chOff x="0" y="0"/>
          <a:chExt cx="0" cy="0"/>
        </a:xfrm>
      </p:grpSpPr>
      <p:sp>
        <p:nvSpPr>
          <p:cNvPr id="1373" name="Google Shape;1373;p31"/>
          <p:cNvSpPr txBox="1">
            <a:spLocks noGrp="1"/>
          </p:cNvSpPr>
          <p:nvPr>
            <p:ph type="title" idx="4294967295"/>
          </p:nvPr>
        </p:nvSpPr>
        <p:spPr>
          <a:xfrm>
            <a:off x="311700" y="194550"/>
            <a:ext cx="8520600" cy="8235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4400"/>
              <a:buNone/>
            </a:pPr>
            <a:r>
              <a:rPr lang="en"/>
              <a:t>Resources</a:t>
            </a:r>
            <a:endParaRPr/>
          </a:p>
        </p:txBody>
      </p:sp>
      <p:sp>
        <p:nvSpPr>
          <p:cNvPr id="1374" name="Google Shape;1374;p31"/>
          <p:cNvSpPr txBox="1">
            <a:spLocks noGrp="1"/>
          </p:cNvSpPr>
          <p:nvPr>
            <p:ph type="body" idx="4294967295"/>
          </p:nvPr>
        </p:nvSpPr>
        <p:spPr>
          <a:xfrm>
            <a:off x="199656" y="1245925"/>
            <a:ext cx="5842500" cy="3267900"/>
          </a:xfrm>
          <a:prstGeom prst="rect">
            <a:avLst/>
          </a:prstGeom>
          <a:noFill/>
          <a:ln>
            <a:noFill/>
          </a:ln>
        </p:spPr>
        <p:txBody>
          <a:bodyPr spcFirstLastPara="1" wrap="square" lIns="91425" tIns="91425" rIns="91425" bIns="91425" anchor="t" anchorCtr="0">
            <a:noAutofit/>
          </a:bodyPr>
          <a:lstStyle/>
          <a:p>
            <a:pPr marL="457200" lvl="0" indent="-342900" algn="l" rtl="0">
              <a:spcBef>
                <a:spcPts val="0"/>
              </a:spcBef>
              <a:spcAft>
                <a:spcPts val="0"/>
              </a:spcAft>
              <a:buClr>
                <a:schemeClr val="dk1"/>
              </a:buClr>
              <a:buSzPts val="1800"/>
              <a:buAutoNum type="arabicPeriod"/>
            </a:pPr>
            <a:r>
              <a:rPr lang="en" sz="1800" b="1">
                <a:solidFill>
                  <a:schemeClr val="dk1"/>
                </a:solidFill>
              </a:rPr>
              <a:t>Session slide deck + recording </a:t>
            </a:r>
            <a:r>
              <a:rPr lang="en" sz="1800" b="1">
                <a:solidFill>
                  <a:schemeClr val="dk1"/>
                </a:solidFill>
                <a:highlight>
                  <a:srgbClr val="FFF2CC"/>
                </a:highlight>
              </a:rPr>
              <a:t>[Add link]</a:t>
            </a:r>
            <a:endParaRPr sz="1800" b="1"/>
          </a:p>
          <a:p>
            <a:pPr marL="457200" lvl="0" indent="-342900" algn="l" rtl="0">
              <a:lnSpc>
                <a:spcPct val="115000"/>
              </a:lnSpc>
              <a:spcBef>
                <a:spcPts val="0"/>
              </a:spcBef>
              <a:spcAft>
                <a:spcPts val="0"/>
              </a:spcAft>
              <a:buSzPts val="1800"/>
              <a:buAutoNum type="arabicPeriod"/>
            </a:pPr>
            <a:r>
              <a:rPr lang="en" sz="1800" b="1"/>
              <a:t>Informational one-pager </a:t>
            </a:r>
            <a:r>
              <a:rPr lang="en" sz="1800" b="1">
                <a:solidFill>
                  <a:schemeClr val="dk1"/>
                </a:solidFill>
                <a:highlight>
                  <a:srgbClr val="FFF2CC"/>
                </a:highlight>
              </a:rPr>
              <a:t>[Add link]</a:t>
            </a:r>
            <a:endParaRPr sz="1800" b="1">
              <a:highlight>
                <a:srgbClr val="FFF2CC"/>
              </a:highlight>
            </a:endParaRPr>
          </a:p>
          <a:p>
            <a:pPr marL="457200" lvl="0" indent="-342900" algn="l" rtl="0">
              <a:lnSpc>
                <a:spcPct val="115000"/>
              </a:lnSpc>
              <a:spcBef>
                <a:spcPts val="0"/>
              </a:spcBef>
              <a:spcAft>
                <a:spcPts val="0"/>
              </a:spcAft>
              <a:buSzPts val="1800"/>
              <a:buAutoNum type="arabicPeriod"/>
            </a:pPr>
            <a:r>
              <a:rPr lang="en" sz="1800" b="1"/>
              <a:t>Resident communication timeline </a:t>
            </a:r>
            <a:r>
              <a:rPr lang="en" sz="1800" b="1">
                <a:solidFill>
                  <a:schemeClr val="dk1"/>
                </a:solidFill>
                <a:highlight>
                  <a:srgbClr val="FFF2CC"/>
                </a:highlight>
              </a:rPr>
              <a:t>[Add link]</a:t>
            </a:r>
            <a:endParaRPr sz="1800" b="1">
              <a:highlight>
                <a:srgbClr val="FFF2CC"/>
              </a:highlight>
            </a:endParaRPr>
          </a:p>
          <a:p>
            <a:pPr marL="457200" lvl="0" indent="-342900" algn="l" rtl="0">
              <a:lnSpc>
                <a:spcPct val="115000"/>
              </a:lnSpc>
              <a:spcBef>
                <a:spcPts val="0"/>
              </a:spcBef>
              <a:spcAft>
                <a:spcPts val="0"/>
              </a:spcAft>
              <a:buSzPts val="1800"/>
              <a:buAutoNum type="arabicPeriod"/>
            </a:pPr>
            <a:r>
              <a:rPr lang="en" sz="1800" b="1"/>
              <a:t>Plain language website </a:t>
            </a:r>
            <a:r>
              <a:rPr lang="en" sz="1800" b="1">
                <a:solidFill>
                  <a:schemeClr val="dk1"/>
                </a:solidFill>
                <a:highlight>
                  <a:srgbClr val="FFF2CC"/>
                </a:highlight>
              </a:rPr>
              <a:t>[Add link]</a:t>
            </a:r>
            <a:endParaRPr sz="1800" b="1">
              <a:highlight>
                <a:srgbClr val="FFF2CC"/>
              </a:highlight>
            </a:endParaRPr>
          </a:p>
          <a:p>
            <a:pPr marL="0" lvl="0" indent="0" algn="l" rtl="0">
              <a:lnSpc>
                <a:spcPct val="115000"/>
              </a:lnSpc>
              <a:spcBef>
                <a:spcPts val="1600"/>
              </a:spcBef>
              <a:spcAft>
                <a:spcPts val="1600"/>
              </a:spcAft>
              <a:buSzPts val="1900"/>
              <a:buNone/>
            </a:pPr>
            <a:endParaRPr sz="1800"/>
          </a:p>
        </p:txBody>
      </p:sp>
      <p:sp>
        <p:nvSpPr>
          <p:cNvPr id="1375" name="Google Shape;1375;p31"/>
          <p:cNvSpPr/>
          <p:nvPr/>
        </p:nvSpPr>
        <p:spPr>
          <a:xfrm>
            <a:off x="0" y="-16425"/>
            <a:ext cx="147900" cy="5143500"/>
          </a:xfrm>
          <a:prstGeom prst="rect">
            <a:avLst/>
          </a:prstGeom>
          <a:solidFill>
            <a:srgbClr val="11416B"/>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Work Sans"/>
              <a:ea typeface="Work Sans"/>
              <a:cs typeface="Work Sans"/>
              <a:sym typeface="Work Sans"/>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bg>
      <p:bgPr>
        <a:solidFill>
          <a:srgbClr val="11416B"/>
        </a:solidFill>
        <a:effectLst/>
      </p:bgPr>
    </p:bg>
    <p:spTree>
      <p:nvGrpSpPr>
        <p:cNvPr id="1" name="Shape 1379"/>
        <p:cNvGrpSpPr/>
        <p:nvPr/>
      </p:nvGrpSpPr>
      <p:grpSpPr>
        <a:xfrm>
          <a:off x="0" y="0"/>
          <a:ext cx="0" cy="0"/>
          <a:chOff x="0" y="0"/>
          <a:chExt cx="0" cy="0"/>
        </a:xfrm>
      </p:grpSpPr>
      <p:sp>
        <p:nvSpPr>
          <p:cNvPr id="1380" name="Google Shape;1380;p32"/>
          <p:cNvSpPr txBox="1"/>
          <p:nvPr/>
        </p:nvSpPr>
        <p:spPr>
          <a:xfrm>
            <a:off x="311700" y="292000"/>
            <a:ext cx="8641800" cy="4394100"/>
          </a:xfrm>
          <a:prstGeom prst="rect">
            <a:avLst/>
          </a:prstGeom>
          <a:noFill/>
          <a:ln>
            <a:noFill/>
          </a:ln>
        </p:spPr>
        <p:txBody>
          <a:bodyPr spcFirstLastPara="1" wrap="square" lIns="91425" tIns="91425" rIns="91425" bIns="91425" anchor="t" anchorCtr="0">
            <a:noAutofit/>
          </a:bodyPr>
          <a:lstStyle/>
          <a:p>
            <a:pPr marL="0" marR="0" lvl="0" indent="0" algn="l" rtl="0">
              <a:lnSpc>
                <a:spcPct val="75000"/>
              </a:lnSpc>
              <a:spcBef>
                <a:spcPts val="0"/>
              </a:spcBef>
              <a:spcAft>
                <a:spcPts val="0"/>
              </a:spcAft>
              <a:buClr>
                <a:schemeClr val="dk1"/>
              </a:buClr>
              <a:buSzPts val="1100"/>
              <a:buFont typeface="Arial"/>
              <a:buNone/>
            </a:pPr>
            <a:endParaRPr sz="6000" b="1" i="0" u="none" strike="noStrike" cap="none">
              <a:solidFill>
                <a:srgbClr val="FFFFFF"/>
              </a:solidFill>
              <a:latin typeface="Work Sans"/>
              <a:ea typeface="Work Sans"/>
              <a:cs typeface="Work Sans"/>
              <a:sym typeface="Work Sans"/>
            </a:endParaRPr>
          </a:p>
          <a:p>
            <a:pPr marL="0" marR="0" lvl="0" indent="0" algn="l" rtl="0">
              <a:lnSpc>
                <a:spcPct val="75000"/>
              </a:lnSpc>
              <a:spcBef>
                <a:spcPts val="0"/>
              </a:spcBef>
              <a:spcAft>
                <a:spcPts val="0"/>
              </a:spcAft>
              <a:buClr>
                <a:schemeClr val="dk1"/>
              </a:buClr>
              <a:buSzPts val="1100"/>
              <a:buFont typeface="Arial"/>
              <a:buNone/>
            </a:pPr>
            <a:endParaRPr sz="6000" b="1" i="0" u="none" strike="noStrike" cap="none">
              <a:solidFill>
                <a:srgbClr val="FFFFFF"/>
              </a:solidFill>
              <a:latin typeface="Work Sans"/>
              <a:ea typeface="Work Sans"/>
              <a:cs typeface="Work Sans"/>
              <a:sym typeface="Work Sans"/>
            </a:endParaRPr>
          </a:p>
          <a:p>
            <a:pPr marL="0" marR="0" lvl="0" indent="0" algn="l" rtl="0">
              <a:lnSpc>
                <a:spcPct val="75000"/>
              </a:lnSpc>
              <a:spcBef>
                <a:spcPts val="0"/>
              </a:spcBef>
              <a:spcAft>
                <a:spcPts val="0"/>
              </a:spcAft>
              <a:buClr>
                <a:schemeClr val="dk1"/>
              </a:buClr>
              <a:buSzPts val="1100"/>
              <a:buFont typeface="Arial"/>
              <a:buNone/>
            </a:pPr>
            <a:endParaRPr sz="6000" b="1" i="0" u="none" strike="noStrike" cap="none">
              <a:solidFill>
                <a:srgbClr val="FFFFFF"/>
              </a:solidFill>
              <a:latin typeface="Work Sans"/>
              <a:ea typeface="Work Sans"/>
              <a:cs typeface="Work Sans"/>
              <a:sym typeface="Work Sans"/>
            </a:endParaRPr>
          </a:p>
          <a:p>
            <a:pPr marL="0" marR="0" lvl="0" indent="0" algn="l" rtl="0">
              <a:lnSpc>
                <a:spcPct val="75000"/>
              </a:lnSpc>
              <a:spcBef>
                <a:spcPts val="0"/>
              </a:spcBef>
              <a:spcAft>
                <a:spcPts val="0"/>
              </a:spcAft>
              <a:buClr>
                <a:schemeClr val="dk1"/>
              </a:buClr>
              <a:buSzPts val="1100"/>
              <a:buFont typeface="Arial"/>
              <a:buNone/>
            </a:pPr>
            <a:endParaRPr sz="6000" b="1" i="0" u="none" strike="noStrike" cap="none">
              <a:solidFill>
                <a:srgbClr val="FFFFFF"/>
              </a:solidFill>
              <a:latin typeface="Work Sans"/>
              <a:ea typeface="Work Sans"/>
              <a:cs typeface="Work Sans"/>
              <a:sym typeface="Work Sans"/>
            </a:endParaRPr>
          </a:p>
          <a:p>
            <a:pPr marL="0" marR="0" lvl="0" indent="0" algn="l" rtl="0">
              <a:lnSpc>
                <a:spcPct val="75000"/>
              </a:lnSpc>
              <a:spcBef>
                <a:spcPts val="0"/>
              </a:spcBef>
              <a:spcAft>
                <a:spcPts val="0"/>
              </a:spcAft>
              <a:buClr>
                <a:schemeClr val="dk1"/>
              </a:buClr>
              <a:buSzPts val="1100"/>
              <a:buFont typeface="Arial"/>
              <a:buNone/>
            </a:pPr>
            <a:endParaRPr sz="6000" b="1" i="0" u="none" strike="noStrike" cap="none">
              <a:solidFill>
                <a:srgbClr val="FFFFFF"/>
              </a:solidFill>
              <a:latin typeface="Work Sans"/>
              <a:ea typeface="Work Sans"/>
              <a:cs typeface="Work Sans"/>
              <a:sym typeface="Work Sans"/>
            </a:endParaRPr>
          </a:p>
          <a:p>
            <a:pPr marL="0" marR="0" lvl="0" indent="0" algn="l" rtl="0">
              <a:lnSpc>
                <a:spcPct val="75000"/>
              </a:lnSpc>
              <a:spcBef>
                <a:spcPts val="0"/>
              </a:spcBef>
              <a:spcAft>
                <a:spcPts val="0"/>
              </a:spcAft>
              <a:buClr>
                <a:schemeClr val="dk1"/>
              </a:buClr>
              <a:buSzPts val="1100"/>
              <a:buFont typeface="Arial"/>
              <a:buNone/>
            </a:pPr>
            <a:r>
              <a:rPr lang="en" sz="6000" b="1" i="0" u="none" strike="noStrike" cap="none">
                <a:solidFill>
                  <a:srgbClr val="FFFFFF"/>
                </a:solidFill>
                <a:latin typeface="Work Sans"/>
                <a:ea typeface="Work Sans"/>
                <a:cs typeface="Work Sans"/>
                <a:sym typeface="Work Sans"/>
              </a:rPr>
              <a:t>Q+A</a:t>
            </a:r>
            <a:endParaRPr sz="6000" b="1" i="0" u="none" strike="noStrike" cap="none">
              <a:solidFill>
                <a:srgbClr val="FFFFFF"/>
              </a:solidFill>
              <a:latin typeface="Work Sans"/>
              <a:ea typeface="Work Sans"/>
              <a:cs typeface="Work Sans"/>
              <a:sym typeface="Work Sans"/>
            </a:endParaRPr>
          </a:p>
          <a:p>
            <a:pPr marL="0" marR="0" lvl="0" indent="0" algn="l" rtl="0">
              <a:lnSpc>
                <a:spcPct val="75000"/>
              </a:lnSpc>
              <a:spcBef>
                <a:spcPts val="0"/>
              </a:spcBef>
              <a:spcAft>
                <a:spcPts val="0"/>
              </a:spcAft>
              <a:buClr>
                <a:schemeClr val="dk1"/>
              </a:buClr>
              <a:buSzPts val="1100"/>
              <a:buFont typeface="Arial"/>
              <a:buNone/>
            </a:pPr>
            <a:endParaRPr sz="6000" b="1" i="0" u="none" strike="noStrike" cap="none">
              <a:solidFill>
                <a:schemeClr val="dk1"/>
              </a:solidFill>
              <a:latin typeface="Work Sans"/>
              <a:ea typeface="Work Sans"/>
              <a:cs typeface="Work Sans"/>
              <a:sym typeface="Work Sans"/>
            </a:endParaRPr>
          </a:p>
          <a:p>
            <a:pPr marL="0" marR="0" lvl="0" indent="0" algn="l" rtl="0">
              <a:lnSpc>
                <a:spcPct val="75000"/>
              </a:lnSpc>
              <a:spcBef>
                <a:spcPts val="0"/>
              </a:spcBef>
              <a:spcAft>
                <a:spcPts val="0"/>
              </a:spcAft>
              <a:buClr>
                <a:schemeClr val="dk1"/>
              </a:buClr>
              <a:buSzPts val="1100"/>
              <a:buFont typeface="Arial"/>
              <a:buNone/>
            </a:pPr>
            <a:endParaRPr sz="6000" b="1" i="0" u="none" strike="noStrike" cap="none">
              <a:solidFill>
                <a:schemeClr val="dk1"/>
              </a:solidFill>
              <a:latin typeface="Work Sans"/>
              <a:ea typeface="Work Sans"/>
              <a:cs typeface="Work Sans"/>
              <a:sym typeface="Work Sans"/>
            </a:endParaRP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bg>
      <p:bgPr>
        <a:solidFill>
          <a:srgbClr val="11416B"/>
        </a:solidFill>
        <a:effectLst/>
      </p:bgPr>
    </p:bg>
    <p:spTree>
      <p:nvGrpSpPr>
        <p:cNvPr id="1" name="Shape 1384"/>
        <p:cNvGrpSpPr/>
        <p:nvPr/>
      </p:nvGrpSpPr>
      <p:grpSpPr>
        <a:xfrm>
          <a:off x="0" y="0"/>
          <a:ext cx="0" cy="0"/>
          <a:chOff x="0" y="0"/>
          <a:chExt cx="0" cy="0"/>
        </a:xfrm>
      </p:grpSpPr>
      <p:sp>
        <p:nvSpPr>
          <p:cNvPr id="1385" name="Google Shape;1385;p33"/>
          <p:cNvSpPr txBox="1"/>
          <p:nvPr/>
        </p:nvSpPr>
        <p:spPr>
          <a:xfrm>
            <a:off x="311700" y="292000"/>
            <a:ext cx="8641800" cy="4394100"/>
          </a:xfrm>
          <a:prstGeom prst="rect">
            <a:avLst/>
          </a:prstGeom>
          <a:noFill/>
          <a:ln>
            <a:noFill/>
          </a:ln>
        </p:spPr>
        <p:txBody>
          <a:bodyPr spcFirstLastPara="1" wrap="square" lIns="91425" tIns="91425" rIns="91425" bIns="91425" anchor="t" anchorCtr="0">
            <a:noAutofit/>
          </a:bodyPr>
          <a:lstStyle/>
          <a:p>
            <a:pPr marL="0" marR="0" lvl="0" indent="0" algn="l" rtl="0">
              <a:lnSpc>
                <a:spcPct val="75000"/>
              </a:lnSpc>
              <a:spcBef>
                <a:spcPts val="0"/>
              </a:spcBef>
              <a:spcAft>
                <a:spcPts val="0"/>
              </a:spcAft>
              <a:buClr>
                <a:schemeClr val="dk1"/>
              </a:buClr>
              <a:buSzPts val="1100"/>
              <a:buFont typeface="Arial"/>
              <a:buNone/>
            </a:pPr>
            <a:endParaRPr sz="6000" b="1" i="0" u="none" strike="noStrike" cap="none">
              <a:solidFill>
                <a:srgbClr val="FFFFFF"/>
              </a:solidFill>
              <a:latin typeface="Work Sans"/>
              <a:ea typeface="Work Sans"/>
              <a:cs typeface="Work Sans"/>
              <a:sym typeface="Work Sans"/>
            </a:endParaRPr>
          </a:p>
          <a:p>
            <a:pPr marL="0" marR="0" lvl="0" indent="0" algn="l" rtl="0">
              <a:lnSpc>
                <a:spcPct val="75000"/>
              </a:lnSpc>
              <a:spcBef>
                <a:spcPts val="0"/>
              </a:spcBef>
              <a:spcAft>
                <a:spcPts val="0"/>
              </a:spcAft>
              <a:buClr>
                <a:schemeClr val="dk1"/>
              </a:buClr>
              <a:buSzPts val="1100"/>
              <a:buFont typeface="Arial"/>
              <a:buNone/>
            </a:pPr>
            <a:endParaRPr sz="6000" b="1" i="0" u="none" strike="noStrike" cap="none">
              <a:solidFill>
                <a:srgbClr val="FFFFFF"/>
              </a:solidFill>
              <a:latin typeface="Work Sans"/>
              <a:ea typeface="Work Sans"/>
              <a:cs typeface="Work Sans"/>
              <a:sym typeface="Work Sans"/>
            </a:endParaRPr>
          </a:p>
          <a:p>
            <a:pPr marL="0" marR="0" lvl="0" indent="0" algn="l" rtl="0">
              <a:lnSpc>
                <a:spcPct val="75000"/>
              </a:lnSpc>
              <a:spcBef>
                <a:spcPts val="0"/>
              </a:spcBef>
              <a:spcAft>
                <a:spcPts val="0"/>
              </a:spcAft>
              <a:buClr>
                <a:schemeClr val="dk1"/>
              </a:buClr>
              <a:buSzPts val="1100"/>
              <a:buFont typeface="Arial"/>
              <a:buNone/>
            </a:pPr>
            <a:endParaRPr sz="6000" b="1" i="0" u="none" strike="noStrike" cap="none">
              <a:solidFill>
                <a:srgbClr val="FFFFFF"/>
              </a:solidFill>
              <a:latin typeface="Work Sans"/>
              <a:ea typeface="Work Sans"/>
              <a:cs typeface="Work Sans"/>
              <a:sym typeface="Work Sans"/>
            </a:endParaRPr>
          </a:p>
          <a:p>
            <a:pPr marL="0" marR="0" lvl="0" indent="0" algn="l" rtl="0">
              <a:lnSpc>
                <a:spcPct val="75000"/>
              </a:lnSpc>
              <a:spcBef>
                <a:spcPts val="0"/>
              </a:spcBef>
              <a:spcAft>
                <a:spcPts val="0"/>
              </a:spcAft>
              <a:buClr>
                <a:schemeClr val="dk1"/>
              </a:buClr>
              <a:buSzPts val="1100"/>
              <a:buFont typeface="Arial"/>
              <a:buNone/>
            </a:pPr>
            <a:endParaRPr sz="6000" b="1" i="0" u="none" strike="noStrike" cap="none">
              <a:solidFill>
                <a:srgbClr val="FFFFFF"/>
              </a:solidFill>
              <a:latin typeface="Work Sans"/>
              <a:ea typeface="Work Sans"/>
              <a:cs typeface="Work Sans"/>
              <a:sym typeface="Work Sans"/>
            </a:endParaRPr>
          </a:p>
          <a:p>
            <a:pPr marL="0" marR="0" lvl="0" indent="0" algn="l" rtl="0">
              <a:lnSpc>
                <a:spcPct val="75000"/>
              </a:lnSpc>
              <a:spcBef>
                <a:spcPts val="0"/>
              </a:spcBef>
              <a:spcAft>
                <a:spcPts val="0"/>
              </a:spcAft>
              <a:buClr>
                <a:schemeClr val="dk1"/>
              </a:buClr>
              <a:buSzPts val="1100"/>
              <a:buFont typeface="Arial"/>
              <a:buNone/>
            </a:pPr>
            <a:endParaRPr sz="6000" b="1" i="0" u="none" strike="noStrike" cap="none">
              <a:solidFill>
                <a:srgbClr val="FFFFFF"/>
              </a:solidFill>
              <a:latin typeface="Work Sans"/>
              <a:ea typeface="Work Sans"/>
              <a:cs typeface="Work Sans"/>
              <a:sym typeface="Work Sans"/>
            </a:endParaRPr>
          </a:p>
          <a:p>
            <a:pPr marL="0" marR="0" lvl="0" indent="0" algn="l" rtl="0">
              <a:lnSpc>
                <a:spcPct val="75000"/>
              </a:lnSpc>
              <a:spcBef>
                <a:spcPts val="0"/>
              </a:spcBef>
              <a:spcAft>
                <a:spcPts val="0"/>
              </a:spcAft>
              <a:buClr>
                <a:schemeClr val="dk1"/>
              </a:buClr>
              <a:buSzPts val="1100"/>
              <a:buFont typeface="Arial"/>
              <a:buNone/>
            </a:pPr>
            <a:r>
              <a:rPr lang="en" sz="6000" b="1" i="0" u="none" strike="noStrike" cap="none">
                <a:solidFill>
                  <a:srgbClr val="FFFFFF"/>
                </a:solidFill>
                <a:latin typeface="Work Sans"/>
                <a:ea typeface="Work Sans"/>
                <a:cs typeface="Work Sans"/>
                <a:sym typeface="Work Sans"/>
              </a:rPr>
              <a:t>Thank you.</a:t>
            </a:r>
            <a:endParaRPr sz="6000" b="1" i="0" u="none" strike="noStrike" cap="none">
              <a:solidFill>
                <a:srgbClr val="FFFFFF"/>
              </a:solidFill>
              <a:latin typeface="Work Sans"/>
              <a:ea typeface="Work Sans"/>
              <a:cs typeface="Work Sans"/>
              <a:sym typeface="Work Sans"/>
            </a:endParaRPr>
          </a:p>
          <a:p>
            <a:pPr marL="0" marR="0" lvl="0" indent="0" algn="l" rtl="0">
              <a:lnSpc>
                <a:spcPct val="75000"/>
              </a:lnSpc>
              <a:spcBef>
                <a:spcPts val="0"/>
              </a:spcBef>
              <a:spcAft>
                <a:spcPts val="0"/>
              </a:spcAft>
              <a:buClr>
                <a:schemeClr val="dk1"/>
              </a:buClr>
              <a:buSzPts val="1100"/>
              <a:buFont typeface="Arial"/>
              <a:buNone/>
            </a:pPr>
            <a:endParaRPr sz="6000" b="1" i="0" u="none" strike="noStrike" cap="none">
              <a:solidFill>
                <a:schemeClr val="dk1"/>
              </a:solidFill>
              <a:latin typeface="Work Sans"/>
              <a:ea typeface="Work Sans"/>
              <a:cs typeface="Work Sans"/>
              <a:sym typeface="Work Sans"/>
            </a:endParaRPr>
          </a:p>
          <a:p>
            <a:pPr marL="0" marR="0" lvl="0" indent="0" algn="l" rtl="0">
              <a:lnSpc>
                <a:spcPct val="75000"/>
              </a:lnSpc>
              <a:spcBef>
                <a:spcPts val="0"/>
              </a:spcBef>
              <a:spcAft>
                <a:spcPts val="0"/>
              </a:spcAft>
              <a:buClr>
                <a:schemeClr val="dk1"/>
              </a:buClr>
              <a:buSzPts val="1100"/>
              <a:buFont typeface="Arial"/>
              <a:buNone/>
            </a:pPr>
            <a:endParaRPr sz="6000" b="1" i="0" u="none" strike="noStrike" cap="none">
              <a:solidFill>
                <a:schemeClr val="dk1"/>
              </a:solidFill>
              <a:latin typeface="Work Sans"/>
              <a:ea typeface="Work Sans"/>
              <a:cs typeface="Work Sans"/>
              <a:sym typeface="Work Sans"/>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11416B"/>
        </a:solidFill>
        <a:effectLst/>
      </p:bgPr>
    </p:bg>
    <p:spTree>
      <p:nvGrpSpPr>
        <p:cNvPr id="1" name="Shape 1069"/>
        <p:cNvGrpSpPr/>
        <p:nvPr/>
      </p:nvGrpSpPr>
      <p:grpSpPr>
        <a:xfrm>
          <a:off x="0" y="0"/>
          <a:ext cx="0" cy="0"/>
          <a:chOff x="0" y="0"/>
          <a:chExt cx="0" cy="0"/>
        </a:xfrm>
      </p:grpSpPr>
      <p:sp>
        <p:nvSpPr>
          <p:cNvPr id="1070" name="Google Shape;1070;p4"/>
          <p:cNvSpPr txBox="1"/>
          <p:nvPr/>
        </p:nvSpPr>
        <p:spPr>
          <a:xfrm>
            <a:off x="311700" y="292000"/>
            <a:ext cx="8263800" cy="4394100"/>
          </a:xfrm>
          <a:prstGeom prst="rect">
            <a:avLst/>
          </a:prstGeom>
          <a:noFill/>
          <a:ln>
            <a:noFill/>
          </a:ln>
        </p:spPr>
        <p:txBody>
          <a:bodyPr spcFirstLastPara="1" wrap="square" lIns="91425" tIns="91425" rIns="91425" bIns="91425" anchor="t" anchorCtr="0">
            <a:noAutofit/>
          </a:bodyPr>
          <a:lstStyle/>
          <a:p>
            <a:pPr marL="0" marR="0" lvl="0" indent="0" algn="l" rtl="0">
              <a:lnSpc>
                <a:spcPct val="75000"/>
              </a:lnSpc>
              <a:spcBef>
                <a:spcPts val="0"/>
              </a:spcBef>
              <a:spcAft>
                <a:spcPts val="0"/>
              </a:spcAft>
              <a:buClr>
                <a:schemeClr val="dk1"/>
              </a:buClr>
              <a:buSzPts val="1100"/>
              <a:buFont typeface="Arial"/>
              <a:buNone/>
            </a:pPr>
            <a:endParaRPr sz="6000" b="1" i="0" u="none" strike="noStrike" cap="none">
              <a:solidFill>
                <a:srgbClr val="FFFFFF"/>
              </a:solidFill>
              <a:latin typeface="Work Sans"/>
              <a:ea typeface="Work Sans"/>
              <a:cs typeface="Work Sans"/>
              <a:sym typeface="Work Sans"/>
            </a:endParaRPr>
          </a:p>
          <a:p>
            <a:pPr marL="0" marR="0" lvl="0" indent="0" algn="l" rtl="0">
              <a:lnSpc>
                <a:spcPct val="75000"/>
              </a:lnSpc>
              <a:spcBef>
                <a:spcPts val="0"/>
              </a:spcBef>
              <a:spcAft>
                <a:spcPts val="0"/>
              </a:spcAft>
              <a:buClr>
                <a:schemeClr val="dk1"/>
              </a:buClr>
              <a:buSzPts val="1100"/>
              <a:buFont typeface="Arial"/>
              <a:buNone/>
            </a:pPr>
            <a:endParaRPr sz="6000" b="1" i="0" u="none" strike="noStrike" cap="none">
              <a:solidFill>
                <a:srgbClr val="FFFFFF"/>
              </a:solidFill>
              <a:latin typeface="Work Sans"/>
              <a:ea typeface="Work Sans"/>
              <a:cs typeface="Work Sans"/>
              <a:sym typeface="Work Sans"/>
            </a:endParaRPr>
          </a:p>
          <a:p>
            <a:pPr marL="0" marR="0" lvl="0" indent="0" algn="l" rtl="0">
              <a:lnSpc>
                <a:spcPct val="75000"/>
              </a:lnSpc>
              <a:spcBef>
                <a:spcPts val="0"/>
              </a:spcBef>
              <a:spcAft>
                <a:spcPts val="0"/>
              </a:spcAft>
              <a:buClr>
                <a:schemeClr val="dk1"/>
              </a:buClr>
              <a:buSzPts val="1100"/>
              <a:buFont typeface="Arial"/>
              <a:buNone/>
            </a:pPr>
            <a:endParaRPr sz="6000" b="1" i="0" u="none" strike="noStrike" cap="none">
              <a:solidFill>
                <a:srgbClr val="FFFFFF"/>
              </a:solidFill>
              <a:latin typeface="Work Sans"/>
              <a:ea typeface="Work Sans"/>
              <a:cs typeface="Work Sans"/>
              <a:sym typeface="Work Sans"/>
            </a:endParaRPr>
          </a:p>
          <a:p>
            <a:pPr marL="0" marR="0" lvl="0" indent="0" algn="l" rtl="0">
              <a:lnSpc>
                <a:spcPct val="75000"/>
              </a:lnSpc>
              <a:spcBef>
                <a:spcPts val="0"/>
              </a:spcBef>
              <a:spcAft>
                <a:spcPts val="0"/>
              </a:spcAft>
              <a:buClr>
                <a:schemeClr val="dk1"/>
              </a:buClr>
              <a:buSzPts val="1100"/>
              <a:buFont typeface="Arial"/>
              <a:buNone/>
            </a:pPr>
            <a:endParaRPr sz="6000" b="1" i="0" u="none" strike="noStrike" cap="none">
              <a:solidFill>
                <a:srgbClr val="FFFFFF"/>
              </a:solidFill>
              <a:latin typeface="Work Sans"/>
              <a:ea typeface="Work Sans"/>
              <a:cs typeface="Work Sans"/>
              <a:sym typeface="Work Sans"/>
            </a:endParaRPr>
          </a:p>
          <a:p>
            <a:pPr marL="0" marR="0" lvl="0" indent="0" algn="l" rtl="0">
              <a:lnSpc>
                <a:spcPct val="75000"/>
              </a:lnSpc>
              <a:spcBef>
                <a:spcPts val="0"/>
              </a:spcBef>
              <a:spcAft>
                <a:spcPts val="0"/>
              </a:spcAft>
              <a:buClr>
                <a:schemeClr val="dk1"/>
              </a:buClr>
              <a:buSzPts val="1100"/>
              <a:buFont typeface="Arial"/>
              <a:buNone/>
            </a:pPr>
            <a:r>
              <a:rPr lang="en" sz="6000" b="1" i="0" u="none" strike="noStrike" cap="none">
                <a:solidFill>
                  <a:srgbClr val="FFFFFF"/>
                </a:solidFill>
                <a:latin typeface="Work Sans"/>
                <a:ea typeface="Work Sans"/>
                <a:cs typeface="Work Sans"/>
                <a:sym typeface="Work Sans"/>
              </a:rPr>
              <a:t>Medicaid eligibility </a:t>
            </a:r>
            <a:endParaRPr sz="6000" b="1" i="0" u="none" strike="noStrike" cap="none">
              <a:solidFill>
                <a:srgbClr val="FFFFFF"/>
              </a:solidFill>
              <a:latin typeface="Work Sans"/>
              <a:ea typeface="Work Sans"/>
              <a:cs typeface="Work Sans"/>
              <a:sym typeface="Work Sans"/>
            </a:endParaRPr>
          </a:p>
          <a:p>
            <a:pPr marL="0" marR="0" lvl="0" indent="0" algn="l" rtl="0">
              <a:lnSpc>
                <a:spcPct val="75000"/>
              </a:lnSpc>
              <a:spcBef>
                <a:spcPts val="0"/>
              </a:spcBef>
              <a:spcAft>
                <a:spcPts val="0"/>
              </a:spcAft>
              <a:buClr>
                <a:schemeClr val="dk1"/>
              </a:buClr>
              <a:buSzPts val="1100"/>
              <a:buFont typeface="Arial"/>
              <a:buNone/>
            </a:pPr>
            <a:r>
              <a:rPr lang="en" sz="6000" b="1" i="0" u="none" strike="noStrike" cap="none">
                <a:solidFill>
                  <a:srgbClr val="FFFFFF"/>
                </a:solidFill>
                <a:latin typeface="Work Sans"/>
                <a:ea typeface="Work Sans"/>
                <a:cs typeface="Work Sans"/>
                <a:sym typeface="Work Sans"/>
              </a:rPr>
              <a:t>changes </a:t>
            </a:r>
            <a:endParaRPr sz="6000" b="1" i="0" u="none" strike="noStrike" cap="none">
              <a:solidFill>
                <a:srgbClr val="FFFFFF"/>
              </a:solidFill>
              <a:latin typeface="Work Sans"/>
              <a:ea typeface="Work Sans"/>
              <a:cs typeface="Work Sans"/>
              <a:sym typeface="Work Sans"/>
            </a:endParaRPr>
          </a:p>
          <a:p>
            <a:pPr marL="0" marR="0" lvl="0" indent="0" algn="l" rtl="0">
              <a:lnSpc>
                <a:spcPct val="75000"/>
              </a:lnSpc>
              <a:spcBef>
                <a:spcPts val="0"/>
              </a:spcBef>
              <a:spcAft>
                <a:spcPts val="0"/>
              </a:spcAft>
              <a:buClr>
                <a:schemeClr val="dk1"/>
              </a:buClr>
              <a:buSzPts val="1100"/>
              <a:buFont typeface="Arial"/>
              <a:buNone/>
            </a:pPr>
            <a:endParaRPr sz="6000" b="1" i="0" u="none" strike="noStrike" cap="none">
              <a:solidFill>
                <a:schemeClr val="dk1"/>
              </a:solidFill>
              <a:latin typeface="Work Sans"/>
              <a:ea typeface="Work Sans"/>
              <a:cs typeface="Work Sans"/>
              <a:sym typeface="Work Sans"/>
            </a:endParaRPr>
          </a:p>
          <a:p>
            <a:pPr marL="0" marR="0" lvl="0" indent="0" algn="l" rtl="0">
              <a:lnSpc>
                <a:spcPct val="75000"/>
              </a:lnSpc>
              <a:spcBef>
                <a:spcPts val="0"/>
              </a:spcBef>
              <a:spcAft>
                <a:spcPts val="0"/>
              </a:spcAft>
              <a:buClr>
                <a:schemeClr val="dk1"/>
              </a:buClr>
              <a:buSzPts val="1100"/>
              <a:buFont typeface="Arial"/>
              <a:buNone/>
            </a:pPr>
            <a:endParaRPr sz="6000" b="1" i="0" u="none" strike="noStrike" cap="none">
              <a:solidFill>
                <a:schemeClr val="dk1"/>
              </a:solidFill>
              <a:latin typeface="Work Sans"/>
              <a:ea typeface="Work Sans"/>
              <a:cs typeface="Work Sans"/>
              <a:sym typeface="Work Sans"/>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074"/>
        <p:cNvGrpSpPr/>
        <p:nvPr/>
      </p:nvGrpSpPr>
      <p:grpSpPr>
        <a:xfrm>
          <a:off x="0" y="0"/>
          <a:ext cx="0" cy="0"/>
          <a:chOff x="0" y="0"/>
          <a:chExt cx="0" cy="0"/>
        </a:xfrm>
      </p:grpSpPr>
      <p:sp>
        <p:nvSpPr>
          <p:cNvPr id="1075" name="Google Shape;1075;p5"/>
          <p:cNvSpPr txBox="1">
            <a:spLocks noGrp="1"/>
          </p:cNvSpPr>
          <p:nvPr>
            <p:ph type="sldNum" idx="12"/>
          </p:nvPr>
        </p:nvSpPr>
        <p:spPr>
          <a:xfrm>
            <a:off x="8686800" y="4686300"/>
            <a:ext cx="457200" cy="457200"/>
          </a:xfrm>
          <a:prstGeom prst="rect">
            <a:avLst/>
          </a:prstGeom>
          <a:noFill/>
          <a:ln>
            <a:noFill/>
          </a:ln>
        </p:spPr>
        <p:txBody>
          <a:bodyPr spcFirstLastPara="1" wrap="square" lIns="0" tIns="0" rIns="0" bIns="0" anchor="t" anchorCtr="0">
            <a:noAutofit/>
          </a:bodyPr>
          <a:lstStyle/>
          <a:p>
            <a:pPr marL="0" lvl="0" indent="0" algn="l" rtl="0">
              <a:lnSpc>
                <a:spcPct val="100000"/>
              </a:lnSpc>
              <a:spcBef>
                <a:spcPts val="0"/>
              </a:spcBef>
              <a:spcAft>
                <a:spcPts val="0"/>
              </a:spcAft>
              <a:buSzPts val="800"/>
              <a:buNone/>
            </a:pPr>
            <a:fld id="{00000000-1234-1234-1234-123412341234}" type="slidenum">
              <a:rPr lang="en"/>
              <a:t>5</a:t>
            </a:fld>
            <a:endParaRPr/>
          </a:p>
        </p:txBody>
      </p:sp>
      <p:sp>
        <p:nvSpPr>
          <p:cNvPr id="1076" name="Google Shape;1076;p5"/>
          <p:cNvSpPr/>
          <p:nvPr/>
        </p:nvSpPr>
        <p:spPr>
          <a:xfrm>
            <a:off x="0" y="-16425"/>
            <a:ext cx="147900" cy="5143500"/>
          </a:xfrm>
          <a:prstGeom prst="rect">
            <a:avLst/>
          </a:prstGeom>
          <a:solidFill>
            <a:srgbClr val="11416B"/>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Work Sans"/>
              <a:ea typeface="Work Sans"/>
              <a:cs typeface="Work Sans"/>
              <a:sym typeface="Work Sans"/>
            </a:endParaRPr>
          </a:p>
        </p:txBody>
      </p:sp>
      <p:graphicFrame>
        <p:nvGraphicFramePr>
          <p:cNvPr id="1077" name="Google Shape;1077;p5"/>
          <p:cNvGraphicFramePr/>
          <p:nvPr/>
        </p:nvGraphicFramePr>
        <p:xfrm>
          <a:off x="679925" y="521830"/>
          <a:ext cx="8006875" cy="4530105"/>
        </p:xfrm>
        <a:graphic>
          <a:graphicData uri="http://schemas.openxmlformats.org/drawingml/2006/table">
            <a:tbl>
              <a:tblPr>
                <a:noFill/>
                <a:tableStyleId>{E6581E81-9B9F-478E-875A-4534ED5A5F8D}</a:tableStyleId>
              </a:tblPr>
              <a:tblGrid>
                <a:gridCol w="1934675">
                  <a:extLst>
                    <a:ext uri="{9D8B030D-6E8A-4147-A177-3AD203B41FA5}">
                      <a16:colId xmlns:a16="http://schemas.microsoft.com/office/drawing/2014/main" val="20000"/>
                    </a:ext>
                  </a:extLst>
                </a:gridCol>
                <a:gridCol w="2043125">
                  <a:extLst>
                    <a:ext uri="{9D8B030D-6E8A-4147-A177-3AD203B41FA5}">
                      <a16:colId xmlns:a16="http://schemas.microsoft.com/office/drawing/2014/main" val="20001"/>
                    </a:ext>
                  </a:extLst>
                </a:gridCol>
                <a:gridCol w="1930550">
                  <a:extLst>
                    <a:ext uri="{9D8B030D-6E8A-4147-A177-3AD203B41FA5}">
                      <a16:colId xmlns:a16="http://schemas.microsoft.com/office/drawing/2014/main" val="20002"/>
                    </a:ext>
                  </a:extLst>
                </a:gridCol>
                <a:gridCol w="2098525">
                  <a:extLst>
                    <a:ext uri="{9D8B030D-6E8A-4147-A177-3AD203B41FA5}">
                      <a16:colId xmlns:a16="http://schemas.microsoft.com/office/drawing/2014/main" val="20003"/>
                    </a:ext>
                  </a:extLst>
                </a:gridCol>
              </a:tblGrid>
              <a:tr h="1611925">
                <a:tc>
                  <a:txBody>
                    <a:bodyPr/>
                    <a:lstStyle/>
                    <a:p>
                      <a:pPr marL="0" marR="0" lvl="0" indent="0" algn="l" rtl="0">
                        <a:lnSpc>
                          <a:spcPct val="100000"/>
                        </a:lnSpc>
                        <a:spcBef>
                          <a:spcPts val="0"/>
                        </a:spcBef>
                        <a:spcAft>
                          <a:spcPts val="0"/>
                        </a:spcAft>
                        <a:buClr>
                          <a:srgbClr val="000000"/>
                        </a:buClr>
                        <a:buSzPts val="1800"/>
                        <a:buFont typeface="Arial"/>
                        <a:buNone/>
                      </a:pPr>
                      <a:r>
                        <a:rPr lang="en" sz="1800" b="1" u="none" strike="noStrike" cap="none">
                          <a:latin typeface="Work Sans"/>
                          <a:ea typeface="Work Sans"/>
                          <a:cs typeface="Work Sans"/>
                          <a:sym typeface="Work Sans"/>
                        </a:rPr>
                        <a:t>1. Medicaid work requirements</a:t>
                      </a:r>
                      <a:endParaRPr sz="1800" b="1" u="none" strike="noStrike" cap="none">
                        <a:latin typeface="Work Sans"/>
                        <a:ea typeface="Work Sans"/>
                        <a:cs typeface="Work Sans"/>
                        <a:sym typeface="Work Sans"/>
                      </a:endParaRPr>
                    </a:p>
                    <a:p>
                      <a:pPr marL="0" marR="0" lvl="0" indent="0" algn="l" rtl="0">
                        <a:lnSpc>
                          <a:spcPct val="100000"/>
                        </a:lnSpc>
                        <a:spcBef>
                          <a:spcPts val="0"/>
                        </a:spcBef>
                        <a:spcAft>
                          <a:spcPts val="0"/>
                        </a:spcAft>
                        <a:buClr>
                          <a:srgbClr val="000000"/>
                        </a:buClr>
                        <a:buSzPts val="2100"/>
                        <a:buFont typeface="Arial"/>
                        <a:buNone/>
                      </a:pPr>
                      <a:endParaRPr sz="2100" b="1" u="none" strike="noStrike" cap="none">
                        <a:latin typeface="Work Sans"/>
                        <a:ea typeface="Work Sans"/>
                        <a:cs typeface="Work Sans"/>
                        <a:sym typeface="Work Sans"/>
                      </a:endParaRPr>
                    </a:p>
                    <a:p>
                      <a:pPr marL="0" marR="0" lvl="0" indent="0" algn="l" rtl="0">
                        <a:lnSpc>
                          <a:spcPct val="100000"/>
                        </a:lnSpc>
                        <a:spcBef>
                          <a:spcPts val="0"/>
                        </a:spcBef>
                        <a:spcAft>
                          <a:spcPts val="0"/>
                        </a:spcAft>
                        <a:buClr>
                          <a:srgbClr val="000000"/>
                        </a:buClr>
                        <a:buSzPts val="1100"/>
                        <a:buFont typeface="Arial"/>
                        <a:buNone/>
                      </a:pPr>
                      <a:r>
                        <a:rPr lang="en" sz="1100" b="1">
                          <a:highlight>
                            <a:srgbClr val="FFF2CC"/>
                          </a:highlight>
                          <a:latin typeface="Work Sans"/>
                          <a:ea typeface="Work Sans"/>
                          <a:cs typeface="Work Sans"/>
                          <a:sym typeface="Work Sans"/>
                        </a:rPr>
                        <a:t>[Implementation month &amp; year]</a:t>
                      </a:r>
                      <a:endParaRPr sz="1100" b="1" u="none" strike="noStrike" cap="none">
                        <a:highlight>
                          <a:srgbClr val="FFF2CC"/>
                        </a:highlight>
                        <a:latin typeface="Work Sans"/>
                        <a:ea typeface="Work Sans"/>
                        <a:cs typeface="Work Sans"/>
                        <a:sym typeface="Work Sans"/>
                      </a:endParaRPr>
                    </a:p>
                  </a:txBody>
                  <a:tcPr marL="91425" marR="91425" marT="91425" marB="91425">
                    <a:lnL w="19050" cap="flat" cmpd="sng">
                      <a:solidFill>
                        <a:srgbClr val="082E4C"/>
                      </a:solidFill>
                      <a:prstDash val="solid"/>
                      <a:round/>
                      <a:headEnd type="none" w="sm" len="sm"/>
                      <a:tailEnd type="none" w="sm" len="sm"/>
                    </a:lnL>
                    <a:lnR w="19050" cap="flat" cmpd="sng">
                      <a:solidFill>
                        <a:srgbClr val="082E4C"/>
                      </a:solidFill>
                      <a:prstDash val="solid"/>
                      <a:round/>
                      <a:headEnd type="none" w="sm" len="sm"/>
                      <a:tailEnd type="none" w="sm" len="sm"/>
                    </a:lnR>
                    <a:lnT w="19050" cap="flat" cmpd="sng">
                      <a:solidFill>
                        <a:srgbClr val="082E4C"/>
                      </a:solidFill>
                      <a:prstDash val="solid"/>
                      <a:round/>
                      <a:headEnd type="none" w="sm" len="sm"/>
                      <a:tailEnd type="none" w="sm" len="sm"/>
                    </a:lnT>
                    <a:lnB w="19050" cap="flat" cmpd="sng">
                      <a:solidFill>
                        <a:srgbClr val="082E4C"/>
                      </a:solidFill>
                      <a:prstDash val="solid"/>
                      <a:round/>
                      <a:headEnd type="none" w="sm" len="sm"/>
                      <a:tailEnd type="none" w="sm" len="sm"/>
                    </a:lnB>
                    <a:solidFill>
                      <a:srgbClr val="E5F3FF"/>
                    </a:solidFill>
                  </a:tcPr>
                </a:tc>
                <a:tc>
                  <a:txBody>
                    <a:bodyPr/>
                    <a:lstStyle/>
                    <a:p>
                      <a:pPr marL="0" marR="0" lvl="0" indent="0" algn="l" rtl="0">
                        <a:lnSpc>
                          <a:spcPct val="100000"/>
                        </a:lnSpc>
                        <a:spcBef>
                          <a:spcPts val="0"/>
                        </a:spcBef>
                        <a:spcAft>
                          <a:spcPts val="0"/>
                        </a:spcAft>
                        <a:buClr>
                          <a:srgbClr val="000000"/>
                        </a:buClr>
                        <a:buSzPts val="1800"/>
                        <a:buFont typeface="Arial"/>
                        <a:buNone/>
                      </a:pPr>
                      <a:r>
                        <a:rPr lang="en" sz="1800" b="1" u="none" strike="noStrike" cap="none">
                          <a:latin typeface="Work Sans"/>
                          <a:ea typeface="Work Sans"/>
                          <a:cs typeface="Work Sans"/>
                          <a:sym typeface="Work Sans"/>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2"/>
                            </a:ext>
                          </a:extLst>
                        </a:rPr>
                        <a:t>2.</a:t>
                      </a:r>
                      <a:r>
                        <a:rPr lang="en" sz="1800" b="1" u="none" strike="noStrike" cap="none">
                          <a:latin typeface="Work Sans"/>
                          <a:ea typeface="Work Sans"/>
                          <a:cs typeface="Work Sans"/>
                          <a:sym typeface="Work Sans"/>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3"/>
                            </a:ext>
                          </a:extLst>
                        </a:rPr>
                        <a:t> </a:t>
                      </a:r>
                      <a:r>
                        <a:rPr lang="en" sz="1800" b="1" u="none" strike="noStrike" cap="none">
                          <a:highlight>
                            <a:srgbClr val="B6D7A8"/>
                          </a:highlight>
                          <a:latin typeface="Work Sans"/>
                          <a:ea typeface="Work Sans"/>
                          <a:cs typeface="Work Sans"/>
                          <a:sym typeface="Work Sans"/>
                        </a:rPr>
                        <a:t>Six-month redetermination</a:t>
                      </a:r>
                      <a:endParaRPr sz="1800" b="1" u="none" strike="noStrike" cap="none">
                        <a:highlight>
                          <a:srgbClr val="B6D7A8"/>
                        </a:highlight>
                        <a:latin typeface="Work Sans"/>
                        <a:ea typeface="Work Sans"/>
                        <a:cs typeface="Work Sans"/>
                        <a:sym typeface="Work Sans"/>
                      </a:endParaRPr>
                    </a:p>
                    <a:p>
                      <a:pPr marL="0" marR="0" lvl="0" indent="0" algn="l" rtl="0">
                        <a:lnSpc>
                          <a:spcPct val="100000"/>
                        </a:lnSpc>
                        <a:spcBef>
                          <a:spcPts val="0"/>
                        </a:spcBef>
                        <a:spcAft>
                          <a:spcPts val="0"/>
                        </a:spcAft>
                        <a:buClr>
                          <a:srgbClr val="000000"/>
                        </a:buClr>
                        <a:buSzPts val="1800"/>
                        <a:buFont typeface="Arial"/>
                        <a:buNone/>
                      </a:pPr>
                      <a:endParaRPr sz="1800" b="1" u="none" strike="noStrike" cap="none">
                        <a:latin typeface="Work Sans"/>
                        <a:ea typeface="Work Sans"/>
                        <a:cs typeface="Work Sans"/>
                        <a:sym typeface="Work Sans"/>
                      </a:endParaRPr>
                    </a:p>
                    <a:p>
                      <a:pPr marL="0" marR="0" lvl="0" indent="0" algn="l" rtl="0">
                        <a:lnSpc>
                          <a:spcPct val="100000"/>
                        </a:lnSpc>
                        <a:spcBef>
                          <a:spcPts val="0"/>
                        </a:spcBef>
                        <a:spcAft>
                          <a:spcPts val="0"/>
                        </a:spcAft>
                        <a:buClr>
                          <a:srgbClr val="000000"/>
                        </a:buClr>
                        <a:buSzPts val="1000"/>
                        <a:buFont typeface="Arial"/>
                        <a:buNone/>
                      </a:pPr>
                      <a:endParaRPr sz="1000" b="1" u="none" strike="noStrike" cap="none">
                        <a:solidFill>
                          <a:schemeClr val="dk1"/>
                        </a:solidFill>
                        <a:latin typeface="Work Sans"/>
                        <a:ea typeface="Work Sans"/>
                        <a:cs typeface="Work Sans"/>
                        <a:sym typeface="Work Sans"/>
                      </a:endParaRPr>
                    </a:p>
                    <a:p>
                      <a:pPr marL="0" marR="0" lvl="0" indent="0" algn="l" rtl="0">
                        <a:lnSpc>
                          <a:spcPct val="100000"/>
                        </a:lnSpc>
                        <a:spcBef>
                          <a:spcPts val="0"/>
                        </a:spcBef>
                        <a:spcAft>
                          <a:spcPts val="0"/>
                        </a:spcAft>
                        <a:buClr>
                          <a:srgbClr val="000000"/>
                        </a:buClr>
                        <a:buSzPts val="1000"/>
                        <a:buFont typeface="Arial"/>
                        <a:buNone/>
                      </a:pPr>
                      <a:endParaRPr sz="1000" b="1" u="none" strike="noStrike" cap="none">
                        <a:solidFill>
                          <a:schemeClr val="dk1"/>
                        </a:solidFill>
                        <a:latin typeface="Work Sans"/>
                        <a:ea typeface="Work Sans"/>
                        <a:cs typeface="Work Sans"/>
                        <a:sym typeface="Work Sans"/>
                      </a:endParaRPr>
                    </a:p>
                    <a:p>
                      <a:pPr marL="0" lvl="0" indent="0" algn="l" rtl="0">
                        <a:spcBef>
                          <a:spcPts val="0"/>
                        </a:spcBef>
                        <a:spcAft>
                          <a:spcPts val="0"/>
                        </a:spcAft>
                        <a:buClr>
                          <a:schemeClr val="dk1"/>
                        </a:buClr>
                        <a:buSzPts val="1100"/>
                        <a:buFont typeface="Arial"/>
                        <a:buNone/>
                      </a:pPr>
                      <a:r>
                        <a:rPr lang="en" sz="1100" b="1">
                          <a:solidFill>
                            <a:schemeClr val="dk1"/>
                          </a:solidFill>
                          <a:highlight>
                            <a:srgbClr val="FFF2CC"/>
                          </a:highlight>
                          <a:latin typeface="Work Sans"/>
                          <a:ea typeface="Work Sans"/>
                          <a:cs typeface="Work Sans"/>
                          <a:sym typeface="Work Sans"/>
                        </a:rPr>
                        <a:t>[Implementation month &amp; year]</a:t>
                      </a:r>
                      <a:endParaRPr sz="1900" b="1" u="none" strike="noStrike" cap="none">
                        <a:latin typeface="Work Sans"/>
                        <a:ea typeface="Work Sans"/>
                        <a:cs typeface="Work Sans"/>
                        <a:sym typeface="Work Sans"/>
                      </a:endParaRPr>
                    </a:p>
                  </a:txBody>
                  <a:tcPr marL="91425" marR="91425" marT="91425" marB="91425">
                    <a:lnL w="19050" cap="flat" cmpd="sng">
                      <a:solidFill>
                        <a:srgbClr val="082E4C"/>
                      </a:solidFill>
                      <a:prstDash val="solid"/>
                      <a:round/>
                      <a:headEnd type="none" w="sm" len="sm"/>
                      <a:tailEnd type="none" w="sm" len="sm"/>
                    </a:lnL>
                    <a:lnR w="19050" cap="flat" cmpd="sng">
                      <a:solidFill>
                        <a:srgbClr val="082E4C"/>
                      </a:solidFill>
                      <a:prstDash val="solid"/>
                      <a:round/>
                      <a:headEnd type="none" w="sm" len="sm"/>
                      <a:tailEnd type="none" w="sm" len="sm"/>
                    </a:lnR>
                    <a:lnT w="19050" cap="flat" cmpd="sng">
                      <a:solidFill>
                        <a:srgbClr val="082E4C"/>
                      </a:solidFill>
                      <a:prstDash val="solid"/>
                      <a:round/>
                      <a:headEnd type="none" w="sm" len="sm"/>
                      <a:tailEnd type="none" w="sm" len="sm"/>
                    </a:lnT>
                    <a:lnB w="19050" cap="flat" cmpd="sng">
                      <a:solidFill>
                        <a:srgbClr val="082E4C"/>
                      </a:solidFill>
                      <a:prstDash val="solid"/>
                      <a:round/>
                      <a:headEnd type="none" w="sm" len="sm"/>
                      <a:tailEnd type="none" w="sm" len="sm"/>
                    </a:lnB>
                    <a:solidFill>
                      <a:srgbClr val="E5F3FF"/>
                    </a:solidFill>
                  </a:tcPr>
                </a:tc>
                <a:tc>
                  <a:txBody>
                    <a:bodyPr/>
                    <a:lstStyle/>
                    <a:p>
                      <a:pPr marL="0" marR="0" lvl="0" indent="0" algn="l" rtl="0">
                        <a:lnSpc>
                          <a:spcPct val="100000"/>
                        </a:lnSpc>
                        <a:spcBef>
                          <a:spcPts val="0"/>
                        </a:spcBef>
                        <a:spcAft>
                          <a:spcPts val="0"/>
                        </a:spcAft>
                        <a:buClr>
                          <a:srgbClr val="000000"/>
                        </a:buClr>
                        <a:buSzPts val="1800"/>
                        <a:buFont typeface="Arial"/>
                        <a:buNone/>
                      </a:pPr>
                      <a:r>
                        <a:rPr lang="en" sz="1800" b="1" u="none" strike="noStrike" cap="none">
                          <a:latin typeface="Work Sans"/>
                          <a:ea typeface="Work Sans"/>
                          <a:cs typeface="Work Sans"/>
                          <a:sym typeface="Work Sans"/>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4"/>
                            </a:ext>
                          </a:extLst>
                        </a:rPr>
                        <a:t>3. </a:t>
                      </a:r>
                      <a:r>
                        <a:rPr lang="en" sz="1800" b="1" u="none" strike="noStrike" cap="none">
                          <a:latin typeface="Work Sans"/>
                          <a:ea typeface="Work Sans"/>
                          <a:cs typeface="Work Sans"/>
                          <a:sym typeface="Work Sans"/>
                        </a:rPr>
                        <a:t>Reduced retroactive coverage</a:t>
                      </a:r>
                      <a:endParaRPr sz="1800" b="1" u="none" strike="noStrike" cap="none">
                        <a:latin typeface="Work Sans"/>
                        <a:ea typeface="Work Sans"/>
                        <a:cs typeface="Work Sans"/>
                        <a:sym typeface="Work Sans"/>
                      </a:endParaRPr>
                    </a:p>
                    <a:p>
                      <a:pPr marL="0" marR="0" lvl="0" indent="0" algn="l" rtl="0">
                        <a:lnSpc>
                          <a:spcPct val="100000"/>
                        </a:lnSpc>
                        <a:spcBef>
                          <a:spcPts val="0"/>
                        </a:spcBef>
                        <a:spcAft>
                          <a:spcPts val="0"/>
                        </a:spcAft>
                        <a:buClr>
                          <a:srgbClr val="000000"/>
                        </a:buClr>
                        <a:buSzPts val="1900"/>
                        <a:buFont typeface="Arial"/>
                        <a:buNone/>
                      </a:pPr>
                      <a:endParaRPr sz="1900" b="1" u="none" strike="noStrike" cap="none">
                        <a:latin typeface="Work Sans"/>
                        <a:ea typeface="Work Sans"/>
                        <a:cs typeface="Work Sans"/>
                        <a:sym typeface="Work Sans"/>
                      </a:endParaRPr>
                    </a:p>
                    <a:p>
                      <a:pPr marL="0" lvl="0" indent="0" algn="l" rtl="0">
                        <a:spcBef>
                          <a:spcPts val="0"/>
                        </a:spcBef>
                        <a:spcAft>
                          <a:spcPts val="0"/>
                        </a:spcAft>
                        <a:buClr>
                          <a:schemeClr val="dk1"/>
                        </a:buClr>
                        <a:buSzPts val="1100"/>
                        <a:buFont typeface="Arial"/>
                        <a:buNone/>
                      </a:pPr>
                      <a:r>
                        <a:rPr lang="en" sz="1100" b="1">
                          <a:solidFill>
                            <a:schemeClr val="dk1"/>
                          </a:solidFill>
                          <a:highlight>
                            <a:srgbClr val="FFF2CC"/>
                          </a:highlight>
                          <a:latin typeface="Work Sans"/>
                          <a:ea typeface="Work Sans"/>
                          <a:cs typeface="Work Sans"/>
                          <a:sym typeface="Work Sans"/>
                        </a:rPr>
                        <a:t>[Implementation month &amp; year]</a:t>
                      </a:r>
                      <a:endParaRPr sz="1900" b="1" u="none" strike="noStrike" cap="none">
                        <a:latin typeface="Work Sans"/>
                        <a:ea typeface="Work Sans"/>
                        <a:cs typeface="Work Sans"/>
                        <a:sym typeface="Work Sans"/>
                      </a:endParaRPr>
                    </a:p>
                  </a:txBody>
                  <a:tcPr marL="91425" marR="91425" marT="91425" marB="91425">
                    <a:lnL w="19050" cap="flat" cmpd="sng">
                      <a:solidFill>
                        <a:srgbClr val="082E4C"/>
                      </a:solidFill>
                      <a:prstDash val="solid"/>
                      <a:round/>
                      <a:headEnd type="none" w="sm" len="sm"/>
                      <a:tailEnd type="none" w="sm" len="sm"/>
                    </a:lnL>
                    <a:lnR w="19050" cap="flat" cmpd="sng">
                      <a:solidFill>
                        <a:srgbClr val="082E4C"/>
                      </a:solidFill>
                      <a:prstDash val="solid"/>
                      <a:round/>
                      <a:headEnd type="none" w="sm" len="sm"/>
                      <a:tailEnd type="none" w="sm" len="sm"/>
                    </a:lnR>
                    <a:lnT w="19050" cap="flat" cmpd="sng">
                      <a:solidFill>
                        <a:srgbClr val="082E4C"/>
                      </a:solidFill>
                      <a:prstDash val="solid"/>
                      <a:round/>
                      <a:headEnd type="none" w="sm" len="sm"/>
                      <a:tailEnd type="none" w="sm" len="sm"/>
                    </a:lnT>
                    <a:lnB w="19050" cap="flat" cmpd="sng">
                      <a:solidFill>
                        <a:srgbClr val="082E4C"/>
                      </a:solidFill>
                      <a:prstDash val="solid"/>
                      <a:round/>
                      <a:headEnd type="none" w="sm" len="sm"/>
                      <a:tailEnd type="none" w="sm" len="sm"/>
                    </a:lnB>
                    <a:solidFill>
                      <a:srgbClr val="E5F3FF"/>
                    </a:solidFill>
                  </a:tcPr>
                </a:tc>
                <a:tc>
                  <a:txBody>
                    <a:bodyPr/>
                    <a:lstStyle/>
                    <a:p>
                      <a:pPr marL="0" marR="0" lvl="0" indent="0" algn="l" rtl="0">
                        <a:lnSpc>
                          <a:spcPct val="100000"/>
                        </a:lnSpc>
                        <a:spcBef>
                          <a:spcPts val="0"/>
                        </a:spcBef>
                        <a:spcAft>
                          <a:spcPts val="0"/>
                        </a:spcAft>
                        <a:buClr>
                          <a:srgbClr val="000000"/>
                        </a:buClr>
                        <a:buSzPts val="1800"/>
                        <a:buFont typeface="Arial"/>
                        <a:buNone/>
                      </a:pPr>
                      <a:r>
                        <a:rPr lang="en" sz="1800" b="1" u="none" strike="noStrike" cap="none">
                          <a:latin typeface="Work Sans"/>
                          <a:ea typeface="Work Sans"/>
                          <a:cs typeface="Work Sans"/>
                          <a:sym typeface="Work Sans"/>
                        </a:rPr>
                        <a:t>4. Limits on non-citizen eligibility </a:t>
                      </a:r>
                      <a:endParaRPr sz="1800" b="1" u="none" strike="noStrike" cap="none">
                        <a:latin typeface="Work Sans"/>
                        <a:ea typeface="Work Sans"/>
                        <a:cs typeface="Work Sans"/>
                        <a:sym typeface="Work Sans"/>
                      </a:endParaRPr>
                    </a:p>
                    <a:p>
                      <a:pPr marL="0" marR="0" lvl="0" indent="0" algn="l" rtl="0">
                        <a:lnSpc>
                          <a:spcPct val="100000"/>
                        </a:lnSpc>
                        <a:spcBef>
                          <a:spcPts val="0"/>
                        </a:spcBef>
                        <a:spcAft>
                          <a:spcPts val="0"/>
                        </a:spcAft>
                        <a:buClr>
                          <a:srgbClr val="000000"/>
                        </a:buClr>
                        <a:buSzPts val="2000"/>
                        <a:buFont typeface="Arial"/>
                        <a:buNone/>
                      </a:pPr>
                      <a:endParaRPr sz="2000" b="1" u="none" strike="noStrike" cap="none">
                        <a:latin typeface="Work Sans"/>
                        <a:ea typeface="Work Sans"/>
                        <a:cs typeface="Work Sans"/>
                        <a:sym typeface="Work Sans"/>
                      </a:endParaRPr>
                    </a:p>
                    <a:p>
                      <a:pPr marL="0" lvl="0" indent="0" algn="l" rtl="0">
                        <a:spcBef>
                          <a:spcPts val="0"/>
                        </a:spcBef>
                        <a:spcAft>
                          <a:spcPts val="0"/>
                        </a:spcAft>
                        <a:buClr>
                          <a:schemeClr val="dk1"/>
                        </a:buClr>
                        <a:buSzPts val="1100"/>
                        <a:buFont typeface="Arial"/>
                        <a:buNone/>
                      </a:pPr>
                      <a:r>
                        <a:rPr lang="en" sz="1100" b="1">
                          <a:solidFill>
                            <a:schemeClr val="dk1"/>
                          </a:solidFill>
                          <a:highlight>
                            <a:srgbClr val="FFF2CC"/>
                          </a:highlight>
                          <a:latin typeface="Work Sans"/>
                          <a:ea typeface="Work Sans"/>
                          <a:cs typeface="Work Sans"/>
                          <a:sym typeface="Work Sans"/>
                        </a:rPr>
                        <a:t>[Implementation month &amp; year]</a:t>
                      </a:r>
                      <a:endParaRPr sz="1900" b="1" u="none" strike="noStrike" cap="none">
                        <a:latin typeface="Work Sans"/>
                        <a:ea typeface="Work Sans"/>
                        <a:cs typeface="Work Sans"/>
                        <a:sym typeface="Work Sans"/>
                      </a:endParaRPr>
                    </a:p>
                  </a:txBody>
                  <a:tcPr marL="91425" marR="91425" marT="91425" marB="91425">
                    <a:lnL w="19050" cap="flat" cmpd="sng">
                      <a:solidFill>
                        <a:srgbClr val="082E4C"/>
                      </a:solidFill>
                      <a:prstDash val="solid"/>
                      <a:round/>
                      <a:headEnd type="none" w="sm" len="sm"/>
                      <a:tailEnd type="none" w="sm" len="sm"/>
                    </a:lnL>
                    <a:lnR w="19050" cap="flat" cmpd="sng">
                      <a:solidFill>
                        <a:srgbClr val="082E4C"/>
                      </a:solidFill>
                      <a:prstDash val="solid"/>
                      <a:round/>
                      <a:headEnd type="none" w="sm" len="sm"/>
                      <a:tailEnd type="none" w="sm" len="sm"/>
                    </a:lnR>
                    <a:lnT w="19050" cap="flat" cmpd="sng">
                      <a:solidFill>
                        <a:srgbClr val="082E4C"/>
                      </a:solidFill>
                      <a:prstDash val="solid"/>
                      <a:round/>
                      <a:headEnd type="none" w="sm" len="sm"/>
                      <a:tailEnd type="none" w="sm" len="sm"/>
                    </a:lnT>
                    <a:lnB w="19050" cap="flat" cmpd="sng">
                      <a:solidFill>
                        <a:srgbClr val="082E4C"/>
                      </a:solidFill>
                      <a:prstDash val="solid"/>
                      <a:round/>
                      <a:headEnd type="none" w="sm" len="sm"/>
                      <a:tailEnd type="none" w="sm" len="sm"/>
                    </a:lnB>
                    <a:solidFill>
                      <a:srgbClr val="E5F3FF"/>
                    </a:solidFill>
                  </a:tcPr>
                </a:tc>
                <a:extLst>
                  <a:ext uri="{0D108BD9-81ED-4DB2-BD59-A6C34878D82A}">
                    <a16:rowId xmlns:a16="http://schemas.microsoft.com/office/drawing/2014/main" val="10000"/>
                  </a:ext>
                </a:extLst>
              </a:tr>
              <a:tr h="2868975">
                <a:tc>
                  <a:txBody>
                    <a:bodyPr/>
                    <a:lstStyle/>
                    <a:p>
                      <a:pPr marL="0" marR="0" lvl="0" indent="0" algn="l" rtl="0">
                        <a:lnSpc>
                          <a:spcPct val="100000"/>
                        </a:lnSpc>
                        <a:spcBef>
                          <a:spcPts val="0"/>
                        </a:spcBef>
                        <a:spcAft>
                          <a:spcPts val="0"/>
                        </a:spcAft>
                        <a:buClr>
                          <a:srgbClr val="000000"/>
                        </a:buClr>
                        <a:buSzPts val="1400"/>
                        <a:buFont typeface="Arial"/>
                        <a:buNone/>
                      </a:pPr>
                      <a:r>
                        <a:rPr lang="en" sz="1400" u="none" strike="noStrike" cap="none">
                          <a:latin typeface="Work Sans"/>
                          <a:ea typeface="Work Sans"/>
                          <a:cs typeface="Work Sans"/>
                          <a:sym typeface="Work Sans"/>
                        </a:rPr>
                        <a:t>Applies to </a:t>
                      </a:r>
                      <a:r>
                        <a:rPr lang="en" sz="1400" u="none" strike="noStrike" cap="none">
                          <a:highlight>
                            <a:srgbClr val="FFF2CC"/>
                          </a:highlight>
                          <a:latin typeface="Work Sans"/>
                          <a:ea typeface="Work Sans"/>
                          <a:cs typeface="Work Sans"/>
                          <a:sym typeface="Work Sans"/>
                        </a:rPr>
                        <a:t>[</a:t>
                      </a:r>
                      <a:r>
                        <a:rPr lang="en">
                          <a:highlight>
                            <a:srgbClr val="FFF2CC"/>
                          </a:highlight>
                          <a:latin typeface="Work Sans"/>
                          <a:ea typeface="Work Sans"/>
                          <a:cs typeface="Work Sans"/>
                          <a:sym typeface="Work Sans"/>
                        </a:rPr>
                        <a:t>Name of state Medicaid expansion program</a:t>
                      </a:r>
                      <a:r>
                        <a:rPr lang="en" sz="1400" u="none" strike="noStrike" cap="none">
                          <a:highlight>
                            <a:srgbClr val="FFF2CC"/>
                          </a:highlight>
                          <a:latin typeface="Work Sans"/>
                          <a:ea typeface="Work Sans"/>
                          <a:cs typeface="Work Sans"/>
                          <a:sym typeface="Work Sans"/>
                        </a:rPr>
                        <a:t>] </a:t>
                      </a:r>
                      <a:r>
                        <a:rPr lang="en">
                          <a:latin typeface="Work Sans"/>
                          <a:ea typeface="Work Sans"/>
                          <a:cs typeface="Work Sans"/>
                          <a:sym typeface="Work Sans"/>
                        </a:rPr>
                        <a:t>members</a:t>
                      </a:r>
                      <a:r>
                        <a:rPr lang="en" sz="1400" u="none" strike="noStrike" cap="none">
                          <a:latin typeface="Work Sans"/>
                          <a:ea typeface="Work Sans"/>
                          <a:cs typeface="Work Sans"/>
                          <a:sym typeface="Work Sans"/>
                        </a:rPr>
                        <a:t> ages </a:t>
                      </a:r>
                      <a:r>
                        <a:rPr lang="en" sz="1400" b="1" u="none" strike="noStrike" cap="none">
                          <a:latin typeface="Work Sans"/>
                          <a:ea typeface="Work Sans"/>
                          <a:cs typeface="Work Sans"/>
                          <a:sym typeface="Work Sans"/>
                        </a:rPr>
                        <a:t>19–64 </a:t>
                      </a:r>
                      <a:r>
                        <a:rPr lang="en" sz="1400" u="none" strike="noStrike" cap="none">
                          <a:latin typeface="Work Sans"/>
                          <a:ea typeface="Work Sans"/>
                          <a:cs typeface="Work Sans"/>
                          <a:sym typeface="Work Sans"/>
                        </a:rPr>
                        <a:t>without an exemption</a:t>
                      </a:r>
                      <a:r>
                        <a:rPr lang="en" sz="1400" b="1" u="none" strike="noStrike" cap="none">
                          <a:latin typeface="Work Sans"/>
                          <a:ea typeface="Work Sans"/>
                          <a:cs typeface="Work Sans"/>
                          <a:sym typeface="Work Sans"/>
                        </a:rPr>
                        <a:t>.</a:t>
                      </a:r>
                      <a:endParaRPr sz="1400" b="1" u="none" strike="noStrike" cap="none">
                        <a:latin typeface="Work Sans"/>
                        <a:ea typeface="Work Sans"/>
                        <a:cs typeface="Work Sans"/>
                        <a:sym typeface="Work Sans"/>
                      </a:endParaRPr>
                    </a:p>
                    <a:p>
                      <a:pPr marL="0" marR="0" lvl="0" indent="0" algn="l" rtl="0">
                        <a:lnSpc>
                          <a:spcPct val="100000"/>
                        </a:lnSpc>
                        <a:spcBef>
                          <a:spcPts val="0"/>
                        </a:spcBef>
                        <a:spcAft>
                          <a:spcPts val="0"/>
                        </a:spcAft>
                        <a:buClr>
                          <a:srgbClr val="000000"/>
                        </a:buClr>
                        <a:buSzPts val="1400"/>
                        <a:buFont typeface="Arial"/>
                        <a:buNone/>
                      </a:pPr>
                      <a:endParaRPr sz="1400" u="none" strike="noStrike" cap="none">
                        <a:latin typeface="Work Sans"/>
                        <a:ea typeface="Work Sans"/>
                        <a:cs typeface="Work Sans"/>
                        <a:sym typeface="Work Sans"/>
                      </a:endParaRPr>
                    </a:p>
                    <a:p>
                      <a:pPr marL="0" marR="0" lvl="0" indent="0" algn="l" rtl="0">
                        <a:lnSpc>
                          <a:spcPct val="100000"/>
                        </a:lnSpc>
                        <a:spcBef>
                          <a:spcPts val="0"/>
                        </a:spcBef>
                        <a:spcAft>
                          <a:spcPts val="0"/>
                        </a:spcAft>
                        <a:buClr>
                          <a:srgbClr val="000000"/>
                        </a:buClr>
                        <a:buSzPts val="1400"/>
                        <a:buFont typeface="Arial"/>
                        <a:buNone/>
                      </a:pPr>
                      <a:r>
                        <a:rPr lang="en" sz="1400" u="none" strike="noStrike" cap="none">
                          <a:latin typeface="Work Sans"/>
                          <a:ea typeface="Work Sans"/>
                          <a:cs typeface="Work Sans"/>
                          <a:sym typeface="Work Sans"/>
                        </a:rPr>
                        <a:t>Must work</a:t>
                      </a:r>
                      <a:r>
                        <a:rPr lang="en">
                          <a:latin typeface="Work Sans"/>
                          <a:ea typeface="Work Sans"/>
                          <a:cs typeface="Work Sans"/>
                          <a:sym typeface="Work Sans"/>
                        </a:rPr>
                        <a:t>, </a:t>
                      </a:r>
                      <a:r>
                        <a:rPr lang="en" sz="1400" u="none" strike="noStrike" cap="none">
                          <a:latin typeface="Work Sans"/>
                          <a:ea typeface="Work Sans"/>
                          <a:cs typeface="Work Sans"/>
                          <a:sym typeface="Work Sans"/>
                        </a:rPr>
                        <a:t>volunteer, or be in school at least </a:t>
                      </a:r>
                      <a:r>
                        <a:rPr lang="en" sz="1400" b="1" u="none" strike="noStrike" cap="none">
                          <a:latin typeface="Work Sans"/>
                          <a:ea typeface="Work Sans"/>
                          <a:cs typeface="Work Sans"/>
                          <a:sym typeface="Work Sans"/>
                        </a:rPr>
                        <a:t>80 hours for one month.</a:t>
                      </a:r>
                      <a:endParaRPr sz="1400" u="none" strike="noStrike" cap="none">
                        <a:latin typeface="Work Sans"/>
                        <a:ea typeface="Work Sans"/>
                        <a:cs typeface="Work Sans"/>
                        <a:sym typeface="Work Sans"/>
                      </a:endParaRPr>
                    </a:p>
                  </a:txBody>
                  <a:tcPr marL="91425" marR="91425" marT="91425" marB="91425">
                    <a:lnL w="19050" cap="flat" cmpd="sng">
                      <a:solidFill>
                        <a:srgbClr val="082E4C"/>
                      </a:solidFill>
                      <a:prstDash val="solid"/>
                      <a:round/>
                      <a:headEnd type="none" w="sm" len="sm"/>
                      <a:tailEnd type="none" w="sm" len="sm"/>
                    </a:lnL>
                    <a:lnR w="19050" cap="flat" cmpd="sng">
                      <a:solidFill>
                        <a:srgbClr val="082E4C"/>
                      </a:solidFill>
                      <a:prstDash val="solid"/>
                      <a:round/>
                      <a:headEnd type="none" w="sm" len="sm"/>
                      <a:tailEnd type="none" w="sm" len="sm"/>
                    </a:lnR>
                    <a:lnT w="19050" cap="flat" cmpd="sng">
                      <a:solidFill>
                        <a:srgbClr val="082E4C"/>
                      </a:solidFill>
                      <a:prstDash val="solid"/>
                      <a:round/>
                      <a:headEnd type="none" w="sm" len="sm"/>
                      <a:tailEnd type="none" w="sm" len="sm"/>
                    </a:lnT>
                    <a:lnB w="19050" cap="flat" cmpd="sng">
                      <a:solidFill>
                        <a:srgbClr val="082E4C"/>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000000"/>
                        </a:buClr>
                        <a:buSzPts val="1400"/>
                        <a:buFont typeface="Arial"/>
                        <a:buNone/>
                      </a:pPr>
                      <a:r>
                        <a:rPr lang="en" sz="1400" u="none" strike="noStrike" cap="none">
                          <a:latin typeface="Work Sans"/>
                          <a:ea typeface="Work Sans"/>
                          <a:cs typeface="Work Sans"/>
                          <a:sym typeface="Work Sans"/>
                        </a:rPr>
                        <a:t>Eligibility checks for </a:t>
                      </a:r>
                      <a:r>
                        <a:rPr lang="en" sz="1400" u="none" strike="noStrike" cap="none">
                          <a:highlight>
                            <a:srgbClr val="FFF2CC"/>
                          </a:highlight>
                          <a:latin typeface="Work Sans"/>
                          <a:ea typeface="Work Sans"/>
                          <a:cs typeface="Work Sans"/>
                          <a:sym typeface="Work Sans"/>
                        </a:rPr>
                        <a:t>[</a:t>
                      </a:r>
                      <a:r>
                        <a:rPr lang="en">
                          <a:highlight>
                            <a:srgbClr val="FFF2CC"/>
                          </a:highlight>
                          <a:latin typeface="Work Sans"/>
                          <a:ea typeface="Work Sans"/>
                          <a:cs typeface="Work Sans"/>
                          <a:sym typeface="Work Sans"/>
                        </a:rPr>
                        <a:t>Name of state Medicaid expansion program</a:t>
                      </a:r>
                      <a:r>
                        <a:rPr lang="en" sz="1400" u="none" strike="noStrike" cap="none">
                          <a:highlight>
                            <a:srgbClr val="FFF2CC"/>
                          </a:highlight>
                          <a:latin typeface="Work Sans"/>
                          <a:ea typeface="Work Sans"/>
                          <a:cs typeface="Work Sans"/>
                          <a:sym typeface="Work Sans"/>
                        </a:rPr>
                        <a:t>]</a:t>
                      </a:r>
                      <a:r>
                        <a:rPr lang="en">
                          <a:latin typeface="Work Sans"/>
                          <a:ea typeface="Work Sans"/>
                          <a:cs typeface="Work Sans"/>
                          <a:sym typeface="Work Sans"/>
                        </a:rPr>
                        <a:t> </a:t>
                      </a:r>
                      <a:r>
                        <a:rPr lang="en" sz="1400" u="none" strike="noStrike" cap="none">
                          <a:latin typeface="Work Sans"/>
                          <a:ea typeface="Work Sans"/>
                          <a:cs typeface="Work Sans"/>
                          <a:sym typeface="Work Sans"/>
                        </a:rPr>
                        <a:t>now </a:t>
                      </a:r>
                      <a:r>
                        <a:rPr lang="en" sz="1400" b="1" u="none" strike="noStrike" cap="none">
                          <a:latin typeface="Work Sans"/>
                          <a:ea typeface="Work Sans"/>
                          <a:cs typeface="Work Sans"/>
                          <a:sym typeface="Work Sans"/>
                        </a:rPr>
                        <a:t>every six months</a:t>
                      </a:r>
                      <a:r>
                        <a:rPr lang="en" sz="1400" u="none" strike="noStrike" cap="none">
                          <a:latin typeface="Work Sans"/>
                          <a:ea typeface="Work Sans"/>
                          <a:cs typeface="Work Sans"/>
                          <a:sym typeface="Work Sans"/>
                        </a:rPr>
                        <a:t>, instead of annually.</a:t>
                      </a:r>
                      <a:endParaRPr sz="1400" u="none" strike="noStrike" cap="none">
                        <a:latin typeface="Work Sans"/>
                        <a:ea typeface="Work Sans"/>
                        <a:cs typeface="Work Sans"/>
                        <a:sym typeface="Work Sans"/>
                      </a:endParaRPr>
                    </a:p>
                    <a:p>
                      <a:pPr marL="0" marR="0" lvl="0" indent="0" algn="l" rtl="0">
                        <a:lnSpc>
                          <a:spcPct val="100000"/>
                        </a:lnSpc>
                        <a:spcBef>
                          <a:spcPts val="0"/>
                        </a:spcBef>
                        <a:spcAft>
                          <a:spcPts val="0"/>
                        </a:spcAft>
                        <a:buClr>
                          <a:srgbClr val="000000"/>
                        </a:buClr>
                        <a:buSzPts val="1400"/>
                        <a:buFont typeface="Arial"/>
                        <a:buNone/>
                      </a:pPr>
                      <a:endParaRPr sz="1400" u="none" strike="noStrike" cap="none">
                        <a:latin typeface="Work Sans"/>
                        <a:ea typeface="Work Sans"/>
                        <a:cs typeface="Work Sans"/>
                        <a:sym typeface="Work Sans"/>
                      </a:endParaRPr>
                    </a:p>
                  </a:txBody>
                  <a:tcPr marL="91425" marR="91425" marT="91425" marB="91425">
                    <a:lnL w="19050" cap="flat" cmpd="sng">
                      <a:solidFill>
                        <a:srgbClr val="082E4C"/>
                      </a:solidFill>
                      <a:prstDash val="solid"/>
                      <a:round/>
                      <a:headEnd type="none" w="sm" len="sm"/>
                      <a:tailEnd type="none" w="sm" len="sm"/>
                    </a:lnL>
                    <a:lnR w="19050" cap="flat" cmpd="sng">
                      <a:solidFill>
                        <a:srgbClr val="082E4C"/>
                      </a:solidFill>
                      <a:prstDash val="solid"/>
                      <a:round/>
                      <a:headEnd type="none" w="sm" len="sm"/>
                      <a:tailEnd type="none" w="sm" len="sm"/>
                    </a:lnR>
                    <a:lnT w="19050" cap="flat" cmpd="sng">
                      <a:solidFill>
                        <a:srgbClr val="082E4C"/>
                      </a:solidFill>
                      <a:prstDash val="solid"/>
                      <a:round/>
                      <a:headEnd type="none" w="sm" len="sm"/>
                      <a:tailEnd type="none" w="sm" len="sm"/>
                    </a:lnT>
                    <a:lnB w="19050" cap="flat" cmpd="sng">
                      <a:solidFill>
                        <a:srgbClr val="082E4C"/>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000000"/>
                        </a:buClr>
                        <a:buSzPts val="1400"/>
                        <a:buFont typeface="Arial"/>
                        <a:buNone/>
                      </a:pPr>
                      <a:r>
                        <a:rPr lang="en" sz="1400" b="1" u="none" strike="noStrike" cap="none">
                          <a:latin typeface="Work Sans"/>
                          <a:ea typeface="Work Sans"/>
                          <a:cs typeface="Work Sans"/>
                          <a:sym typeface="Work Sans"/>
                        </a:rPr>
                        <a:t>No more 90-day </a:t>
                      </a:r>
                      <a:r>
                        <a:rPr lang="en" sz="1400" u="none" strike="noStrike" cap="none">
                          <a:latin typeface="Work Sans"/>
                          <a:ea typeface="Work Sans"/>
                          <a:cs typeface="Work Sans"/>
                          <a:sym typeface="Work Sans"/>
                        </a:rPr>
                        <a:t>retroactive coverage. </a:t>
                      </a:r>
                      <a:endParaRPr sz="1400" u="none" strike="noStrike" cap="none">
                        <a:latin typeface="Work Sans"/>
                        <a:ea typeface="Work Sans"/>
                        <a:cs typeface="Work Sans"/>
                        <a:sym typeface="Work Sans"/>
                      </a:endParaRPr>
                    </a:p>
                    <a:p>
                      <a:pPr marL="0" marR="0" lvl="0" indent="0" algn="l" rtl="0">
                        <a:lnSpc>
                          <a:spcPct val="100000"/>
                        </a:lnSpc>
                        <a:spcBef>
                          <a:spcPts val="0"/>
                        </a:spcBef>
                        <a:spcAft>
                          <a:spcPts val="0"/>
                        </a:spcAft>
                        <a:buClr>
                          <a:srgbClr val="000000"/>
                        </a:buClr>
                        <a:buSzPts val="1400"/>
                        <a:buFont typeface="Arial"/>
                        <a:buNone/>
                      </a:pPr>
                      <a:endParaRPr sz="1400" u="none" strike="noStrike" cap="none">
                        <a:latin typeface="Work Sans"/>
                        <a:ea typeface="Work Sans"/>
                        <a:cs typeface="Work Sans"/>
                        <a:sym typeface="Work Sans"/>
                      </a:endParaRPr>
                    </a:p>
                    <a:p>
                      <a:pPr marL="0" marR="0" lvl="0" indent="0" algn="l" rtl="0">
                        <a:lnSpc>
                          <a:spcPct val="100000"/>
                        </a:lnSpc>
                        <a:spcBef>
                          <a:spcPts val="0"/>
                        </a:spcBef>
                        <a:spcAft>
                          <a:spcPts val="0"/>
                        </a:spcAft>
                        <a:buClr>
                          <a:srgbClr val="000000"/>
                        </a:buClr>
                        <a:buSzPts val="1400"/>
                        <a:buFont typeface="Arial"/>
                        <a:buNone/>
                      </a:pPr>
                      <a:r>
                        <a:rPr lang="en" sz="1400" u="none" strike="noStrike" cap="none">
                          <a:highlight>
                            <a:srgbClr val="FFF2CC"/>
                          </a:highlight>
                          <a:latin typeface="Work Sans"/>
                          <a:ea typeface="Work Sans"/>
                          <a:cs typeface="Work Sans"/>
                          <a:sym typeface="Work Sans"/>
                        </a:rPr>
                        <a:t>[</a:t>
                      </a:r>
                      <a:r>
                        <a:rPr lang="en">
                          <a:highlight>
                            <a:srgbClr val="FFF2CC"/>
                          </a:highlight>
                          <a:latin typeface="Work Sans"/>
                          <a:ea typeface="Work Sans"/>
                          <a:cs typeface="Work Sans"/>
                          <a:sym typeface="Work Sans"/>
                        </a:rPr>
                        <a:t>Name of state Medicaid expansion program]</a:t>
                      </a:r>
                      <a:r>
                        <a:rPr lang="en" sz="1400" b="1" u="none" strike="noStrike" cap="none">
                          <a:highlight>
                            <a:srgbClr val="FFF2CC"/>
                          </a:highlight>
                          <a:latin typeface="Work Sans"/>
                          <a:ea typeface="Work Sans"/>
                          <a:cs typeface="Work Sans"/>
                          <a:sym typeface="Work Sans"/>
                        </a:rPr>
                        <a:t>:</a:t>
                      </a:r>
                      <a:r>
                        <a:rPr lang="en" sz="1400" b="1" u="none" strike="noStrike" cap="none">
                          <a:latin typeface="Work Sans"/>
                          <a:ea typeface="Work Sans"/>
                          <a:cs typeface="Work Sans"/>
                          <a:sym typeface="Work Sans"/>
                        </a:rPr>
                        <a:t> </a:t>
                      </a:r>
                      <a:r>
                        <a:rPr lang="en" sz="1400" u="none" strike="noStrike" cap="none">
                          <a:latin typeface="Work Sans"/>
                          <a:ea typeface="Work Sans"/>
                          <a:cs typeface="Work Sans"/>
                          <a:sym typeface="Work Sans"/>
                        </a:rPr>
                        <a:t>one month prior. </a:t>
                      </a:r>
                      <a:br>
                        <a:rPr lang="en" sz="1400" u="none" strike="noStrike" cap="none">
                          <a:latin typeface="Work Sans"/>
                          <a:ea typeface="Work Sans"/>
                          <a:cs typeface="Work Sans"/>
                          <a:sym typeface="Work Sans"/>
                        </a:rPr>
                      </a:br>
                      <a:endParaRPr sz="1400" u="none" strike="noStrike" cap="none">
                        <a:latin typeface="Work Sans"/>
                        <a:ea typeface="Work Sans"/>
                        <a:cs typeface="Work Sans"/>
                        <a:sym typeface="Work Sans"/>
                      </a:endParaRPr>
                    </a:p>
                    <a:p>
                      <a:pPr marL="0" marR="0" lvl="0" indent="0" algn="l" rtl="0">
                        <a:lnSpc>
                          <a:spcPct val="100000"/>
                        </a:lnSpc>
                        <a:spcBef>
                          <a:spcPts val="0"/>
                        </a:spcBef>
                        <a:spcAft>
                          <a:spcPts val="0"/>
                        </a:spcAft>
                        <a:buClr>
                          <a:srgbClr val="000000"/>
                        </a:buClr>
                        <a:buSzPts val="1400"/>
                        <a:buFont typeface="Arial"/>
                        <a:buNone/>
                      </a:pPr>
                      <a:r>
                        <a:rPr lang="en" sz="1400" b="1" u="none" strike="noStrike" cap="none">
                          <a:latin typeface="Work Sans"/>
                          <a:ea typeface="Work Sans"/>
                          <a:cs typeface="Work Sans"/>
                          <a:sym typeface="Work Sans"/>
                        </a:rPr>
                        <a:t>Other Medicaid:</a:t>
                      </a:r>
                      <a:r>
                        <a:rPr lang="en" sz="1400" u="none" strike="noStrike" cap="none">
                          <a:latin typeface="Work Sans"/>
                          <a:ea typeface="Work Sans"/>
                          <a:cs typeface="Work Sans"/>
                          <a:sym typeface="Work Sans"/>
                        </a:rPr>
                        <a:t> two months prior.</a:t>
                      </a:r>
                      <a:endParaRPr sz="1400" u="none" strike="noStrike" cap="none">
                        <a:latin typeface="Work Sans"/>
                        <a:ea typeface="Work Sans"/>
                        <a:cs typeface="Work Sans"/>
                        <a:sym typeface="Work Sans"/>
                      </a:endParaRPr>
                    </a:p>
                  </a:txBody>
                  <a:tcPr marL="91425" marR="91425" marT="91425" marB="91425">
                    <a:lnL w="19050" cap="flat" cmpd="sng">
                      <a:solidFill>
                        <a:srgbClr val="082E4C"/>
                      </a:solidFill>
                      <a:prstDash val="solid"/>
                      <a:round/>
                      <a:headEnd type="none" w="sm" len="sm"/>
                      <a:tailEnd type="none" w="sm" len="sm"/>
                    </a:lnL>
                    <a:lnR w="19050" cap="flat" cmpd="sng">
                      <a:solidFill>
                        <a:srgbClr val="082E4C"/>
                      </a:solidFill>
                      <a:prstDash val="solid"/>
                      <a:round/>
                      <a:headEnd type="none" w="sm" len="sm"/>
                      <a:tailEnd type="none" w="sm" len="sm"/>
                    </a:lnR>
                    <a:lnT w="19050" cap="flat" cmpd="sng">
                      <a:solidFill>
                        <a:srgbClr val="082E4C"/>
                      </a:solidFill>
                      <a:prstDash val="solid"/>
                      <a:round/>
                      <a:headEnd type="none" w="sm" len="sm"/>
                      <a:tailEnd type="none" w="sm" len="sm"/>
                    </a:lnT>
                    <a:lnB w="19050" cap="flat" cmpd="sng">
                      <a:solidFill>
                        <a:srgbClr val="082E4C"/>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000000"/>
                        </a:buClr>
                        <a:buSzPts val="1400"/>
                        <a:buFont typeface="Arial"/>
                        <a:buNone/>
                      </a:pPr>
                      <a:r>
                        <a:rPr lang="en" sz="1400" b="1" u="none" strike="noStrike" cap="none">
                          <a:latin typeface="Work Sans"/>
                          <a:ea typeface="Work Sans"/>
                          <a:cs typeface="Work Sans"/>
                          <a:sym typeface="Work Sans"/>
                        </a:rPr>
                        <a:t>Fewer coverage pathways</a:t>
                      </a:r>
                      <a:r>
                        <a:rPr lang="en" sz="1400" u="none" strike="noStrike" cap="none">
                          <a:latin typeface="Work Sans"/>
                          <a:ea typeface="Work Sans"/>
                          <a:cs typeface="Work Sans"/>
                          <a:sym typeface="Work Sans"/>
                        </a:rPr>
                        <a:t> for lawfully present non-citizens. </a:t>
                      </a:r>
                      <a:endParaRPr sz="1400" u="none" strike="noStrike" cap="none">
                        <a:latin typeface="Work Sans"/>
                        <a:ea typeface="Work Sans"/>
                        <a:cs typeface="Work Sans"/>
                        <a:sym typeface="Work Sans"/>
                      </a:endParaRPr>
                    </a:p>
                    <a:p>
                      <a:pPr marL="0" marR="0" lvl="0" indent="0" algn="l" rtl="0">
                        <a:lnSpc>
                          <a:spcPct val="100000"/>
                        </a:lnSpc>
                        <a:spcBef>
                          <a:spcPts val="0"/>
                        </a:spcBef>
                        <a:spcAft>
                          <a:spcPts val="0"/>
                        </a:spcAft>
                        <a:buClr>
                          <a:srgbClr val="000000"/>
                        </a:buClr>
                        <a:buSzPts val="1400"/>
                        <a:buFont typeface="Arial"/>
                        <a:buNone/>
                      </a:pPr>
                      <a:endParaRPr sz="1400" u="none" strike="noStrike" cap="none">
                        <a:latin typeface="Work Sans"/>
                        <a:ea typeface="Work Sans"/>
                        <a:cs typeface="Work Sans"/>
                        <a:sym typeface="Work Sans"/>
                      </a:endParaRPr>
                    </a:p>
                    <a:p>
                      <a:pPr marL="0" marR="0" lvl="0" indent="0" algn="l" rtl="0">
                        <a:lnSpc>
                          <a:spcPct val="100000"/>
                        </a:lnSpc>
                        <a:spcBef>
                          <a:spcPts val="0"/>
                        </a:spcBef>
                        <a:spcAft>
                          <a:spcPts val="0"/>
                        </a:spcAft>
                        <a:buClr>
                          <a:srgbClr val="000000"/>
                        </a:buClr>
                        <a:buSzPts val="1400"/>
                        <a:buFont typeface="Arial"/>
                        <a:buNone/>
                      </a:pPr>
                      <a:r>
                        <a:rPr lang="en" sz="1400" u="none" strike="noStrike" cap="none">
                          <a:latin typeface="Work Sans"/>
                          <a:ea typeface="Work Sans"/>
                          <a:cs typeface="Work Sans"/>
                          <a:sym typeface="Work Sans"/>
                        </a:rPr>
                        <a:t>Affected individuals move to </a:t>
                      </a:r>
                      <a:r>
                        <a:rPr lang="en" sz="1400" b="1" u="none" strike="noStrike" cap="none">
                          <a:latin typeface="Work Sans"/>
                          <a:ea typeface="Work Sans"/>
                          <a:cs typeface="Work Sans"/>
                          <a:sym typeface="Work Sans"/>
                        </a:rPr>
                        <a:t>Emergency Services Only (ESO)</a:t>
                      </a:r>
                      <a:r>
                        <a:rPr lang="en" sz="1400" u="none" strike="noStrike" cap="none">
                          <a:latin typeface="Work Sans"/>
                          <a:ea typeface="Work Sans"/>
                          <a:cs typeface="Work Sans"/>
                          <a:sym typeface="Work Sans"/>
                        </a:rPr>
                        <a:t>.</a:t>
                      </a:r>
                      <a:endParaRPr sz="1400" u="none" strike="noStrike" cap="none">
                        <a:latin typeface="Work Sans"/>
                        <a:ea typeface="Work Sans"/>
                        <a:cs typeface="Work Sans"/>
                        <a:sym typeface="Work Sans"/>
                      </a:endParaRPr>
                    </a:p>
                  </a:txBody>
                  <a:tcPr marL="91425" marR="91425" marT="91425" marB="91425">
                    <a:lnL w="19050" cap="flat" cmpd="sng">
                      <a:solidFill>
                        <a:srgbClr val="082E4C"/>
                      </a:solidFill>
                      <a:prstDash val="solid"/>
                      <a:round/>
                      <a:headEnd type="none" w="sm" len="sm"/>
                      <a:tailEnd type="none" w="sm" len="sm"/>
                    </a:lnL>
                    <a:lnR w="19050" cap="flat" cmpd="sng">
                      <a:solidFill>
                        <a:srgbClr val="082E4C"/>
                      </a:solidFill>
                      <a:prstDash val="solid"/>
                      <a:round/>
                      <a:headEnd type="none" w="sm" len="sm"/>
                      <a:tailEnd type="none" w="sm" len="sm"/>
                    </a:lnR>
                    <a:lnT w="19050" cap="flat" cmpd="sng">
                      <a:solidFill>
                        <a:srgbClr val="082E4C"/>
                      </a:solidFill>
                      <a:prstDash val="solid"/>
                      <a:round/>
                      <a:headEnd type="none" w="sm" len="sm"/>
                      <a:tailEnd type="none" w="sm" len="sm"/>
                    </a:lnT>
                    <a:lnB w="19050" cap="flat" cmpd="sng">
                      <a:solidFill>
                        <a:srgbClr val="082E4C"/>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11416B"/>
        </a:solidFill>
        <a:effectLst/>
      </p:bgPr>
    </p:bg>
    <p:spTree>
      <p:nvGrpSpPr>
        <p:cNvPr id="1" name="Shape 1081"/>
        <p:cNvGrpSpPr/>
        <p:nvPr/>
      </p:nvGrpSpPr>
      <p:grpSpPr>
        <a:xfrm>
          <a:off x="0" y="0"/>
          <a:ext cx="0" cy="0"/>
          <a:chOff x="0" y="0"/>
          <a:chExt cx="0" cy="0"/>
        </a:xfrm>
      </p:grpSpPr>
      <p:sp>
        <p:nvSpPr>
          <p:cNvPr id="1082" name="Google Shape;1082;p6"/>
          <p:cNvSpPr txBox="1"/>
          <p:nvPr/>
        </p:nvSpPr>
        <p:spPr>
          <a:xfrm>
            <a:off x="311700" y="292000"/>
            <a:ext cx="8263800" cy="4394100"/>
          </a:xfrm>
          <a:prstGeom prst="rect">
            <a:avLst/>
          </a:prstGeom>
          <a:noFill/>
          <a:ln>
            <a:noFill/>
          </a:ln>
        </p:spPr>
        <p:txBody>
          <a:bodyPr spcFirstLastPara="1" wrap="square" lIns="91425" tIns="91425" rIns="91425" bIns="91425" anchor="t" anchorCtr="0">
            <a:noAutofit/>
          </a:bodyPr>
          <a:lstStyle/>
          <a:p>
            <a:pPr marL="0" marR="0" lvl="0" indent="0" algn="l" rtl="0">
              <a:lnSpc>
                <a:spcPct val="75000"/>
              </a:lnSpc>
              <a:spcBef>
                <a:spcPts val="0"/>
              </a:spcBef>
              <a:spcAft>
                <a:spcPts val="0"/>
              </a:spcAft>
              <a:buClr>
                <a:schemeClr val="dk1"/>
              </a:buClr>
              <a:buSzPts val="1100"/>
              <a:buFont typeface="Arial"/>
              <a:buNone/>
            </a:pPr>
            <a:endParaRPr sz="6000" b="1" i="0" u="none" strike="noStrike" cap="none">
              <a:solidFill>
                <a:srgbClr val="FFFFFF"/>
              </a:solidFill>
              <a:latin typeface="Work Sans"/>
              <a:ea typeface="Work Sans"/>
              <a:cs typeface="Work Sans"/>
              <a:sym typeface="Work Sans"/>
            </a:endParaRPr>
          </a:p>
          <a:p>
            <a:pPr marL="0" marR="0" lvl="0" indent="0" algn="l" rtl="0">
              <a:lnSpc>
                <a:spcPct val="75000"/>
              </a:lnSpc>
              <a:spcBef>
                <a:spcPts val="0"/>
              </a:spcBef>
              <a:spcAft>
                <a:spcPts val="0"/>
              </a:spcAft>
              <a:buClr>
                <a:schemeClr val="dk1"/>
              </a:buClr>
              <a:buSzPts val="1100"/>
              <a:buFont typeface="Arial"/>
              <a:buNone/>
            </a:pPr>
            <a:endParaRPr sz="6000" b="1" i="0" u="none" strike="noStrike" cap="none">
              <a:solidFill>
                <a:srgbClr val="FFFFFF"/>
              </a:solidFill>
              <a:latin typeface="Work Sans"/>
              <a:ea typeface="Work Sans"/>
              <a:cs typeface="Work Sans"/>
              <a:sym typeface="Work Sans"/>
            </a:endParaRPr>
          </a:p>
          <a:p>
            <a:pPr marL="0" marR="0" lvl="0" indent="0" algn="l" rtl="0">
              <a:lnSpc>
                <a:spcPct val="75000"/>
              </a:lnSpc>
              <a:spcBef>
                <a:spcPts val="0"/>
              </a:spcBef>
              <a:spcAft>
                <a:spcPts val="0"/>
              </a:spcAft>
              <a:buClr>
                <a:schemeClr val="dk1"/>
              </a:buClr>
              <a:buSzPts val="1100"/>
              <a:buFont typeface="Arial"/>
              <a:buNone/>
            </a:pPr>
            <a:endParaRPr sz="6000" b="1" i="0" u="none" strike="noStrike" cap="none">
              <a:solidFill>
                <a:srgbClr val="FFFFFF"/>
              </a:solidFill>
              <a:latin typeface="Work Sans"/>
              <a:ea typeface="Work Sans"/>
              <a:cs typeface="Work Sans"/>
              <a:sym typeface="Work Sans"/>
            </a:endParaRPr>
          </a:p>
          <a:p>
            <a:pPr marL="0" marR="0" lvl="0" indent="0" algn="l" rtl="0">
              <a:lnSpc>
                <a:spcPct val="75000"/>
              </a:lnSpc>
              <a:spcBef>
                <a:spcPts val="0"/>
              </a:spcBef>
              <a:spcAft>
                <a:spcPts val="0"/>
              </a:spcAft>
              <a:buClr>
                <a:schemeClr val="dk1"/>
              </a:buClr>
              <a:buSzPts val="1100"/>
              <a:buFont typeface="Arial"/>
              <a:buNone/>
            </a:pPr>
            <a:r>
              <a:rPr lang="en" sz="6000" b="1" i="0" u="none" strike="noStrike" cap="none">
                <a:solidFill>
                  <a:srgbClr val="FFFFFF"/>
                </a:solidFill>
                <a:latin typeface="Work Sans"/>
                <a:ea typeface="Work Sans"/>
                <a:cs typeface="Work Sans"/>
                <a:sym typeface="Work Sans"/>
              </a:rPr>
              <a:t>Overview of Medicaid work requirements</a:t>
            </a:r>
            <a:endParaRPr sz="6000" b="1" i="0" u="none" strike="noStrike" cap="none">
              <a:solidFill>
                <a:srgbClr val="FFFFFF"/>
              </a:solidFill>
              <a:latin typeface="Work Sans"/>
              <a:ea typeface="Work Sans"/>
              <a:cs typeface="Work Sans"/>
              <a:sym typeface="Work Sans"/>
            </a:endParaRPr>
          </a:p>
          <a:p>
            <a:pPr marL="0" marR="0" lvl="0" indent="0" algn="l" rtl="0">
              <a:lnSpc>
                <a:spcPct val="75000"/>
              </a:lnSpc>
              <a:spcBef>
                <a:spcPts val="0"/>
              </a:spcBef>
              <a:spcAft>
                <a:spcPts val="0"/>
              </a:spcAft>
              <a:buClr>
                <a:schemeClr val="dk1"/>
              </a:buClr>
              <a:buSzPts val="1100"/>
              <a:buFont typeface="Arial"/>
              <a:buNone/>
            </a:pPr>
            <a:endParaRPr sz="6000" b="1" i="0" u="none" strike="noStrike" cap="none">
              <a:solidFill>
                <a:schemeClr val="dk1"/>
              </a:solidFill>
              <a:latin typeface="Work Sans"/>
              <a:ea typeface="Work Sans"/>
              <a:cs typeface="Work Sans"/>
              <a:sym typeface="Work Sans"/>
            </a:endParaRPr>
          </a:p>
          <a:p>
            <a:pPr marL="0" marR="0" lvl="0" indent="0" algn="l" rtl="0">
              <a:lnSpc>
                <a:spcPct val="75000"/>
              </a:lnSpc>
              <a:spcBef>
                <a:spcPts val="0"/>
              </a:spcBef>
              <a:spcAft>
                <a:spcPts val="0"/>
              </a:spcAft>
              <a:buClr>
                <a:schemeClr val="dk1"/>
              </a:buClr>
              <a:buSzPts val="1100"/>
              <a:buFont typeface="Arial"/>
              <a:buNone/>
            </a:pPr>
            <a:endParaRPr sz="6000" b="1" i="0" u="none" strike="noStrike" cap="none">
              <a:solidFill>
                <a:schemeClr val="dk1"/>
              </a:solidFill>
              <a:latin typeface="Work Sans"/>
              <a:ea typeface="Work Sans"/>
              <a:cs typeface="Work Sans"/>
              <a:sym typeface="Work Sans"/>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086"/>
        <p:cNvGrpSpPr/>
        <p:nvPr/>
      </p:nvGrpSpPr>
      <p:grpSpPr>
        <a:xfrm>
          <a:off x="0" y="0"/>
          <a:ext cx="0" cy="0"/>
          <a:chOff x="0" y="0"/>
          <a:chExt cx="0" cy="0"/>
        </a:xfrm>
      </p:grpSpPr>
      <p:sp>
        <p:nvSpPr>
          <p:cNvPr id="1087" name="Google Shape;1087;p7"/>
          <p:cNvSpPr txBox="1">
            <a:spLocks noGrp="1"/>
          </p:cNvSpPr>
          <p:nvPr>
            <p:ph type="sldNum" idx="12"/>
          </p:nvPr>
        </p:nvSpPr>
        <p:spPr>
          <a:xfrm>
            <a:off x="8686800" y="4686300"/>
            <a:ext cx="457200" cy="457200"/>
          </a:xfrm>
          <a:prstGeom prst="rect">
            <a:avLst/>
          </a:prstGeom>
          <a:noFill/>
          <a:ln>
            <a:noFill/>
          </a:ln>
        </p:spPr>
        <p:txBody>
          <a:bodyPr spcFirstLastPara="1" wrap="square" lIns="0" tIns="0" rIns="0" bIns="0" anchor="t" anchorCtr="0">
            <a:noAutofit/>
          </a:bodyPr>
          <a:lstStyle/>
          <a:p>
            <a:pPr marL="0" lvl="0" indent="0" algn="l" rtl="0">
              <a:lnSpc>
                <a:spcPct val="100000"/>
              </a:lnSpc>
              <a:spcBef>
                <a:spcPts val="0"/>
              </a:spcBef>
              <a:spcAft>
                <a:spcPts val="0"/>
              </a:spcAft>
              <a:buSzPts val="800"/>
              <a:buNone/>
            </a:pPr>
            <a:fld id="{00000000-1234-1234-1234-123412341234}" type="slidenum">
              <a:rPr lang="en"/>
              <a:t>7</a:t>
            </a:fld>
            <a:endParaRPr/>
          </a:p>
        </p:txBody>
      </p:sp>
      <p:sp>
        <p:nvSpPr>
          <p:cNvPr id="1088" name="Google Shape;1088;p7"/>
          <p:cNvSpPr txBox="1">
            <a:spLocks noGrp="1"/>
          </p:cNvSpPr>
          <p:nvPr>
            <p:ph type="title" idx="4294967295"/>
          </p:nvPr>
        </p:nvSpPr>
        <p:spPr>
          <a:xfrm>
            <a:off x="311700" y="194550"/>
            <a:ext cx="8520600" cy="8235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4400"/>
              <a:buNone/>
            </a:pPr>
            <a:r>
              <a:rPr lang="en"/>
              <a:t>Overview </a:t>
            </a:r>
            <a:endParaRPr/>
          </a:p>
        </p:txBody>
      </p:sp>
      <p:sp>
        <p:nvSpPr>
          <p:cNvPr id="1089" name="Google Shape;1089;p7"/>
          <p:cNvSpPr txBox="1">
            <a:spLocks noGrp="1"/>
          </p:cNvSpPr>
          <p:nvPr>
            <p:ph type="body" idx="4294967295"/>
          </p:nvPr>
        </p:nvSpPr>
        <p:spPr>
          <a:xfrm>
            <a:off x="311700" y="2527500"/>
            <a:ext cx="7115100" cy="2387400"/>
          </a:xfrm>
          <a:prstGeom prst="rect">
            <a:avLst/>
          </a:prstGeom>
          <a:noFill/>
          <a:ln>
            <a:noFill/>
          </a:ln>
        </p:spPr>
        <p:txBody>
          <a:bodyPr spcFirstLastPara="1" wrap="square" lIns="91425" tIns="91425" rIns="91425" bIns="91425" anchor="t" anchorCtr="0">
            <a:noAutofit/>
          </a:bodyPr>
          <a:lstStyle/>
          <a:p>
            <a:pPr marL="457200" lvl="0" indent="-342900" algn="l" rtl="0">
              <a:lnSpc>
                <a:spcPct val="115000"/>
              </a:lnSpc>
              <a:spcBef>
                <a:spcPts val="0"/>
              </a:spcBef>
              <a:spcAft>
                <a:spcPts val="0"/>
              </a:spcAft>
              <a:buSzPts val="1800"/>
              <a:buChar char="●"/>
            </a:pPr>
            <a:r>
              <a:rPr lang="en" sz="1800"/>
              <a:t>Only applies to people on </a:t>
            </a:r>
            <a:r>
              <a:rPr lang="en" sz="1800">
                <a:highlight>
                  <a:srgbClr val="FFF2CC"/>
                </a:highlight>
              </a:rPr>
              <a:t>[State Medicaid expansion program acronym] </a:t>
            </a:r>
            <a:r>
              <a:rPr lang="en" sz="1800"/>
              <a:t>- not all Medicaid programs.</a:t>
            </a:r>
            <a:endParaRPr sz="1800"/>
          </a:p>
          <a:p>
            <a:pPr marL="457200" lvl="0" indent="-342900" algn="l" rtl="0">
              <a:lnSpc>
                <a:spcPct val="115000"/>
              </a:lnSpc>
              <a:spcBef>
                <a:spcPts val="0"/>
              </a:spcBef>
              <a:spcAft>
                <a:spcPts val="0"/>
              </a:spcAft>
              <a:buSzPts val="1800"/>
              <a:buChar char="●"/>
            </a:pPr>
            <a:r>
              <a:rPr lang="en" sz="1800"/>
              <a:t>People who are NOT on </a:t>
            </a:r>
            <a:r>
              <a:rPr lang="en" sz="1800">
                <a:highlight>
                  <a:srgbClr val="FFF2CC"/>
                </a:highlight>
              </a:rPr>
              <a:t>[State Medicaid expansion program acronym] </a:t>
            </a:r>
            <a:r>
              <a:rPr lang="en" sz="1800"/>
              <a:t>do not need to do anything new.</a:t>
            </a:r>
            <a:endParaRPr sz="1800"/>
          </a:p>
          <a:p>
            <a:pPr marL="457200" lvl="0" indent="-342900" algn="l" rtl="0">
              <a:lnSpc>
                <a:spcPct val="115000"/>
              </a:lnSpc>
              <a:spcBef>
                <a:spcPts val="0"/>
              </a:spcBef>
              <a:spcAft>
                <a:spcPts val="0"/>
              </a:spcAft>
              <a:buSzPts val="1800"/>
              <a:buChar char="●"/>
            </a:pPr>
            <a:r>
              <a:rPr lang="en" sz="1800"/>
              <a:t>Some </a:t>
            </a:r>
            <a:r>
              <a:rPr lang="en" sz="1800">
                <a:highlight>
                  <a:srgbClr val="FFF2CC"/>
                </a:highlight>
              </a:rPr>
              <a:t>[State Medicaid expansion program acronym] </a:t>
            </a:r>
            <a:r>
              <a:rPr lang="en" sz="1800"/>
              <a:t>members are already meeting this requirement through work or school or may qualify for an exemption.</a:t>
            </a:r>
            <a:endParaRPr sz="1800"/>
          </a:p>
        </p:txBody>
      </p:sp>
      <p:sp>
        <p:nvSpPr>
          <p:cNvPr id="1090" name="Google Shape;1090;p7"/>
          <p:cNvSpPr/>
          <p:nvPr/>
        </p:nvSpPr>
        <p:spPr>
          <a:xfrm>
            <a:off x="0" y="-16425"/>
            <a:ext cx="147900" cy="5143500"/>
          </a:xfrm>
          <a:prstGeom prst="rect">
            <a:avLst/>
          </a:prstGeom>
          <a:solidFill>
            <a:srgbClr val="11416B"/>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Work Sans"/>
              <a:ea typeface="Work Sans"/>
              <a:cs typeface="Work Sans"/>
              <a:sym typeface="Work Sans"/>
            </a:endParaRPr>
          </a:p>
        </p:txBody>
      </p:sp>
      <p:sp>
        <p:nvSpPr>
          <p:cNvPr id="1091" name="Google Shape;1091;p7"/>
          <p:cNvSpPr txBox="1"/>
          <p:nvPr/>
        </p:nvSpPr>
        <p:spPr>
          <a:xfrm>
            <a:off x="496956" y="1101422"/>
            <a:ext cx="8520600" cy="1513500"/>
          </a:xfrm>
          <a:prstGeom prst="rect">
            <a:avLst/>
          </a:prstGeom>
          <a:noFill/>
          <a:ln>
            <a:noFill/>
          </a:ln>
        </p:spPr>
        <p:txBody>
          <a:bodyPr spcFirstLastPara="1" wrap="square" lIns="0" tIns="0" rIns="0" bIns="0" anchor="t" anchorCtr="0">
            <a:spAutoFit/>
          </a:bodyPr>
          <a:lstStyle/>
          <a:p>
            <a:pPr marL="0" marR="0" lvl="0" indent="0" algn="l" rtl="0">
              <a:lnSpc>
                <a:spcPct val="100000"/>
              </a:lnSpc>
              <a:spcBef>
                <a:spcPts val="0"/>
              </a:spcBef>
              <a:spcAft>
                <a:spcPts val="0"/>
              </a:spcAft>
              <a:buNone/>
            </a:pPr>
            <a:r>
              <a:rPr lang="en" sz="1800" b="1" i="0" u="none" strike="noStrike" cap="none">
                <a:solidFill>
                  <a:schemeClr val="dk1"/>
                </a:solidFill>
                <a:latin typeface="Work Sans"/>
                <a:ea typeface="Work Sans"/>
                <a:cs typeface="Work Sans"/>
                <a:sym typeface="Work Sans"/>
              </a:rPr>
              <a:t>H.R. 1 </a:t>
            </a:r>
            <a:r>
              <a:rPr lang="en" sz="1800" b="0" i="0" u="none" strike="noStrike" cap="none">
                <a:solidFill>
                  <a:schemeClr val="dk1"/>
                </a:solidFill>
                <a:latin typeface="Work Sans"/>
                <a:ea typeface="Work Sans"/>
                <a:cs typeface="Work Sans"/>
                <a:sym typeface="Work Sans"/>
              </a:rPr>
              <a:t>was signed into law in July 2025.</a:t>
            </a:r>
            <a:endParaRPr sz="1800" b="0" i="0" u="none" strike="noStrike" cap="none">
              <a:solidFill>
                <a:schemeClr val="dk1"/>
              </a:solidFill>
              <a:latin typeface="Work Sans"/>
              <a:ea typeface="Work Sans"/>
              <a:cs typeface="Work Sans"/>
              <a:sym typeface="Work Sans"/>
            </a:endParaRPr>
          </a:p>
          <a:p>
            <a:pPr marL="0" marR="0" lvl="0" indent="0" algn="l" rtl="0">
              <a:lnSpc>
                <a:spcPct val="100000"/>
              </a:lnSpc>
              <a:spcBef>
                <a:spcPts val="1000"/>
              </a:spcBef>
              <a:spcAft>
                <a:spcPts val="1000"/>
              </a:spcAft>
              <a:buClr>
                <a:srgbClr val="000000"/>
              </a:buClr>
              <a:buSzPts val="1800"/>
              <a:buFont typeface="Arial"/>
              <a:buNone/>
            </a:pPr>
            <a:r>
              <a:rPr lang="en" sz="1800" b="0" i="0" u="none" strike="noStrike" cap="none">
                <a:solidFill>
                  <a:schemeClr val="dk1"/>
                </a:solidFill>
                <a:latin typeface="Work Sans"/>
                <a:ea typeface="Work Sans"/>
                <a:cs typeface="Work Sans"/>
                <a:sym typeface="Work Sans"/>
              </a:rPr>
              <a:t>Starting </a:t>
            </a:r>
            <a:r>
              <a:rPr lang="en" sz="1800">
                <a:solidFill>
                  <a:schemeClr val="dk1"/>
                </a:solidFill>
                <a:latin typeface="Work Sans"/>
                <a:ea typeface="Work Sans"/>
                <a:cs typeface="Work Sans"/>
                <a:sym typeface="Work Sans"/>
              </a:rPr>
              <a:t>[Implementation month &amp; year]</a:t>
            </a:r>
            <a:r>
              <a:rPr lang="en" sz="1800" b="0" i="0" u="none" strike="noStrike" cap="none">
                <a:solidFill>
                  <a:schemeClr val="dk1"/>
                </a:solidFill>
                <a:latin typeface="Work Sans"/>
                <a:ea typeface="Work Sans"/>
                <a:cs typeface="Work Sans"/>
                <a:sym typeface="Work Sans"/>
              </a:rPr>
              <a:t>, people on</a:t>
            </a:r>
            <a:r>
              <a:rPr lang="en" sz="1800" b="1" i="0" u="none" strike="noStrike" cap="none">
                <a:solidFill>
                  <a:schemeClr val="dk1"/>
                </a:solidFill>
                <a:latin typeface="Work Sans"/>
                <a:ea typeface="Work Sans"/>
                <a:cs typeface="Work Sans"/>
                <a:sym typeface="Work Sans"/>
              </a:rPr>
              <a:t> </a:t>
            </a:r>
            <a:r>
              <a:rPr lang="en" sz="1800" b="1" i="0" u="none" strike="noStrike" cap="none">
                <a:solidFill>
                  <a:schemeClr val="dk1"/>
                </a:solidFill>
                <a:highlight>
                  <a:srgbClr val="FFF2CC"/>
                </a:highlight>
                <a:latin typeface="Work Sans"/>
                <a:ea typeface="Work Sans"/>
                <a:cs typeface="Work Sans"/>
                <a:sym typeface="Work Sans"/>
              </a:rPr>
              <a:t>[Name of State Medicaid expansion program]</a:t>
            </a:r>
            <a:r>
              <a:rPr lang="en" sz="1800" b="0" i="0" u="none" strike="noStrike" cap="none">
                <a:solidFill>
                  <a:schemeClr val="dk1"/>
                </a:solidFill>
                <a:latin typeface="Work Sans"/>
                <a:ea typeface="Work Sans"/>
                <a:cs typeface="Work Sans"/>
                <a:sym typeface="Work Sans"/>
              </a:rPr>
              <a:t> Medicaid will need to show they are</a:t>
            </a:r>
            <a:r>
              <a:rPr lang="en" sz="1800" b="1" i="0" u="none" strike="noStrike" cap="none">
                <a:solidFill>
                  <a:schemeClr val="dk1"/>
                </a:solidFill>
                <a:latin typeface="Work Sans"/>
                <a:ea typeface="Work Sans"/>
                <a:cs typeface="Work Sans"/>
                <a:sym typeface="Work Sans"/>
              </a:rPr>
              <a:t> working, going to school, volunteering, or that they have an exemption </a:t>
            </a:r>
            <a:r>
              <a:rPr lang="en" sz="1800" b="0" i="0" u="none" strike="noStrike" cap="none">
                <a:solidFill>
                  <a:schemeClr val="dk1"/>
                </a:solidFill>
                <a:latin typeface="Work Sans"/>
                <a:ea typeface="Work Sans"/>
                <a:cs typeface="Work Sans"/>
                <a:sym typeface="Work Sans"/>
              </a:rPr>
              <a:t>to keep their healthcare coverage.</a:t>
            </a:r>
            <a:endParaRPr sz="1800" b="0" i="0" u="none" strike="noStrike" cap="none">
              <a:solidFill>
                <a:schemeClr val="dk1"/>
              </a:solidFill>
              <a:latin typeface="Work Sans"/>
              <a:ea typeface="Work Sans"/>
              <a:cs typeface="Work Sans"/>
              <a:sym typeface="Work Sans"/>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095"/>
        <p:cNvGrpSpPr/>
        <p:nvPr/>
      </p:nvGrpSpPr>
      <p:grpSpPr>
        <a:xfrm>
          <a:off x="0" y="0"/>
          <a:ext cx="0" cy="0"/>
          <a:chOff x="0" y="0"/>
          <a:chExt cx="0" cy="0"/>
        </a:xfrm>
      </p:grpSpPr>
      <p:sp>
        <p:nvSpPr>
          <p:cNvPr id="1096" name="Google Shape;1096;p8"/>
          <p:cNvSpPr txBox="1">
            <a:spLocks noGrp="1"/>
          </p:cNvSpPr>
          <p:nvPr>
            <p:ph type="sldNum" idx="12"/>
          </p:nvPr>
        </p:nvSpPr>
        <p:spPr>
          <a:xfrm>
            <a:off x="8686800" y="4686300"/>
            <a:ext cx="457200" cy="457200"/>
          </a:xfrm>
          <a:prstGeom prst="rect">
            <a:avLst/>
          </a:prstGeom>
          <a:noFill/>
          <a:ln>
            <a:noFill/>
          </a:ln>
        </p:spPr>
        <p:txBody>
          <a:bodyPr spcFirstLastPara="1" wrap="square" lIns="0" tIns="0" rIns="0" bIns="0" anchor="t" anchorCtr="0">
            <a:noAutofit/>
          </a:bodyPr>
          <a:lstStyle/>
          <a:p>
            <a:pPr marL="0" lvl="0" indent="0" algn="l" rtl="0">
              <a:lnSpc>
                <a:spcPct val="100000"/>
              </a:lnSpc>
              <a:spcBef>
                <a:spcPts val="0"/>
              </a:spcBef>
              <a:spcAft>
                <a:spcPts val="0"/>
              </a:spcAft>
              <a:buSzPts val="800"/>
              <a:buNone/>
            </a:pPr>
            <a:fld id="{00000000-1234-1234-1234-123412341234}" type="slidenum">
              <a:rPr lang="en"/>
              <a:t>8</a:t>
            </a:fld>
            <a:endParaRPr/>
          </a:p>
        </p:txBody>
      </p:sp>
      <p:sp>
        <p:nvSpPr>
          <p:cNvPr id="1097" name="Google Shape;1097;p8"/>
          <p:cNvSpPr txBox="1">
            <a:spLocks noGrp="1"/>
          </p:cNvSpPr>
          <p:nvPr>
            <p:ph type="title" idx="4294967295"/>
          </p:nvPr>
        </p:nvSpPr>
        <p:spPr>
          <a:xfrm>
            <a:off x="311700" y="194550"/>
            <a:ext cx="8520600" cy="8235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4400"/>
              <a:buNone/>
            </a:pPr>
            <a:r>
              <a:rPr lang="en"/>
              <a:t>Who is and isn’t impacted</a:t>
            </a:r>
            <a:endParaRPr/>
          </a:p>
        </p:txBody>
      </p:sp>
      <p:sp>
        <p:nvSpPr>
          <p:cNvPr id="1098" name="Google Shape;1098;p8"/>
          <p:cNvSpPr/>
          <p:nvPr/>
        </p:nvSpPr>
        <p:spPr>
          <a:xfrm>
            <a:off x="0" y="-16425"/>
            <a:ext cx="147900" cy="5143500"/>
          </a:xfrm>
          <a:prstGeom prst="rect">
            <a:avLst/>
          </a:prstGeom>
          <a:solidFill>
            <a:srgbClr val="11416B"/>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Work Sans"/>
              <a:ea typeface="Work Sans"/>
              <a:cs typeface="Work Sans"/>
              <a:sym typeface="Work Sans"/>
            </a:endParaRPr>
          </a:p>
        </p:txBody>
      </p:sp>
      <p:sp>
        <p:nvSpPr>
          <p:cNvPr id="1099" name="Google Shape;1099;p8"/>
          <p:cNvSpPr/>
          <p:nvPr/>
        </p:nvSpPr>
        <p:spPr>
          <a:xfrm>
            <a:off x="4659946" y="1250060"/>
            <a:ext cx="3461700" cy="569400"/>
          </a:xfrm>
          <a:prstGeom prst="roundRect">
            <a:avLst>
              <a:gd name="adj" fmla="val 16667"/>
            </a:avLst>
          </a:prstGeom>
          <a:solidFill>
            <a:srgbClr val="E5F3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a:solidFill>
                  <a:schemeClr val="dk1"/>
                </a:solidFill>
                <a:latin typeface="Work Sans"/>
                <a:ea typeface="Work Sans"/>
                <a:cs typeface="Work Sans"/>
                <a:sym typeface="Work Sans"/>
              </a:rPr>
              <a:t>Those without an exemption</a:t>
            </a:r>
            <a:r>
              <a:rPr lang="en" sz="1200" b="0" i="0" u="none" strike="noStrike" cap="none">
                <a:solidFill>
                  <a:schemeClr val="dk1"/>
                </a:solidFill>
                <a:latin typeface="Work Sans"/>
                <a:ea typeface="Work Sans"/>
                <a:cs typeface="Work Sans"/>
                <a:sym typeface="Work Sans"/>
              </a:rPr>
              <a:t> will need to </a:t>
            </a:r>
            <a:r>
              <a:rPr lang="en" sz="1200" b="1" i="0" u="none" strike="noStrike" cap="none">
                <a:solidFill>
                  <a:schemeClr val="dk1"/>
                </a:solidFill>
                <a:latin typeface="Work Sans"/>
                <a:ea typeface="Work Sans"/>
                <a:cs typeface="Work Sans"/>
                <a:sym typeface="Work Sans"/>
              </a:rPr>
              <a:t>show how they me</a:t>
            </a:r>
            <a:r>
              <a:rPr lang="en" sz="1200" b="1">
                <a:solidFill>
                  <a:schemeClr val="dk1"/>
                </a:solidFill>
                <a:latin typeface="Work Sans"/>
                <a:ea typeface="Work Sans"/>
                <a:cs typeface="Work Sans"/>
                <a:sym typeface="Work Sans"/>
              </a:rPr>
              <a:t>t</a:t>
            </a:r>
            <a:r>
              <a:rPr lang="en" sz="1200" b="1" i="0" u="none" strike="noStrike" cap="none">
                <a:solidFill>
                  <a:schemeClr val="dk1"/>
                </a:solidFill>
                <a:latin typeface="Work Sans"/>
                <a:ea typeface="Work Sans"/>
                <a:cs typeface="Work Sans"/>
                <a:sym typeface="Work Sans"/>
              </a:rPr>
              <a:t> work requirements</a:t>
            </a:r>
            <a:endParaRPr sz="1200" b="1" i="0" u="none" strike="noStrike" cap="none">
              <a:solidFill>
                <a:schemeClr val="dk1"/>
              </a:solidFill>
              <a:latin typeface="Work Sans"/>
              <a:ea typeface="Work Sans"/>
              <a:cs typeface="Work Sans"/>
              <a:sym typeface="Work Sans"/>
            </a:endParaRPr>
          </a:p>
        </p:txBody>
      </p:sp>
      <p:sp>
        <p:nvSpPr>
          <p:cNvPr id="1100" name="Google Shape;1100;p8"/>
          <p:cNvSpPr/>
          <p:nvPr/>
        </p:nvSpPr>
        <p:spPr>
          <a:xfrm>
            <a:off x="4663025" y="1933910"/>
            <a:ext cx="3461700" cy="2531400"/>
          </a:xfrm>
          <a:prstGeom prst="roundRect">
            <a:avLst>
              <a:gd name="adj" fmla="val 16667"/>
            </a:avLst>
          </a:prstGeom>
          <a:noFill/>
          <a:ln w="38100" cap="flat" cmpd="sng">
            <a:solidFill>
              <a:srgbClr val="E5F3FF"/>
            </a:solidFill>
            <a:prstDash val="solid"/>
            <a:round/>
            <a:headEnd type="none" w="sm" len="sm"/>
            <a:tailEnd type="none" w="sm" len="sm"/>
          </a:ln>
        </p:spPr>
        <p:txBody>
          <a:bodyPr spcFirstLastPara="1" wrap="square" lIns="91525" tIns="91525" rIns="91525" bIns="91525" anchor="ctr" anchorCtr="0">
            <a:noAutofit/>
          </a:bodyPr>
          <a:lstStyle/>
          <a:p>
            <a:pPr marL="0" marR="0" lvl="0" indent="0" algn="l" rtl="0">
              <a:lnSpc>
                <a:spcPct val="100000"/>
              </a:lnSpc>
              <a:spcBef>
                <a:spcPts val="0"/>
              </a:spcBef>
              <a:spcAft>
                <a:spcPts val="0"/>
              </a:spcAft>
              <a:buNone/>
            </a:pPr>
            <a:r>
              <a:rPr lang="en" sz="1400" b="1" i="0" u="none" strike="noStrike" cap="none">
                <a:solidFill>
                  <a:schemeClr val="dk1"/>
                </a:solidFill>
                <a:highlight>
                  <a:srgbClr val="FFF2CC"/>
                </a:highlight>
                <a:latin typeface="Work Sans"/>
                <a:ea typeface="Work Sans"/>
                <a:cs typeface="Work Sans"/>
                <a:sym typeface="Work Sans"/>
              </a:rPr>
              <a:t>[State Medicaid expansion program </a:t>
            </a:r>
            <a:r>
              <a:rPr lang="en" b="1">
                <a:solidFill>
                  <a:schemeClr val="dk1"/>
                </a:solidFill>
                <a:highlight>
                  <a:srgbClr val="FFF2CC"/>
                </a:highlight>
                <a:latin typeface="Work Sans"/>
                <a:ea typeface="Work Sans"/>
                <a:cs typeface="Work Sans"/>
                <a:sym typeface="Work Sans"/>
              </a:rPr>
              <a:t>acronym</a:t>
            </a:r>
            <a:r>
              <a:rPr lang="en" sz="1400" b="1" i="0" u="none" strike="noStrike" cap="none">
                <a:solidFill>
                  <a:schemeClr val="dk1"/>
                </a:solidFill>
                <a:highlight>
                  <a:srgbClr val="FFF2CC"/>
                </a:highlight>
                <a:latin typeface="Work Sans"/>
                <a:ea typeface="Work Sans"/>
                <a:cs typeface="Work Sans"/>
                <a:sym typeface="Work Sans"/>
              </a:rPr>
              <a:t>]</a:t>
            </a:r>
            <a:r>
              <a:rPr lang="en" sz="1400" b="1" i="0" u="none" strike="noStrike" cap="none">
                <a:solidFill>
                  <a:schemeClr val="dk1"/>
                </a:solidFill>
                <a:latin typeface="Work Sans"/>
                <a:ea typeface="Work Sans"/>
                <a:cs typeface="Work Sans"/>
                <a:sym typeface="Work Sans"/>
              </a:rPr>
              <a:t> members </a:t>
            </a:r>
            <a:r>
              <a:rPr lang="en" sz="1400" i="0" u="none" strike="noStrike" cap="none">
                <a:solidFill>
                  <a:schemeClr val="dk1"/>
                </a:solidFill>
                <a:latin typeface="Work Sans"/>
                <a:ea typeface="Work Sans"/>
                <a:cs typeface="Work Sans"/>
                <a:sym typeface="Work Sans"/>
              </a:rPr>
              <a:t>without an e</a:t>
            </a:r>
            <a:r>
              <a:rPr lang="en">
                <a:solidFill>
                  <a:schemeClr val="dk1"/>
                </a:solidFill>
                <a:latin typeface="Work Sans"/>
                <a:ea typeface="Work Sans"/>
                <a:cs typeface="Work Sans"/>
                <a:sym typeface="Work Sans"/>
              </a:rPr>
              <a:t>xemption must</a:t>
            </a:r>
            <a:r>
              <a:rPr lang="en" sz="1400" b="1" i="0" u="none" strike="noStrike" cap="none">
                <a:solidFill>
                  <a:schemeClr val="dk1"/>
                </a:solidFill>
                <a:latin typeface="Work Sans"/>
                <a:ea typeface="Work Sans"/>
                <a:cs typeface="Work Sans"/>
                <a:sym typeface="Work Sans"/>
              </a:rPr>
              <a:t>: </a:t>
            </a:r>
            <a:endParaRPr sz="1400" b="1" i="0" u="none" strike="noStrike" cap="none">
              <a:solidFill>
                <a:schemeClr val="dk1"/>
              </a:solidFill>
              <a:latin typeface="Work Sans"/>
              <a:ea typeface="Work Sans"/>
              <a:cs typeface="Work Sans"/>
              <a:sym typeface="Work Sans"/>
            </a:endParaRPr>
          </a:p>
          <a:p>
            <a:pPr marL="521882" marR="0" lvl="0" indent="-349842" algn="l" rtl="0">
              <a:lnSpc>
                <a:spcPct val="100000"/>
              </a:lnSpc>
              <a:spcBef>
                <a:spcPts val="0"/>
              </a:spcBef>
              <a:spcAft>
                <a:spcPts val="0"/>
              </a:spcAft>
              <a:buClr>
                <a:schemeClr val="dk1"/>
              </a:buClr>
              <a:buSzPts val="1400"/>
              <a:buFont typeface="Work Sans"/>
              <a:buChar char="●"/>
            </a:pPr>
            <a:r>
              <a:rPr lang="en">
                <a:solidFill>
                  <a:schemeClr val="dk1"/>
                </a:solidFill>
                <a:latin typeface="Work Sans"/>
                <a:ea typeface="Work Sans"/>
                <a:cs typeface="Work Sans"/>
                <a:sym typeface="Work Sans"/>
              </a:rPr>
              <a:t>Have a</a:t>
            </a:r>
            <a:r>
              <a:rPr lang="en" sz="1400" b="0" i="0" u="none" strike="noStrike" cap="none">
                <a:solidFill>
                  <a:schemeClr val="dk1"/>
                </a:solidFill>
                <a:latin typeface="Work Sans"/>
                <a:ea typeface="Work Sans"/>
                <a:cs typeface="Work Sans"/>
                <a:sym typeface="Work Sans"/>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5"/>
                  </a:ext>
                </a:extLst>
              </a:rPr>
              <a:t> </a:t>
            </a:r>
            <a:r>
              <a:rPr lang="en">
                <a:solidFill>
                  <a:schemeClr val="dk1"/>
                </a:solidFill>
                <a:latin typeface="Work Sans"/>
                <a:ea typeface="Work Sans"/>
                <a:cs typeface="Work Sans"/>
                <a:sym typeface="Work Sans"/>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6"/>
                  </a:ext>
                </a:extLst>
              </a:rPr>
              <a:t>household </a:t>
            </a:r>
            <a:r>
              <a:rPr lang="en" sz="1400" b="0" i="0" u="none" strike="noStrike" cap="none">
                <a:solidFill>
                  <a:schemeClr val="dk1"/>
                </a:solidFill>
                <a:latin typeface="Work Sans"/>
                <a:ea typeface="Work Sans"/>
                <a:cs typeface="Work Sans"/>
                <a:sym typeface="Work Sans"/>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7"/>
                  </a:ext>
                </a:extLst>
              </a:rPr>
              <a:t>income</a:t>
            </a:r>
            <a:r>
              <a:rPr lang="en" sz="1400" b="0" i="0" u="none" strike="noStrike" cap="none">
                <a:solidFill>
                  <a:schemeClr val="dk1"/>
                </a:solidFill>
                <a:latin typeface="Work Sans"/>
                <a:ea typeface="Work Sans"/>
                <a:cs typeface="Work Sans"/>
                <a:sym typeface="Work Sans"/>
              </a:rPr>
              <a:t> above $580/month</a:t>
            </a:r>
            <a:endParaRPr sz="1400" b="0" i="0" u="none" strike="noStrike" cap="none">
              <a:solidFill>
                <a:schemeClr val="dk1"/>
              </a:solidFill>
              <a:latin typeface="Work Sans"/>
              <a:ea typeface="Work Sans"/>
              <a:cs typeface="Work Sans"/>
              <a:sym typeface="Work Sans"/>
            </a:endParaRPr>
          </a:p>
          <a:p>
            <a:pPr marL="521882" marR="0" lvl="0" indent="-349842" algn="l" rtl="0">
              <a:lnSpc>
                <a:spcPct val="100000"/>
              </a:lnSpc>
              <a:spcBef>
                <a:spcPts val="0"/>
              </a:spcBef>
              <a:spcAft>
                <a:spcPts val="0"/>
              </a:spcAft>
              <a:buClr>
                <a:schemeClr val="dk1"/>
              </a:buClr>
              <a:buSzPts val="1400"/>
              <a:buFont typeface="Work Sans"/>
              <a:buChar char="●"/>
            </a:pPr>
            <a:r>
              <a:rPr lang="en">
                <a:solidFill>
                  <a:schemeClr val="dk1"/>
                </a:solidFill>
                <a:latin typeface="Work Sans"/>
                <a:ea typeface="Work Sans"/>
                <a:cs typeface="Work Sans"/>
                <a:sym typeface="Work Sans"/>
              </a:rPr>
              <a:t>Be i</a:t>
            </a:r>
            <a:r>
              <a:rPr lang="en" sz="1400" b="0" i="0" u="none" strike="noStrike" cap="none">
                <a:solidFill>
                  <a:schemeClr val="dk1"/>
                </a:solidFill>
                <a:latin typeface="Work Sans"/>
                <a:ea typeface="Work Sans"/>
                <a:cs typeface="Work Sans"/>
                <a:sym typeface="Work Sans"/>
              </a:rPr>
              <a:t>n school at least half-time </a:t>
            </a:r>
            <a:endParaRPr sz="1400" b="0" i="0" u="none" strike="noStrike" cap="none">
              <a:solidFill>
                <a:schemeClr val="dk1"/>
              </a:solidFill>
              <a:latin typeface="Work Sans"/>
              <a:ea typeface="Work Sans"/>
              <a:cs typeface="Work Sans"/>
              <a:sym typeface="Work Sans"/>
            </a:endParaRPr>
          </a:p>
          <a:p>
            <a:pPr marL="521882" marR="0" lvl="0" indent="-349842" algn="l" rtl="0">
              <a:lnSpc>
                <a:spcPct val="100000"/>
              </a:lnSpc>
              <a:spcBef>
                <a:spcPts val="0"/>
              </a:spcBef>
              <a:spcAft>
                <a:spcPts val="0"/>
              </a:spcAft>
              <a:buClr>
                <a:schemeClr val="dk1"/>
              </a:buClr>
              <a:buSzPts val="1400"/>
              <a:buFont typeface="Work Sans"/>
              <a:buChar char="●"/>
            </a:pPr>
            <a:r>
              <a:rPr lang="en">
                <a:solidFill>
                  <a:schemeClr val="dk1"/>
                </a:solidFill>
                <a:latin typeface="Work Sans"/>
                <a:ea typeface="Work Sans"/>
                <a:cs typeface="Work Sans"/>
                <a:sym typeface="Work Sans"/>
              </a:rPr>
              <a:t>OR </a:t>
            </a:r>
            <a:r>
              <a:rPr lang="en" sz="1400" b="0" i="0" u="none" strike="noStrike" cap="none">
                <a:solidFill>
                  <a:schemeClr val="dk1"/>
                </a:solidFill>
                <a:latin typeface="Work Sans"/>
                <a:ea typeface="Work Sans"/>
                <a:cs typeface="Work Sans"/>
                <a:sym typeface="Work Sans"/>
              </a:rPr>
              <a:t>Work or volunteer</a:t>
            </a:r>
            <a:r>
              <a:rPr lang="en">
                <a:solidFill>
                  <a:schemeClr val="dk1"/>
                </a:solidFill>
                <a:latin typeface="Work Sans"/>
                <a:ea typeface="Work Sans"/>
                <a:cs typeface="Work Sans"/>
                <a:sym typeface="Work Sans"/>
              </a:rPr>
              <a:t> </a:t>
            </a:r>
            <a:r>
              <a:rPr lang="en" sz="1400" b="0" i="0" u="none" strike="noStrike" cap="none">
                <a:solidFill>
                  <a:schemeClr val="dk1"/>
                </a:solidFill>
                <a:latin typeface="Work Sans"/>
                <a:ea typeface="Work Sans"/>
                <a:cs typeface="Work Sans"/>
                <a:sym typeface="Work Sans"/>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8"/>
                  </a:ext>
                </a:extLst>
              </a:rPr>
              <a:t>more than 80 hours</a:t>
            </a:r>
            <a:r>
              <a:rPr lang="en">
                <a:solidFill>
                  <a:schemeClr val="dk1"/>
                </a:solidFill>
                <a:latin typeface="Work Sans"/>
                <a:ea typeface="Work Sans"/>
                <a:cs typeface="Work Sans"/>
                <a:sym typeface="Work Sans"/>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9"/>
                  </a:ext>
                </a:extLst>
              </a:rPr>
              <a:t> per </a:t>
            </a:r>
            <a:r>
              <a:rPr lang="en" sz="1400" b="0" i="0" u="none" strike="noStrike" cap="none">
                <a:solidFill>
                  <a:schemeClr val="dk1"/>
                </a:solidFill>
                <a:latin typeface="Work Sans"/>
                <a:ea typeface="Work Sans"/>
                <a:cs typeface="Work Sans"/>
                <a:sym typeface="Work Sans"/>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0"/>
                  </a:ext>
                </a:extLst>
              </a:rPr>
              <a:t>month</a:t>
            </a:r>
            <a:endParaRPr sz="1400" b="0" i="0" u="none" strike="noStrike" cap="none">
              <a:solidFill>
                <a:schemeClr val="dk1"/>
              </a:solidFill>
              <a:latin typeface="Work Sans"/>
              <a:ea typeface="Work Sans"/>
              <a:cs typeface="Work Sans"/>
              <a:sym typeface="Work Sans"/>
            </a:endParaRPr>
          </a:p>
          <a:p>
            <a:pPr marL="457200" marR="0" lvl="0" indent="0" algn="l" rtl="0">
              <a:lnSpc>
                <a:spcPct val="100000"/>
              </a:lnSpc>
              <a:spcBef>
                <a:spcPts val="0"/>
              </a:spcBef>
              <a:spcAft>
                <a:spcPts val="0"/>
              </a:spcAft>
              <a:buNone/>
            </a:pPr>
            <a:endParaRPr>
              <a:solidFill>
                <a:schemeClr val="dk1"/>
              </a:solidFill>
              <a:latin typeface="Work Sans"/>
              <a:ea typeface="Work Sans"/>
              <a:cs typeface="Work Sans"/>
              <a:sym typeface="Work Sans"/>
            </a:endParaRPr>
          </a:p>
          <a:p>
            <a:pPr marL="521882" marR="0" lvl="0" indent="0" algn="l" rtl="0">
              <a:lnSpc>
                <a:spcPct val="100000"/>
              </a:lnSpc>
              <a:spcBef>
                <a:spcPts val="0"/>
              </a:spcBef>
              <a:spcAft>
                <a:spcPts val="0"/>
              </a:spcAft>
              <a:buClr>
                <a:srgbClr val="000000"/>
              </a:buClr>
              <a:buSzPts val="1400"/>
              <a:buFont typeface="Arial"/>
              <a:buNone/>
            </a:pPr>
            <a:endParaRPr sz="1400" b="0" i="0" u="none" strike="noStrike" cap="none">
              <a:solidFill>
                <a:schemeClr val="dk1"/>
              </a:solidFill>
              <a:latin typeface="Work Sans"/>
              <a:ea typeface="Work Sans"/>
              <a:cs typeface="Work Sans"/>
              <a:sym typeface="Work Sans"/>
            </a:endParaRPr>
          </a:p>
        </p:txBody>
      </p:sp>
      <p:sp>
        <p:nvSpPr>
          <p:cNvPr id="1101" name="Google Shape;1101;p8"/>
          <p:cNvSpPr/>
          <p:nvPr/>
        </p:nvSpPr>
        <p:spPr>
          <a:xfrm>
            <a:off x="460121" y="1250060"/>
            <a:ext cx="3461700" cy="569400"/>
          </a:xfrm>
          <a:prstGeom prst="roundRect">
            <a:avLst>
              <a:gd name="adj" fmla="val 16667"/>
            </a:avLst>
          </a:prstGeom>
          <a:solidFill>
            <a:srgbClr val="DCFBEB"/>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300"/>
              <a:buFont typeface="Arial"/>
              <a:buNone/>
            </a:pPr>
            <a:r>
              <a:rPr lang="en" sz="1200" b="0" i="0" u="none" strike="noStrike" cap="none">
                <a:solidFill>
                  <a:schemeClr val="dk1"/>
                </a:solidFill>
                <a:latin typeface="Work Sans"/>
                <a:ea typeface="Work Sans"/>
                <a:cs typeface="Work Sans"/>
                <a:sym typeface="Work Sans"/>
              </a:rPr>
              <a:t>Some people will </a:t>
            </a:r>
            <a:r>
              <a:rPr lang="en" sz="1200" b="1" i="0" u="none" strike="noStrike" cap="none">
                <a:solidFill>
                  <a:schemeClr val="dk1"/>
                </a:solidFill>
                <a:latin typeface="Work Sans"/>
                <a:ea typeface="Work Sans"/>
                <a:cs typeface="Work Sans"/>
                <a:sym typeface="Work Sans"/>
              </a:rPr>
              <a:t>qualify for an exemption </a:t>
            </a:r>
            <a:r>
              <a:rPr lang="en" sz="1200" b="0" i="0" u="none" strike="noStrike" cap="none">
                <a:solidFill>
                  <a:schemeClr val="dk1"/>
                </a:solidFill>
                <a:latin typeface="Work Sans"/>
                <a:ea typeface="Work Sans"/>
                <a:cs typeface="Work Sans"/>
                <a:sym typeface="Work Sans"/>
              </a:rPr>
              <a:t>from work requirements</a:t>
            </a:r>
            <a:r>
              <a:rPr lang="en" sz="1200">
                <a:solidFill>
                  <a:schemeClr val="dk1"/>
                </a:solidFill>
                <a:latin typeface="Work Sans"/>
                <a:ea typeface="Work Sans"/>
                <a:cs typeface="Work Sans"/>
                <a:sym typeface="Work Sans"/>
              </a:rPr>
              <a:t>.</a:t>
            </a:r>
            <a:endParaRPr sz="1200" b="0" i="0" u="none" strike="noStrike" cap="none">
              <a:solidFill>
                <a:schemeClr val="dk1"/>
              </a:solidFill>
              <a:latin typeface="Work Sans"/>
              <a:ea typeface="Work Sans"/>
              <a:cs typeface="Work Sans"/>
              <a:sym typeface="Work Sans"/>
            </a:endParaRPr>
          </a:p>
        </p:txBody>
      </p:sp>
      <p:sp>
        <p:nvSpPr>
          <p:cNvPr id="1102" name="Google Shape;1102;p8"/>
          <p:cNvSpPr/>
          <p:nvPr/>
        </p:nvSpPr>
        <p:spPr>
          <a:xfrm>
            <a:off x="457200" y="1933910"/>
            <a:ext cx="3461700" cy="2531400"/>
          </a:xfrm>
          <a:prstGeom prst="roundRect">
            <a:avLst>
              <a:gd name="adj" fmla="val 16667"/>
            </a:avLst>
          </a:prstGeom>
          <a:noFill/>
          <a:ln w="38100" cap="flat" cmpd="sng">
            <a:solidFill>
              <a:srgbClr val="DCFBEB"/>
            </a:solidFill>
            <a:prstDash val="solid"/>
            <a:round/>
            <a:headEnd type="none" w="sm" len="sm"/>
            <a:tailEnd type="none" w="sm" len="sm"/>
          </a:ln>
        </p:spPr>
        <p:txBody>
          <a:bodyPr spcFirstLastPara="1" wrap="square" lIns="91525" tIns="91525" rIns="91525" bIns="91525" anchor="ctr" anchorCtr="0">
            <a:noAutofit/>
          </a:bodyPr>
          <a:lstStyle/>
          <a:p>
            <a:pPr marL="0" marR="0" lvl="0" indent="0" algn="l" rtl="0">
              <a:lnSpc>
                <a:spcPct val="100000"/>
              </a:lnSpc>
              <a:spcBef>
                <a:spcPts val="0"/>
              </a:spcBef>
              <a:spcAft>
                <a:spcPts val="0"/>
              </a:spcAft>
              <a:buClr>
                <a:srgbClr val="000000"/>
              </a:buClr>
              <a:buSzPts val="1400"/>
              <a:buFont typeface="Arial"/>
              <a:buNone/>
            </a:pPr>
            <a:r>
              <a:rPr lang="en">
                <a:solidFill>
                  <a:schemeClr val="dk1"/>
                </a:solidFill>
                <a:highlight>
                  <a:srgbClr val="FFF2CC"/>
                </a:highlight>
                <a:latin typeface="Work Sans"/>
                <a:ea typeface="Work Sans"/>
                <a:cs typeface="Work Sans"/>
                <a:sym typeface="Work Sans"/>
              </a:rPr>
              <a:t>This includes</a:t>
            </a:r>
            <a:r>
              <a:rPr lang="en" b="1">
                <a:solidFill>
                  <a:schemeClr val="dk1"/>
                </a:solidFill>
                <a:highlight>
                  <a:srgbClr val="FFF2CC"/>
                </a:highlight>
                <a:latin typeface="Work Sans"/>
                <a:ea typeface="Work Sans"/>
                <a:cs typeface="Work Sans"/>
                <a:sym typeface="Work Sans"/>
              </a:rPr>
              <a:t> </a:t>
            </a:r>
            <a:r>
              <a:rPr lang="en" sz="1400" b="1" i="0" u="none" strike="noStrike" cap="none">
                <a:solidFill>
                  <a:schemeClr val="dk1"/>
                </a:solidFill>
                <a:highlight>
                  <a:srgbClr val="FFF2CC"/>
                </a:highlight>
                <a:latin typeface="Work Sans"/>
                <a:ea typeface="Work Sans"/>
                <a:cs typeface="Work Sans"/>
                <a:sym typeface="Work Sans"/>
              </a:rPr>
              <a:t>[State Medicaid expansion program </a:t>
            </a:r>
            <a:r>
              <a:rPr lang="en" b="1">
                <a:solidFill>
                  <a:schemeClr val="dk1"/>
                </a:solidFill>
                <a:highlight>
                  <a:srgbClr val="FFF2CC"/>
                </a:highlight>
                <a:latin typeface="Work Sans"/>
                <a:ea typeface="Work Sans"/>
                <a:cs typeface="Work Sans"/>
                <a:sym typeface="Work Sans"/>
              </a:rPr>
              <a:t>acronym</a:t>
            </a:r>
            <a:r>
              <a:rPr lang="en" sz="1400" b="1" i="0" u="none" strike="noStrike" cap="none">
                <a:solidFill>
                  <a:schemeClr val="dk1"/>
                </a:solidFill>
                <a:highlight>
                  <a:srgbClr val="FFF2CC"/>
                </a:highlight>
                <a:latin typeface="Work Sans"/>
                <a:ea typeface="Work Sans"/>
                <a:cs typeface="Work Sans"/>
                <a:sym typeface="Work Sans"/>
              </a:rPr>
              <a:t>] </a:t>
            </a:r>
            <a:r>
              <a:rPr lang="en" sz="1400" b="1" i="0" u="none" strike="noStrike" cap="none">
                <a:solidFill>
                  <a:schemeClr val="dk1"/>
                </a:solidFill>
                <a:latin typeface="Work Sans"/>
                <a:ea typeface="Work Sans"/>
                <a:cs typeface="Work Sans"/>
                <a:sym typeface="Work Sans"/>
              </a:rPr>
              <a:t>members </a:t>
            </a:r>
            <a:r>
              <a:rPr lang="en" sz="1400" i="0" u="none" strike="noStrike" cap="none">
                <a:solidFill>
                  <a:schemeClr val="dk1"/>
                </a:solidFill>
                <a:latin typeface="Work Sans"/>
                <a:ea typeface="Work Sans"/>
                <a:cs typeface="Work Sans"/>
                <a:sym typeface="Work Sans"/>
              </a:rPr>
              <a:t>that are: </a:t>
            </a:r>
            <a:endParaRPr sz="1400" b="0" i="0" u="none" strike="noStrike" cap="none">
              <a:solidFill>
                <a:schemeClr val="dk1"/>
              </a:solidFill>
              <a:latin typeface="Work Sans"/>
              <a:ea typeface="Work Sans"/>
              <a:cs typeface="Work Sans"/>
              <a:sym typeface="Work Sans"/>
            </a:endParaRPr>
          </a:p>
          <a:p>
            <a:pPr marL="521882" marR="0" lvl="0" indent="-349842" algn="l" rtl="0">
              <a:lnSpc>
                <a:spcPct val="100000"/>
              </a:lnSpc>
              <a:spcBef>
                <a:spcPts val="0"/>
              </a:spcBef>
              <a:spcAft>
                <a:spcPts val="0"/>
              </a:spcAft>
              <a:buClr>
                <a:schemeClr val="dk1"/>
              </a:buClr>
              <a:buSzPts val="1400"/>
              <a:buFont typeface="Work Sans"/>
              <a:buChar char="●"/>
            </a:pPr>
            <a:r>
              <a:rPr lang="en" sz="1400" b="0" i="0" u="none" strike="noStrike" cap="none">
                <a:solidFill>
                  <a:schemeClr val="dk1"/>
                </a:solidFill>
                <a:latin typeface="Work Sans"/>
                <a:ea typeface="Work Sans"/>
                <a:cs typeface="Work Sans"/>
                <a:sym typeface="Work Sans"/>
              </a:rPr>
              <a:t>Pregnant, postpartum and with kids under 14</a:t>
            </a:r>
            <a:endParaRPr sz="1400" b="0" i="0" u="none" strike="noStrike" cap="none">
              <a:solidFill>
                <a:schemeClr val="dk1"/>
              </a:solidFill>
              <a:latin typeface="Work Sans"/>
              <a:ea typeface="Work Sans"/>
              <a:cs typeface="Work Sans"/>
              <a:sym typeface="Work Sans"/>
            </a:endParaRPr>
          </a:p>
          <a:p>
            <a:pPr marL="521882" marR="0" lvl="0" indent="-349842" algn="l" rtl="0">
              <a:lnSpc>
                <a:spcPct val="100000"/>
              </a:lnSpc>
              <a:spcBef>
                <a:spcPts val="0"/>
              </a:spcBef>
              <a:spcAft>
                <a:spcPts val="0"/>
              </a:spcAft>
              <a:buClr>
                <a:schemeClr val="dk1"/>
              </a:buClr>
              <a:buSzPts val="1400"/>
              <a:buFont typeface="Work Sans"/>
              <a:buChar char="●"/>
            </a:pPr>
            <a:r>
              <a:rPr lang="en" sz="1400" b="0" i="0" u="none" strike="noStrike" cap="none">
                <a:solidFill>
                  <a:schemeClr val="dk1"/>
                </a:solidFill>
                <a:latin typeface="Work Sans"/>
                <a:ea typeface="Work Sans"/>
                <a:cs typeface="Work Sans"/>
                <a:sym typeface="Work Sans"/>
              </a:rPr>
              <a:t>With qualifying health conditions</a:t>
            </a:r>
            <a:endParaRPr sz="1400" b="0" i="0" u="none" strike="noStrike" cap="none">
              <a:solidFill>
                <a:schemeClr val="dk1"/>
              </a:solidFill>
              <a:latin typeface="Work Sans"/>
              <a:ea typeface="Work Sans"/>
              <a:cs typeface="Work Sans"/>
              <a:sym typeface="Work Sans"/>
            </a:endParaRPr>
          </a:p>
          <a:p>
            <a:pPr marL="521882" marR="0" lvl="0" indent="-349842" algn="l" rtl="0">
              <a:lnSpc>
                <a:spcPct val="100000"/>
              </a:lnSpc>
              <a:spcBef>
                <a:spcPts val="0"/>
              </a:spcBef>
              <a:spcAft>
                <a:spcPts val="0"/>
              </a:spcAft>
              <a:buClr>
                <a:schemeClr val="dk1"/>
              </a:buClr>
              <a:buSzPts val="1400"/>
              <a:buFont typeface="Work Sans"/>
              <a:buChar char="●"/>
            </a:pPr>
            <a:r>
              <a:rPr lang="en" sz="1400" b="0" i="0" u="none" strike="noStrike" cap="none">
                <a:solidFill>
                  <a:schemeClr val="dk1"/>
                </a:solidFill>
                <a:latin typeface="Work Sans"/>
                <a:ea typeface="Work Sans"/>
                <a:cs typeface="Work Sans"/>
                <a:sym typeface="Work Sans"/>
              </a:rPr>
              <a:t>Already </a:t>
            </a:r>
            <a:r>
              <a:rPr lang="en">
                <a:solidFill>
                  <a:schemeClr val="dk1"/>
                </a:solidFill>
                <a:latin typeface="Work Sans"/>
                <a:ea typeface="Work Sans"/>
                <a:cs typeface="Work Sans"/>
                <a:sym typeface="Work Sans"/>
              </a:rPr>
              <a:t>required to meet </a:t>
            </a:r>
            <a:r>
              <a:rPr lang="en" sz="1400" b="0" i="0" u="none" strike="noStrike" cap="none">
                <a:solidFill>
                  <a:schemeClr val="dk1"/>
                </a:solidFill>
                <a:latin typeface="Work Sans"/>
                <a:ea typeface="Work Sans"/>
                <a:cs typeface="Work Sans"/>
                <a:sym typeface="Work Sans"/>
              </a:rPr>
              <a:t>SNAP/TANF work requirements </a:t>
            </a:r>
            <a:endParaRPr sz="1400" b="0" i="0" u="none" strike="noStrike" cap="none">
              <a:solidFill>
                <a:schemeClr val="dk1"/>
              </a:solidFill>
              <a:latin typeface="Work Sans"/>
              <a:ea typeface="Work Sans"/>
              <a:cs typeface="Work Sans"/>
              <a:sym typeface="Work Sans"/>
            </a:endParaRPr>
          </a:p>
          <a:p>
            <a:pPr marL="521882" marR="0" lvl="0" indent="-349842" algn="l" rtl="0">
              <a:lnSpc>
                <a:spcPct val="100000"/>
              </a:lnSpc>
              <a:spcBef>
                <a:spcPts val="0"/>
              </a:spcBef>
              <a:spcAft>
                <a:spcPts val="0"/>
              </a:spcAft>
              <a:buClr>
                <a:schemeClr val="dk1"/>
              </a:buClr>
              <a:buSzPts val="1400"/>
              <a:buFont typeface="Work Sans"/>
              <a:buChar char="●"/>
            </a:pPr>
            <a:r>
              <a:rPr lang="en" sz="1400" b="0" i="0" u="none" strike="noStrike" cap="none">
                <a:solidFill>
                  <a:schemeClr val="dk1"/>
                </a:solidFill>
                <a:latin typeface="Work Sans"/>
                <a:ea typeface="Work Sans"/>
                <a:cs typeface="Work Sans"/>
                <a:sym typeface="Work Sans"/>
              </a:rPr>
              <a:t>Other qualifying reasons</a:t>
            </a:r>
            <a:endParaRPr sz="1400" b="1" i="0" u="none" strike="noStrike" cap="none">
              <a:solidFill>
                <a:schemeClr val="dk1"/>
              </a:solidFill>
              <a:latin typeface="Work Sans"/>
              <a:ea typeface="Work Sans"/>
              <a:cs typeface="Work Sans"/>
              <a:sym typeface="Work Sans"/>
            </a:endParaRPr>
          </a:p>
        </p:txBody>
      </p:sp>
      <p:sp>
        <p:nvSpPr>
          <p:cNvPr id="1103" name="Google Shape;1103;p8"/>
          <p:cNvSpPr txBox="1"/>
          <p:nvPr/>
        </p:nvSpPr>
        <p:spPr>
          <a:xfrm>
            <a:off x="660284" y="4349311"/>
            <a:ext cx="7400100" cy="883687"/>
          </a:xfrm>
          <a:prstGeom prst="rect">
            <a:avLst/>
          </a:prstGeom>
          <a:noFill/>
          <a:ln>
            <a:noFill/>
          </a:ln>
        </p:spPr>
        <p:txBody>
          <a:bodyPr spcFirstLastPara="1" wrap="square" lIns="91425" tIns="91425" rIns="91425" bIns="91425" anchor="t" anchorCtr="0">
            <a:spAutoFit/>
          </a:bodyPr>
          <a:lstStyle/>
          <a:p>
            <a:pPr marL="0" marR="0" lvl="0" indent="0" algn="l" rtl="0">
              <a:lnSpc>
                <a:spcPct val="115000"/>
              </a:lnSpc>
              <a:spcBef>
                <a:spcPts val="1200"/>
              </a:spcBef>
              <a:spcAft>
                <a:spcPts val="1200"/>
              </a:spcAft>
              <a:buClr>
                <a:srgbClr val="000000"/>
              </a:buClr>
              <a:buSzPts val="1100"/>
              <a:buFont typeface="Arial"/>
              <a:buNone/>
            </a:pPr>
            <a:r>
              <a:rPr lang="en" sz="1100" b="1" i="0" u="none" strike="noStrike" cap="none" dirty="0">
                <a:solidFill>
                  <a:schemeClr val="dk1"/>
                </a:solidFill>
                <a:latin typeface="Work Sans"/>
                <a:ea typeface="Work Sans"/>
                <a:cs typeface="Work Sans"/>
                <a:sym typeface="Work Sans"/>
              </a:rPr>
              <a:t>Both groups may need to provide information/proof to </a:t>
            </a:r>
            <a:r>
              <a:rPr lang="en" sz="1100" b="1" i="0" u="none" strike="noStrike" cap="none" dirty="0">
                <a:solidFill>
                  <a:schemeClr val="dk1"/>
                </a:solidFill>
                <a:highlight>
                  <a:srgbClr val="FFF2CC"/>
                </a:highlight>
                <a:latin typeface="Work Sans"/>
                <a:ea typeface="Work Sans"/>
                <a:cs typeface="Work Sans"/>
                <a:sym typeface="Work Sans"/>
              </a:rPr>
              <a:t>[</a:t>
            </a:r>
            <a:r>
              <a:rPr lang="en" sz="1100" b="1" dirty="0">
                <a:solidFill>
                  <a:schemeClr val="dk1"/>
                </a:solidFill>
                <a:highlight>
                  <a:srgbClr val="FFF2CC"/>
                </a:highlight>
                <a:latin typeface="Work Sans"/>
                <a:ea typeface="Work Sans"/>
                <a:cs typeface="Work Sans"/>
                <a:sym typeface="Work Sans"/>
              </a:rPr>
              <a:t>Medicaid agency full name</a:t>
            </a:r>
            <a:r>
              <a:rPr lang="en" sz="1100" b="1" i="0" u="none" strike="noStrike" cap="none" dirty="0">
                <a:solidFill>
                  <a:schemeClr val="dk1"/>
                </a:solidFill>
                <a:highlight>
                  <a:srgbClr val="FFF2CC"/>
                </a:highlight>
                <a:latin typeface="Work Sans"/>
                <a:ea typeface="Work Sans"/>
                <a:cs typeface="Work Sans"/>
                <a:sym typeface="Work Sans"/>
              </a:rPr>
              <a:t>] </a:t>
            </a:r>
            <a:r>
              <a:rPr lang="en" sz="1100" b="1" i="0" u="none" strike="noStrike" cap="none" dirty="0">
                <a:solidFill>
                  <a:schemeClr val="dk1"/>
                </a:solidFill>
                <a:latin typeface="Work Sans"/>
                <a:ea typeface="Work Sans"/>
                <a:cs typeface="Work Sans"/>
                <a:sym typeface="Work Sans"/>
              </a:rPr>
              <a:t>so their status can be determined and verified.</a:t>
            </a:r>
            <a:endParaRPr sz="1900" b="1" i="0" u="none" strike="noStrike" cap="none" dirty="0">
              <a:solidFill>
                <a:srgbClr val="000000"/>
              </a:solidFill>
              <a:latin typeface="Work Sans"/>
              <a:ea typeface="Work Sans"/>
              <a:cs typeface="Work Sans"/>
              <a:sym typeface="Work Sans"/>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11416B"/>
        </a:solidFill>
        <a:effectLst/>
      </p:bgPr>
    </p:bg>
    <p:spTree>
      <p:nvGrpSpPr>
        <p:cNvPr id="1" name="Shape 1107"/>
        <p:cNvGrpSpPr/>
        <p:nvPr/>
      </p:nvGrpSpPr>
      <p:grpSpPr>
        <a:xfrm>
          <a:off x="0" y="0"/>
          <a:ext cx="0" cy="0"/>
          <a:chOff x="0" y="0"/>
          <a:chExt cx="0" cy="0"/>
        </a:xfrm>
      </p:grpSpPr>
      <p:sp>
        <p:nvSpPr>
          <p:cNvPr id="1108" name="Google Shape;1108;p17"/>
          <p:cNvSpPr txBox="1"/>
          <p:nvPr/>
        </p:nvSpPr>
        <p:spPr>
          <a:xfrm>
            <a:off x="251100" y="374700"/>
            <a:ext cx="8641800" cy="4394100"/>
          </a:xfrm>
          <a:prstGeom prst="rect">
            <a:avLst/>
          </a:prstGeom>
          <a:noFill/>
          <a:ln>
            <a:noFill/>
          </a:ln>
        </p:spPr>
        <p:txBody>
          <a:bodyPr spcFirstLastPara="1" wrap="square" lIns="91425" tIns="91425" rIns="91425" bIns="91425" anchor="t" anchorCtr="0">
            <a:noAutofit/>
          </a:bodyPr>
          <a:lstStyle/>
          <a:p>
            <a:pPr marL="0" marR="0" lvl="0" indent="0" algn="l" rtl="0">
              <a:lnSpc>
                <a:spcPct val="75000"/>
              </a:lnSpc>
              <a:spcBef>
                <a:spcPts val="0"/>
              </a:spcBef>
              <a:spcAft>
                <a:spcPts val="0"/>
              </a:spcAft>
              <a:buClr>
                <a:schemeClr val="dk1"/>
              </a:buClr>
              <a:buSzPts val="1100"/>
              <a:buFont typeface="Arial"/>
              <a:buNone/>
            </a:pPr>
            <a:endParaRPr sz="6000" b="1" i="0" u="none" strike="noStrike" cap="none">
              <a:solidFill>
                <a:srgbClr val="FFFFFF"/>
              </a:solidFill>
              <a:latin typeface="Work Sans"/>
              <a:ea typeface="Work Sans"/>
              <a:cs typeface="Work Sans"/>
              <a:sym typeface="Work Sans"/>
            </a:endParaRPr>
          </a:p>
          <a:p>
            <a:pPr marL="0" marR="0" lvl="0" indent="0" algn="l" rtl="0">
              <a:lnSpc>
                <a:spcPct val="75000"/>
              </a:lnSpc>
              <a:spcBef>
                <a:spcPts val="0"/>
              </a:spcBef>
              <a:spcAft>
                <a:spcPts val="0"/>
              </a:spcAft>
              <a:buClr>
                <a:schemeClr val="dk1"/>
              </a:buClr>
              <a:buSzPts val="1100"/>
              <a:buFont typeface="Arial"/>
              <a:buNone/>
            </a:pPr>
            <a:endParaRPr sz="6000" b="1" i="0" u="none" strike="noStrike" cap="none">
              <a:solidFill>
                <a:srgbClr val="FFFFFF"/>
              </a:solidFill>
              <a:latin typeface="Work Sans"/>
              <a:ea typeface="Work Sans"/>
              <a:cs typeface="Work Sans"/>
              <a:sym typeface="Work Sans"/>
            </a:endParaRPr>
          </a:p>
          <a:p>
            <a:pPr marL="0" marR="0" lvl="0" indent="0" algn="l" rtl="0">
              <a:lnSpc>
                <a:spcPct val="75000"/>
              </a:lnSpc>
              <a:spcBef>
                <a:spcPts val="0"/>
              </a:spcBef>
              <a:spcAft>
                <a:spcPts val="0"/>
              </a:spcAft>
              <a:buClr>
                <a:schemeClr val="dk1"/>
              </a:buClr>
              <a:buSzPts val="1100"/>
              <a:buFont typeface="Arial"/>
              <a:buNone/>
            </a:pPr>
            <a:endParaRPr sz="6000" b="1" i="0" u="none" strike="noStrike" cap="none">
              <a:solidFill>
                <a:srgbClr val="FFFFFF"/>
              </a:solidFill>
              <a:latin typeface="Work Sans"/>
              <a:ea typeface="Work Sans"/>
              <a:cs typeface="Work Sans"/>
              <a:sym typeface="Work Sans"/>
            </a:endParaRPr>
          </a:p>
          <a:p>
            <a:pPr marL="0" marR="0" lvl="0" indent="0" algn="l" rtl="0">
              <a:lnSpc>
                <a:spcPct val="75000"/>
              </a:lnSpc>
              <a:spcBef>
                <a:spcPts val="0"/>
              </a:spcBef>
              <a:spcAft>
                <a:spcPts val="0"/>
              </a:spcAft>
              <a:buClr>
                <a:schemeClr val="dk1"/>
              </a:buClr>
              <a:buSzPts val="1100"/>
              <a:buFont typeface="Arial"/>
              <a:buNone/>
            </a:pPr>
            <a:endParaRPr sz="6000" b="1" i="0" u="none" strike="noStrike" cap="none">
              <a:solidFill>
                <a:srgbClr val="FFFFFF"/>
              </a:solidFill>
              <a:latin typeface="Work Sans"/>
              <a:ea typeface="Work Sans"/>
              <a:cs typeface="Work Sans"/>
              <a:sym typeface="Work Sans"/>
            </a:endParaRPr>
          </a:p>
          <a:p>
            <a:pPr marL="0" marR="0" lvl="0" indent="0" algn="l" rtl="0">
              <a:lnSpc>
                <a:spcPct val="75000"/>
              </a:lnSpc>
              <a:spcBef>
                <a:spcPts val="0"/>
              </a:spcBef>
              <a:spcAft>
                <a:spcPts val="0"/>
              </a:spcAft>
              <a:buClr>
                <a:schemeClr val="dk1"/>
              </a:buClr>
              <a:buSzPts val="1100"/>
              <a:buFont typeface="Arial"/>
              <a:buNone/>
            </a:pPr>
            <a:r>
              <a:rPr lang="en" sz="6000" b="1" i="0" u="none" strike="noStrike" cap="none">
                <a:solidFill>
                  <a:srgbClr val="FFFFFF"/>
                </a:solidFill>
                <a:highlight>
                  <a:srgbClr val="FFE599"/>
                </a:highlight>
                <a:latin typeface="Work Sans"/>
                <a:ea typeface="Work Sans"/>
                <a:cs typeface="Work Sans"/>
                <a:sym typeface="Work Sans"/>
              </a:rPr>
              <a:t>[</a:t>
            </a:r>
            <a:r>
              <a:rPr lang="en" sz="6000" b="1">
                <a:solidFill>
                  <a:srgbClr val="FFFFFF"/>
                </a:solidFill>
                <a:highlight>
                  <a:srgbClr val="FFE599"/>
                </a:highlight>
                <a:latin typeface="Work Sans"/>
                <a:ea typeface="Work Sans"/>
                <a:cs typeface="Work Sans"/>
                <a:sym typeface="Work Sans"/>
              </a:rPr>
              <a:t>State name</a:t>
            </a:r>
            <a:r>
              <a:rPr lang="en" sz="6000" b="1" i="0" u="none" strike="noStrike" cap="none">
                <a:solidFill>
                  <a:srgbClr val="FFFFFF"/>
                </a:solidFill>
                <a:highlight>
                  <a:srgbClr val="FFE599"/>
                </a:highlight>
                <a:latin typeface="Work Sans"/>
                <a:ea typeface="Work Sans"/>
                <a:cs typeface="Work Sans"/>
                <a:sym typeface="Work Sans"/>
              </a:rPr>
              <a:t>]’s</a:t>
            </a:r>
            <a:r>
              <a:rPr lang="en" sz="6000" b="1" i="0" u="none" strike="noStrike" cap="none">
                <a:solidFill>
                  <a:srgbClr val="FFFFFF"/>
                </a:solidFill>
                <a:latin typeface="Work Sans"/>
                <a:ea typeface="Work Sans"/>
                <a:cs typeface="Work Sans"/>
                <a:sym typeface="Work Sans"/>
              </a:rPr>
              <a:t> approach</a:t>
            </a:r>
            <a:endParaRPr sz="6000" b="1" i="0" u="none" strike="noStrike" cap="none">
              <a:solidFill>
                <a:srgbClr val="FFFFFF"/>
              </a:solidFill>
              <a:latin typeface="Work Sans"/>
              <a:ea typeface="Work Sans"/>
              <a:cs typeface="Work Sans"/>
              <a:sym typeface="Work Sans"/>
            </a:endParaRPr>
          </a:p>
          <a:p>
            <a:pPr marL="0" marR="0" lvl="0" indent="0" algn="l" rtl="0">
              <a:lnSpc>
                <a:spcPct val="75000"/>
              </a:lnSpc>
              <a:spcBef>
                <a:spcPts val="0"/>
              </a:spcBef>
              <a:spcAft>
                <a:spcPts val="0"/>
              </a:spcAft>
              <a:buClr>
                <a:schemeClr val="dk1"/>
              </a:buClr>
              <a:buSzPts val="1100"/>
              <a:buFont typeface="Arial"/>
              <a:buNone/>
            </a:pPr>
            <a:endParaRPr sz="6000" b="1" i="0" u="none" strike="noStrike" cap="none">
              <a:solidFill>
                <a:schemeClr val="dk1"/>
              </a:solidFill>
              <a:latin typeface="Work Sans"/>
              <a:ea typeface="Work Sans"/>
              <a:cs typeface="Work Sans"/>
              <a:sym typeface="Work Sans"/>
            </a:endParaRPr>
          </a:p>
          <a:p>
            <a:pPr marL="0" marR="0" lvl="0" indent="0" algn="l" rtl="0">
              <a:lnSpc>
                <a:spcPct val="75000"/>
              </a:lnSpc>
              <a:spcBef>
                <a:spcPts val="0"/>
              </a:spcBef>
              <a:spcAft>
                <a:spcPts val="0"/>
              </a:spcAft>
              <a:buClr>
                <a:schemeClr val="dk1"/>
              </a:buClr>
              <a:buSzPts val="1100"/>
              <a:buFont typeface="Arial"/>
              <a:buNone/>
            </a:pPr>
            <a:endParaRPr sz="6000" b="1" i="0" u="none" strike="noStrike" cap="none">
              <a:solidFill>
                <a:schemeClr val="dk1"/>
              </a:solidFill>
              <a:latin typeface="Work Sans"/>
              <a:ea typeface="Work Sans"/>
              <a:cs typeface="Work Sans"/>
              <a:sym typeface="Work Sans"/>
            </a:endParaRPr>
          </a:p>
        </p:txBody>
      </p:sp>
    </p:spTree>
  </p:cSld>
  <p:clrMapOvr>
    <a:masterClrMapping/>
  </p:clrMapOvr>
</p:sld>
</file>

<file path=ppt/theme/theme1.xml><?xml version="1.0" encoding="utf-8"?>
<a:theme xmlns:a="http://schemas.openxmlformats.org/drawingml/2006/main" name="CIVILLA">
  <a:themeElements>
    <a:clrScheme name="Simple Light">
      <a:dk1>
        <a:srgbClr val="000000"/>
      </a:dk1>
      <a:lt1>
        <a:srgbClr val="FFFFFF"/>
      </a:lt1>
      <a:dk2>
        <a:srgbClr val="999999"/>
      </a:dk2>
      <a:lt2>
        <a:srgbClr val="EEEEEE"/>
      </a:lt2>
      <a:accent1>
        <a:srgbClr val="F7B519"/>
      </a:accent1>
      <a:accent2>
        <a:srgbClr val="0B8D2E"/>
      </a:accent2>
      <a:accent3>
        <a:srgbClr val="12B47C"/>
      </a:accent3>
      <a:accent4>
        <a:srgbClr val="FF7AAB"/>
      </a:accent4>
      <a:accent5>
        <a:srgbClr val="FFFFFF"/>
      </a:accent5>
      <a:accent6>
        <a:srgbClr val="FFFFFF"/>
      </a:accent6>
      <a:hlink>
        <a:srgbClr val="00B47D"/>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Custom">
  <a:themeElements>
    <a:clrScheme name="Creative Red 1">
      <a:dk1>
        <a:srgbClr val="000000"/>
      </a:dk1>
      <a:lt1>
        <a:srgbClr val="FFFFFF"/>
      </a:lt1>
      <a:dk2>
        <a:srgbClr val="3A3A3A"/>
      </a:dk2>
      <a:lt2>
        <a:srgbClr val="E7E6E6"/>
      </a:lt2>
      <a:accent1>
        <a:srgbClr val="632423"/>
      </a:accent1>
      <a:accent2>
        <a:srgbClr val="B51200"/>
      </a:accent2>
      <a:accent3>
        <a:srgbClr val="FD1B17"/>
      </a:accent3>
      <a:accent4>
        <a:srgbClr val="F9EBE5"/>
      </a:accent4>
      <a:accent5>
        <a:srgbClr val="03C9C6"/>
      </a:accent5>
      <a:accent6>
        <a:srgbClr val="01B9D1"/>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CIVILLA">
  <a:themeElements>
    <a:clrScheme name="Simple Light">
      <a:dk1>
        <a:srgbClr val="000000"/>
      </a:dk1>
      <a:lt1>
        <a:srgbClr val="FFFFFF"/>
      </a:lt1>
      <a:dk2>
        <a:srgbClr val="999999"/>
      </a:dk2>
      <a:lt2>
        <a:srgbClr val="EEEEEE"/>
      </a:lt2>
      <a:accent1>
        <a:srgbClr val="F7B519"/>
      </a:accent1>
      <a:accent2>
        <a:srgbClr val="0B8D2E"/>
      </a:accent2>
      <a:accent3>
        <a:srgbClr val="12B47C"/>
      </a:accent3>
      <a:accent4>
        <a:srgbClr val="FF7AAB"/>
      </a:accent4>
      <a:accent5>
        <a:srgbClr val="FFFFFF"/>
      </a:accent5>
      <a:accent6>
        <a:srgbClr val="FFFFFF"/>
      </a:accent6>
      <a:hlink>
        <a:srgbClr val="00B47D"/>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CIVILLA">
  <a:themeElements>
    <a:clrScheme name="Simple Light">
      <a:dk1>
        <a:srgbClr val="000000"/>
      </a:dk1>
      <a:lt1>
        <a:srgbClr val="FFFFFF"/>
      </a:lt1>
      <a:dk2>
        <a:srgbClr val="999999"/>
      </a:dk2>
      <a:lt2>
        <a:srgbClr val="EEEEEE"/>
      </a:lt2>
      <a:accent1>
        <a:srgbClr val="F7B519"/>
      </a:accent1>
      <a:accent2>
        <a:srgbClr val="0B8D2E"/>
      </a:accent2>
      <a:accent3>
        <a:srgbClr val="12B47C"/>
      </a:accent3>
      <a:accent4>
        <a:srgbClr val="FF7AAB"/>
      </a:accent4>
      <a:accent5>
        <a:srgbClr val="FFFFFF"/>
      </a:accent5>
      <a:accent6>
        <a:srgbClr val="FFFFFF"/>
      </a:accent6>
      <a:hlink>
        <a:srgbClr val="00B47D"/>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CIVILLA">
  <a:themeElements>
    <a:clrScheme name="Simple Light">
      <a:dk1>
        <a:srgbClr val="000000"/>
      </a:dk1>
      <a:lt1>
        <a:srgbClr val="FFFFFF"/>
      </a:lt1>
      <a:dk2>
        <a:srgbClr val="999999"/>
      </a:dk2>
      <a:lt2>
        <a:srgbClr val="EEEEEE"/>
      </a:lt2>
      <a:accent1>
        <a:srgbClr val="F7B519"/>
      </a:accent1>
      <a:accent2>
        <a:srgbClr val="0B8D2E"/>
      </a:accent2>
      <a:accent3>
        <a:srgbClr val="12B47C"/>
      </a:accent3>
      <a:accent4>
        <a:srgbClr val="FF7AAB"/>
      </a:accent4>
      <a:accent5>
        <a:srgbClr val="FFFFFF"/>
      </a:accent5>
      <a:accent6>
        <a:srgbClr val="FFFFFF"/>
      </a:accent6>
      <a:hlink>
        <a:srgbClr val="00B47D"/>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TotalTime>
  <Words>6705</Words>
  <Application>Microsoft Macintosh PowerPoint</Application>
  <PresentationFormat>On-screen Show (16:9)</PresentationFormat>
  <Paragraphs>430</Paragraphs>
  <Slides>34</Slides>
  <Notes>34</Notes>
  <HiddenSlides>0</HiddenSlides>
  <MMClips>0</MMClips>
  <ScaleCrop>false</ScaleCrop>
  <HeadingPairs>
    <vt:vector size="6" baseType="variant">
      <vt:variant>
        <vt:lpstr>Fonts Used</vt:lpstr>
      </vt:variant>
      <vt:variant>
        <vt:i4>12</vt:i4>
      </vt:variant>
      <vt:variant>
        <vt:lpstr>Theme</vt:lpstr>
      </vt:variant>
      <vt:variant>
        <vt:i4>6</vt:i4>
      </vt:variant>
      <vt:variant>
        <vt:lpstr>Slide Titles</vt:lpstr>
      </vt:variant>
      <vt:variant>
        <vt:i4>34</vt:i4>
      </vt:variant>
    </vt:vector>
  </HeadingPairs>
  <TitlesOfParts>
    <vt:vector size="52" baseType="lpstr">
      <vt:lpstr>Poppins</vt:lpstr>
      <vt:lpstr>Twentieth Century</vt:lpstr>
      <vt:lpstr>Open Sans Light</vt:lpstr>
      <vt:lpstr>Work Sans Medium</vt:lpstr>
      <vt:lpstr>Arial</vt:lpstr>
      <vt:lpstr>Work Sans</vt:lpstr>
      <vt:lpstr>Open Sans</vt:lpstr>
      <vt:lpstr>Calibri</vt:lpstr>
      <vt:lpstr>Heebo</vt:lpstr>
      <vt:lpstr>Proxima Nova</vt:lpstr>
      <vt:lpstr>Helvetica Neue Light</vt:lpstr>
      <vt:lpstr>Poppins Medium</vt:lpstr>
      <vt:lpstr>CIVILLA</vt:lpstr>
      <vt:lpstr>Custom</vt:lpstr>
      <vt:lpstr>Simple Light</vt:lpstr>
      <vt:lpstr>CIVILLA</vt:lpstr>
      <vt:lpstr>CIVILLA</vt:lpstr>
      <vt:lpstr>CIVILLA</vt:lpstr>
      <vt:lpstr>PowerPoint Presentation</vt:lpstr>
      <vt:lpstr>PowerPoint Presentation</vt:lpstr>
      <vt:lpstr>PowerPoint Presentation</vt:lpstr>
      <vt:lpstr>PowerPoint Presentation</vt:lpstr>
      <vt:lpstr>PowerPoint Presentation</vt:lpstr>
      <vt:lpstr>PowerPoint Presentation</vt:lpstr>
      <vt:lpstr>Overview </vt:lpstr>
      <vt:lpstr>Who is and isn’t impacted</vt:lpstr>
      <vt:lpstr>PowerPoint Presentation</vt:lpstr>
      <vt:lpstr>[State name]’s approach</vt:lpstr>
      <vt:lpstr>[State name]’s approach</vt:lpstr>
      <vt:lpstr>PowerPoint Presentation</vt:lpstr>
      <vt:lpstr>How to check if a client needs to do work requirements  </vt:lpstr>
      <vt:lpstr>step 1</vt:lpstr>
      <vt:lpstr>step 2</vt:lpstr>
      <vt:lpstr>step 2</vt:lpstr>
      <vt:lpstr>step 2</vt:lpstr>
      <vt:lpstr>step 2</vt:lpstr>
      <vt:lpstr>step 3</vt:lpstr>
      <vt:lpstr>step 4</vt:lpstr>
      <vt:lpstr>step 5</vt:lpstr>
      <vt:lpstr>step 5</vt:lpstr>
      <vt:lpstr>PowerPoint Presentation</vt:lpstr>
      <vt:lpstr>PowerPoint Presentation</vt:lpstr>
      <vt:lpstr>Resident communication overview</vt:lpstr>
      <vt:lpstr>Mailed flyer</vt:lpstr>
      <vt:lpstr>Social media</vt:lpstr>
      <vt:lpstr>Direct outreach</vt:lpstr>
      <vt:lpstr>Direct outreach</vt:lpstr>
      <vt:lpstr>Official letter</vt:lpstr>
      <vt:lpstr>PowerPoint Presentation</vt:lpstr>
      <vt:lpstr>Resources</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cp:lastModifiedBy>Agarwalla, Vidisha</cp:lastModifiedBy>
  <cp:revision>3</cp:revision>
  <dcterms:modified xsi:type="dcterms:W3CDTF">2026-07-23T19:51:37Z</dcterms:modified>
</cp:coreProperties>
</file>